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34" r:id="rId4"/>
    <p:sldId id="335" r:id="rId5"/>
    <p:sldId id="331" r:id="rId6"/>
    <p:sldId id="326" r:id="rId7"/>
    <p:sldId id="3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25BE-5AE6-4A0E-9D06-6E24B20C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160CC-DAAF-4B4B-8993-0580B55B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7E6D-77BE-4EA8-BF1E-3EB8CD2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4AAB-5F1C-40CF-8765-98AD208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1E8B-AC96-488F-9017-4F0D7273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5DB0-A5DC-47B2-8C78-68C4DBD4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D63B7-74BD-42EB-9707-DE2D8E43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68C0-28F0-420F-959F-F8C32CC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85F1-98E0-4148-B5CB-909D894A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80F9-2E25-4D5A-98CB-1FCDF0E9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7134-961E-48A0-9300-DA842C0E3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E204-CE3F-4355-A825-F05356FCE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1E9C-4F21-42E3-88EB-4A26B1E1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80BA-56DC-4BB4-B0B0-67C7234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FC2B-BA28-4EA9-AA04-21F7E493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3EA7-E5BC-4E77-83EA-FF8FD97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5760-59C7-491C-B5E5-7E8CBDF1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C79-9209-40AA-A50E-0D03E40D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C67F-261D-46C0-84FA-0259014F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1EBF-711B-4BC3-BE6A-0D06542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39A-10A0-4908-86ED-7E4FF496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F2B32-F129-43E7-A48C-A33AB5C1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13B6-8ABD-4A25-A902-FD5E36E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D748-BF0C-415D-BDA2-7048D313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7C08-B351-41E8-ADDB-E1910D8B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CA55-8DAC-4162-8493-9CB19A9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CAAF-7B36-4543-A2F5-A655CD0E9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9CFE6-9BBE-4CD2-9AD4-8BFE271C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0AB4-A1EA-4DE7-AAA8-599F0C88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E53FE-51A4-44E6-9045-08624706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F194-6F3E-4563-99FA-D11CCC16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AD49-33EA-4DEC-9C28-1DA40590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E3C4-3FF9-4238-835F-57F7295A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141D-B07C-4A78-931E-DA61B9830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36DD9-D6C6-4EC1-92C4-400142B92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574E9-AF41-42B0-AD15-C68CD81BC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1E82E-DD35-4C2E-9337-5D5DF1A3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0B8A3-77D6-4940-A7E2-A0748177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531E5-0C83-4AF9-94FD-87C9B88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94B1-8AD4-4D51-B182-477E906F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0B475-4373-4246-BD55-E2103011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B8C6-BD38-401C-B9E2-E0CCBD67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84E7C-9BB9-4193-B234-2B681D20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0887F-5EEB-4D73-9D1E-6AE52BA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C7039-563E-4417-A113-62CE1B6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7FE-E557-4FE3-8C1C-80A4C069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102D-DF58-496A-9714-0F9BB32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ECF1-BCD4-46B2-94D9-B8A1C7CF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7987C-A728-4FEB-B585-E4A87E70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D473-48F8-44E1-B298-D421A5A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7DC50-C3D0-47A0-AD34-865A9272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B1B4-1CF0-4D56-8154-B75BF26D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03E4-22A6-4995-AF53-B54D506D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980F-4EA5-4182-947C-BE003F4A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8215-329B-45B8-8ABF-25655E8D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49A5-B095-4DD0-A351-FD347EC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29059-7FC5-4DD7-ABDE-2F99FD7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D566-F890-43CD-9939-9E10D390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74C0-B0F2-4CEA-B1FA-36A1166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4DE5-D469-418D-8BFD-B309F439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8D30-7B7C-4CB4-8A46-93AF2C2C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1A57-0CF8-403E-AAF4-58DF627F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3DB8-8710-4A64-B5D0-8CFE78C4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7FA7-60CE-408F-8ED3-D0D2F6005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DFE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E0232-9749-44C8-AA10-8B8B1759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8/11/2020 feat. Kirk and Eduardo</a:t>
            </a:r>
          </a:p>
        </p:txBody>
      </p:sp>
    </p:spTree>
    <p:extLst>
      <p:ext uri="{BB962C8B-B14F-4D97-AF65-F5344CB8AC3E}">
        <p14:creationId xmlns:p14="http://schemas.microsoft.com/office/powerpoint/2010/main" val="169199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C836-54D4-4D0E-B44C-3B9CD54C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from 2 weeks 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B77A-0659-41AA-BF0A-01EC4682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95"/>
            <a:ext cx="10515600" cy="4870143"/>
          </a:xfrm>
        </p:spPr>
        <p:txBody>
          <a:bodyPr>
            <a:normAutofit/>
          </a:bodyPr>
          <a:lstStyle/>
          <a:p>
            <a:r>
              <a:rPr lang="en-US" dirty="0"/>
              <a:t>Look at recap simulation before and after demographic shift</a:t>
            </a:r>
          </a:p>
          <a:p>
            <a:pPr lvl="1"/>
            <a:r>
              <a:rPr lang="en-US" dirty="0"/>
              <a:t>We expect simulation at 0 past shift to be identical</a:t>
            </a:r>
          </a:p>
          <a:p>
            <a:pPr lvl="1"/>
            <a:r>
              <a:rPr lang="en-US" dirty="0"/>
              <a:t>At later times we expect there to be a contraction</a:t>
            </a:r>
          </a:p>
          <a:p>
            <a:r>
              <a:rPr lang="en-US" dirty="0"/>
              <a:t>Look at neutral simulations.</a:t>
            </a:r>
          </a:p>
          <a:p>
            <a:r>
              <a:rPr lang="en-US" dirty="0"/>
              <a:t>Look into a shift from AW to AW</a:t>
            </a:r>
          </a:p>
          <a:p>
            <a:r>
              <a:rPr lang="en-US" dirty="0"/>
              <a:t>Look into method for shifting the s of an existing mutation</a:t>
            </a:r>
          </a:p>
          <a:p>
            <a:pPr lvl="1"/>
            <a:r>
              <a:rPr lang="en-US" dirty="0"/>
              <a:t>WIP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DF7B68D-4C40-421C-8899-D1F89D4A7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0390"/>
            <a:ext cx="6174575" cy="4351338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6EC397D-E4CB-403D-B124-7B48F02D9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798" y="740390"/>
            <a:ext cx="6258798" cy="4410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469767-DDB4-4FCA-96CD-A8AF4678C139}"/>
              </a:ext>
            </a:extLst>
          </p:cNvPr>
          <p:cNvSpPr txBox="1"/>
          <p:nvPr/>
        </p:nvSpPr>
        <p:spPr>
          <a:xfrm>
            <a:off x="526211" y="5777955"/>
            <a:ext cx="899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Keeping an Arctic Wolf DFE the whole time results in loss of SNP’s due to demographic change.</a:t>
            </a:r>
          </a:p>
        </p:txBody>
      </p:sp>
    </p:spTree>
    <p:extLst>
      <p:ext uri="{BB962C8B-B14F-4D97-AF65-F5344CB8AC3E}">
        <p14:creationId xmlns:p14="http://schemas.microsoft.com/office/powerpoint/2010/main" val="22918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C0C4133-C925-46A5-87F1-181C2BC0E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52"/>
          <a:stretch/>
        </p:blipFill>
        <p:spPr>
          <a:xfrm>
            <a:off x="6744908" y="653550"/>
            <a:ext cx="5097629" cy="4410691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F252069-F635-40E4-8C86-439E16710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3" y="452429"/>
            <a:ext cx="6258798" cy="4410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3A0180-2FB9-4BFD-BA93-98D9CE902412}"/>
              </a:ext>
            </a:extLst>
          </p:cNvPr>
          <p:cNvSpPr txBox="1"/>
          <p:nvPr/>
        </p:nvSpPr>
        <p:spPr>
          <a:xfrm>
            <a:off x="448573" y="5581290"/>
            <a:ext cx="759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Shifting from Arctic wolves to a truly neutral DFE results in massive loss of SNPs</a:t>
            </a:r>
          </a:p>
        </p:txBody>
      </p:sp>
    </p:spTree>
    <p:extLst>
      <p:ext uri="{BB962C8B-B14F-4D97-AF65-F5344CB8AC3E}">
        <p14:creationId xmlns:p14="http://schemas.microsoft.com/office/powerpoint/2010/main" val="60020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“Recap”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demography.</a:t>
            </a:r>
          </a:p>
          <a:p>
            <a:r>
              <a:rPr lang="en-US" dirty="0"/>
              <a:t>At this time, the DFE was set to match that of ancestral Arctic Wolves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03732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“Shifted”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</a:t>
            </a:r>
          </a:p>
          <a:p>
            <a:r>
              <a:rPr lang="en-US" dirty="0"/>
              <a:t>10,000 generations ago, we shifted ALL new mutations to s=0, i.e., all new mutations became neutral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99679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6B93-253D-429A-9BC3-C09568A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7F83-C4B1-4E13-875C-F6406057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Why is diversity reduced when shifting DFE, but not changing demographics?</a:t>
            </a:r>
          </a:p>
          <a:p>
            <a:pPr lvl="1"/>
            <a:r>
              <a:rPr lang="en-US" dirty="0"/>
              <a:t>Where did all of these variants go?</a:t>
            </a:r>
          </a:p>
          <a:p>
            <a:r>
              <a:rPr lang="en-US" dirty="0"/>
              <a:t>Still looking into changing DFE of singular mutations – make existing mutations neutral.</a:t>
            </a:r>
          </a:p>
          <a:p>
            <a:r>
              <a:rPr lang="en-US" dirty="0"/>
              <a:t>Can shifting the DFE change the mutation rate?</a:t>
            </a:r>
          </a:p>
          <a:p>
            <a:r>
              <a:rPr lang="en-US" dirty="0"/>
              <a:t>Try constant population size and shift to neutral</a:t>
            </a:r>
          </a:p>
          <a:p>
            <a:pPr lvl="1"/>
            <a:r>
              <a:rPr lang="en-US" dirty="0"/>
              <a:t>What happens to mutations that are lost.</a:t>
            </a:r>
          </a:p>
          <a:p>
            <a:r>
              <a:rPr lang="en-US" dirty="0"/>
              <a:t>Try constant population size and no shift.</a:t>
            </a:r>
          </a:p>
          <a:p>
            <a:r>
              <a:rPr lang="en-US" dirty="0"/>
              <a:t>Does shifting the DFE to neutral introduce a sweep? I.e., neutral nonsynonymous mutations are less bad, therefore more advantageous, and reduce variation due to a sweep?</a:t>
            </a:r>
          </a:p>
          <a:p>
            <a:r>
              <a:rPr lang="en-US" dirty="0"/>
              <a:t>What if we made a less dramatic shift in the DFE?</a:t>
            </a:r>
          </a:p>
          <a:p>
            <a:pPr lvl="1"/>
            <a:r>
              <a:rPr lang="en-US" dirty="0"/>
              <a:t>Or a different type of shift?</a:t>
            </a:r>
          </a:p>
          <a:p>
            <a:r>
              <a:rPr lang="en-US" dirty="0"/>
              <a:t>Look at synonymous mutations</a:t>
            </a:r>
          </a:p>
          <a:p>
            <a:pPr lvl="1"/>
            <a:r>
              <a:rPr lang="en-US" dirty="0"/>
              <a:t>If there is a sweep, there should also be a decrease in synonymous variation.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14735</TotalTime>
  <Words>448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Dog DFE Meeting</vt:lpstr>
      <vt:lpstr>Summary from 2 weeks ago</vt:lpstr>
      <vt:lpstr>PowerPoint Presentation</vt:lpstr>
      <vt:lpstr>PowerPoint Presentation</vt:lpstr>
      <vt:lpstr>“Recap” Simulation summary</vt:lpstr>
      <vt:lpstr>“Shifted” Simulation summary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DFE Meeting</dc:title>
  <dc:creator>Jonathan Mah</dc:creator>
  <cp:lastModifiedBy>jonmah</cp:lastModifiedBy>
  <cp:revision>80</cp:revision>
  <dcterms:created xsi:type="dcterms:W3CDTF">2020-06-02T15:04:07Z</dcterms:created>
  <dcterms:modified xsi:type="dcterms:W3CDTF">2020-09-02T16:19:00Z</dcterms:modified>
</cp:coreProperties>
</file>