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31" r:id="rId4"/>
    <p:sldId id="326" r:id="rId5"/>
    <p:sldId id="334" r:id="rId6"/>
    <p:sldId id="335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>
        <p:scale>
          <a:sx n="98" d="100"/>
          <a:sy n="98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8/11/2020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836-54D4-4D0E-B44C-3B9CD54C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2 weeks 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B77A-0659-41AA-BF0A-01EC4682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4870143"/>
          </a:xfrm>
        </p:spPr>
        <p:txBody>
          <a:bodyPr>
            <a:normAutofit/>
          </a:bodyPr>
          <a:lstStyle/>
          <a:p>
            <a:r>
              <a:rPr lang="en-US" dirty="0"/>
              <a:t>DFE inference is internally consistent</a:t>
            </a:r>
          </a:p>
          <a:p>
            <a:r>
              <a:rPr lang="en-US" dirty="0"/>
              <a:t>Slim simulations are resulting in less variation than expected</a:t>
            </a:r>
          </a:p>
          <a:p>
            <a:pPr lvl="1"/>
            <a:r>
              <a:rPr lang="en-US" dirty="0"/>
              <a:t>Given a truly neutral DFE, i.e., everything mutation has s=0, we expect there to be more variation as there are no deleterious mutations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“Recap”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demography.</a:t>
            </a:r>
          </a:p>
          <a:p>
            <a:r>
              <a:rPr lang="en-US" dirty="0"/>
              <a:t>At this time, the DFE was set to match that of ancestral Arctic Wolves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03732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E22614A-E845-4F89-A8AC-BDA4E2BDE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52"/>
          <a:stretch/>
        </p:blipFill>
        <p:spPr>
          <a:xfrm>
            <a:off x="528788" y="1675032"/>
            <a:ext cx="3997848" cy="435799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F51CA15-EB2E-4DEC-BFE5-8E21E828C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85" y="110016"/>
            <a:ext cx="4846320" cy="341529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EA6C3CB-DDB9-4222-98C5-2F3D30FC1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1"/>
          <a:stretch/>
        </p:blipFill>
        <p:spPr>
          <a:xfrm>
            <a:off x="5045185" y="3550596"/>
            <a:ext cx="4846320" cy="31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7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actually happened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we used: </a:t>
            </a:r>
            <a:r>
              <a:rPr lang="en-US" dirty="0" err="1"/>
              <a:t>setDistribution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When updated, only new mutations are adjusted</a:t>
            </a:r>
          </a:p>
          <a:p>
            <a:pPr lvl="1"/>
            <a:r>
              <a:rPr lang="en-US" dirty="0"/>
              <a:t>Old mutations, prior to DFE shift remain deleterious and are removed over time</a:t>
            </a:r>
          </a:p>
          <a:p>
            <a:pPr lvl="2"/>
            <a:r>
              <a:rPr lang="en-US" dirty="0"/>
              <a:t>Is it possible new mutations are not being called as variants?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9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6B93-253D-429A-9BC3-C09568A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7F83-C4B1-4E13-875C-F6406057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recap simulation before and after demographic shift</a:t>
            </a:r>
          </a:p>
          <a:p>
            <a:pPr lvl="1"/>
            <a:r>
              <a:rPr lang="en-US" dirty="0"/>
              <a:t>We expect simulation at 0 past shift to be identical</a:t>
            </a:r>
          </a:p>
          <a:p>
            <a:pPr lvl="1"/>
            <a:r>
              <a:rPr lang="en-US" dirty="0"/>
              <a:t>At later times we expect there to be a contraction</a:t>
            </a:r>
          </a:p>
          <a:p>
            <a:r>
              <a:rPr lang="en-US" dirty="0"/>
              <a:t>Look at neutral simulations.</a:t>
            </a:r>
          </a:p>
          <a:p>
            <a:r>
              <a:rPr lang="en-US" dirty="0"/>
              <a:t>Look into method for shifting the s of an existing mutation</a:t>
            </a:r>
          </a:p>
          <a:p>
            <a:r>
              <a:rPr lang="en-US" dirty="0"/>
              <a:t>Look into a shift from AW to AW</a:t>
            </a:r>
          </a:p>
        </p:txBody>
      </p:sp>
    </p:spTree>
    <p:extLst>
      <p:ext uri="{BB962C8B-B14F-4D97-AF65-F5344CB8AC3E}">
        <p14:creationId xmlns:p14="http://schemas.microsoft.com/office/powerpoint/2010/main" val="9105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364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Dog DFE Meeting</vt:lpstr>
      <vt:lpstr>Summary from 2 weeks ago</vt:lpstr>
      <vt:lpstr>“Recap” Simulation summary</vt:lpstr>
      <vt:lpstr>“Shifted” Simulation summary</vt:lpstr>
      <vt:lpstr>PowerPoint Presentation</vt:lpstr>
      <vt:lpstr>What I think actually happened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jonmah</cp:lastModifiedBy>
  <cp:revision>68</cp:revision>
  <dcterms:created xsi:type="dcterms:W3CDTF">2020-06-02T15:04:07Z</dcterms:created>
  <dcterms:modified xsi:type="dcterms:W3CDTF">2020-08-18T17:51:03Z</dcterms:modified>
</cp:coreProperties>
</file>