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906000" cy="6858000" type="A4"/>
  <p:notesSz cx="6735763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69B205-0360-46BF-834D-41F72B42FB72}" v="1" dt="2024-09-23T05:18:32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3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 Rennie" userId="055910d13516e850" providerId="LiveId" clId="{7169B205-0360-46BF-834D-41F72B42FB72}"/>
    <pc:docChg chg="undo custSel modSld">
      <pc:chgData name="Jon Rennie" userId="055910d13516e850" providerId="LiveId" clId="{7169B205-0360-46BF-834D-41F72B42FB72}" dt="2024-09-23T05:18:43.870" v="111" actId="552"/>
      <pc:docMkLst>
        <pc:docMk/>
      </pc:docMkLst>
      <pc:sldChg chg="addSp modSp mod">
        <pc:chgData name="Jon Rennie" userId="055910d13516e850" providerId="LiveId" clId="{7169B205-0360-46BF-834D-41F72B42FB72}" dt="2024-09-23T05:18:43.870" v="111" actId="552"/>
        <pc:sldMkLst>
          <pc:docMk/>
          <pc:sldMk cId="454589807" sldId="256"/>
        </pc:sldMkLst>
        <pc:spChg chg="add mod">
          <ac:chgData name="Jon Rennie" userId="055910d13516e850" providerId="LiveId" clId="{7169B205-0360-46BF-834D-41F72B42FB72}" dt="2024-09-23T05:18:43.870" v="111" actId="552"/>
          <ac:spMkLst>
            <pc:docMk/>
            <pc:sldMk cId="454589807" sldId="256"/>
            <ac:spMk id="3" creationId="{6B90A847-8E35-088A-1861-D2CDFC05B4B5}"/>
          </ac:spMkLst>
        </pc:spChg>
        <pc:spChg chg="mod">
          <ac:chgData name="Jon Rennie" userId="055910d13516e850" providerId="LiveId" clId="{7169B205-0360-46BF-834D-41F72B42FB72}" dt="2024-09-23T05:16:18.618" v="25" actId="20577"/>
          <ac:spMkLst>
            <pc:docMk/>
            <pc:sldMk cId="454589807" sldId="256"/>
            <ac:spMk id="5" creationId="{EB64F61B-F8CA-9607-72C4-1984795CAE96}"/>
          </ac:spMkLst>
        </pc:spChg>
        <pc:spChg chg="add mod">
          <ac:chgData name="Jon Rennie" userId="055910d13516e850" providerId="LiveId" clId="{7169B205-0360-46BF-834D-41F72B42FB72}" dt="2024-09-23T05:18:43.870" v="111" actId="552"/>
          <ac:spMkLst>
            <pc:docMk/>
            <pc:sldMk cId="454589807" sldId="256"/>
            <ac:spMk id="6" creationId="{6709ECBB-FAED-B240-E165-1A71B640482B}"/>
          </ac:spMkLst>
        </pc:spChg>
        <pc:spChg chg="mod">
          <ac:chgData name="Jon Rennie" userId="055910d13516e850" providerId="LiveId" clId="{7169B205-0360-46BF-834D-41F72B42FB72}" dt="2024-09-23T05:15:53.201" v="7" actId="20577"/>
          <ac:spMkLst>
            <pc:docMk/>
            <pc:sldMk cId="454589807" sldId="256"/>
            <ac:spMk id="45" creationId="{81666FDA-32D3-5146-F611-49175367C64F}"/>
          </ac:spMkLst>
        </pc:spChg>
        <pc:spChg chg="mod">
          <ac:chgData name="Jon Rennie" userId="055910d13516e850" providerId="LiveId" clId="{7169B205-0360-46BF-834D-41F72B42FB72}" dt="2024-09-23T05:16:31.409" v="35" actId="20577"/>
          <ac:spMkLst>
            <pc:docMk/>
            <pc:sldMk cId="454589807" sldId="256"/>
            <ac:spMk id="57" creationId="{51E826BB-FB84-02DC-B5B9-74D21C898AC4}"/>
          </ac:spMkLst>
        </pc:spChg>
        <pc:spChg chg="mod">
          <ac:chgData name="Jon Rennie" userId="055910d13516e850" providerId="LiveId" clId="{7169B205-0360-46BF-834D-41F72B42FB72}" dt="2024-09-23T05:16:23.503" v="29" actId="20577"/>
          <ac:spMkLst>
            <pc:docMk/>
            <pc:sldMk cId="454589807" sldId="256"/>
            <ac:spMk id="61" creationId="{1DB1AD59-9140-37B1-D42D-BC682B1052CE}"/>
          </ac:spMkLst>
        </pc:spChg>
        <pc:spChg chg="mod">
          <ac:chgData name="Jon Rennie" userId="055910d13516e850" providerId="LiveId" clId="{7169B205-0360-46BF-834D-41F72B42FB72}" dt="2024-09-23T05:16:20.838" v="27" actId="20577"/>
          <ac:spMkLst>
            <pc:docMk/>
            <pc:sldMk cId="454589807" sldId="256"/>
            <ac:spMk id="64" creationId="{5A6EC1BA-9A25-83AC-B50B-A4F850ADFEE0}"/>
          </ac:spMkLst>
        </pc:spChg>
        <pc:spChg chg="mod">
          <ac:chgData name="Jon Rennie" userId="055910d13516e850" providerId="LiveId" clId="{7169B205-0360-46BF-834D-41F72B42FB72}" dt="2024-09-23T05:16:28.624" v="33" actId="20577"/>
          <ac:spMkLst>
            <pc:docMk/>
            <pc:sldMk cId="454589807" sldId="256"/>
            <ac:spMk id="66" creationId="{DC6F53B6-E8C0-AB5C-05EB-3B02EECF9305}"/>
          </ac:spMkLst>
        </pc:spChg>
        <pc:spChg chg="mod">
          <ac:chgData name="Jon Rennie" userId="055910d13516e850" providerId="LiveId" clId="{7169B205-0360-46BF-834D-41F72B42FB72}" dt="2024-09-23T05:16:26.481" v="31" actId="20577"/>
          <ac:spMkLst>
            <pc:docMk/>
            <pc:sldMk cId="454589807" sldId="256"/>
            <ac:spMk id="68" creationId="{955EF1C7-034B-48CC-DCF2-A38049D2A130}"/>
          </ac:spMkLst>
        </pc:spChg>
        <pc:spChg chg="mod">
          <ac:chgData name="Jon Rennie" userId="055910d13516e850" providerId="LiveId" clId="{7169B205-0360-46BF-834D-41F72B42FB72}" dt="2024-09-23T05:17:59.514" v="106" actId="20577"/>
          <ac:spMkLst>
            <pc:docMk/>
            <pc:sldMk cId="454589807" sldId="256"/>
            <ac:spMk id="70" creationId="{F812F9C5-95F6-0E14-6A70-4D8093164DB6}"/>
          </ac:spMkLst>
        </pc:spChg>
        <pc:spChg chg="mod">
          <ac:chgData name="Jon Rennie" userId="055910d13516e850" providerId="LiveId" clId="{7169B205-0360-46BF-834D-41F72B42FB72}" dt="2024-09-23T05:16:45.266" v="45" actId="20577"/>
          <ac:spMkLst>
            <pc:docMk/>
            <pc:sldMk cId="454589807" sldId="256"/>
            <ac:spMk id="72" creationId="{D5318775-EE54-9FB2-0D53-1A82DBB42A81}"/>
          </ac:spMkLst>
        </pc:spChg>
        <pc:spChg chg="mod">
          <ac:chgData name="Jon Rennie" userId="055910d13516e850" providerId="LiveId" clId="{7169B205-0360-46BF-834D-41F72B42FB72}" dt="2024-09-23T05:16:54.433" v="57" actId="20577"/>
          <ac:spMkLst>
            <pc:docMk/>
            <pc:sldMk cId="454589807" sldId="256"/>
            <ac:spMk id="73" creationId="{E063C9CF-FBEC-4714-74EC-BE2FA677BCBA}"/>
          </ac:spMkLst>
        </pc:spChg>
        <pc:spChg chg="mod">
          <ac:chgData name="Jon Rennie" userId="055910d13516e850" providerId="LiveId" clId="{7169B205-0360-46BF-834D-41F72B42FB72}" dt="2024-09-23T05:16:33.615" v="37" actId="20577"/>
          <ac:spMkLst>
            <pc:docMk/>
            <pc:sldMk cId="454589807" sldId="256"/>
            <ac:spMk id="167" creationId="{BEB82C31-1BF3-2E83-6DDE-523EE31C5C5F}"/>
          </ac:spMkLst>
        </pc:spChg>
        <pc:spChg chg="mod">
          <ac:chgData name="Jon Rennie" userId="055910d13516e850" providerId="LiveId" clId="{7169B205-0360-46BF-834D-41F72B42FB72}" dt="2024-09-23T05:17:12.127" v="61"/>
          <ac:spMkLst>
            <pc:docMk/>
            <pc:sldMk cId="454589807" sldId="256"/>
            <ac:spMk id="208" creationId="{AE2E41BB-E169-4B69-821E-5ACFC919DAFB}"/>
          </ac:spMkLst>
        </pc:spChg>
        <pc:cxnChg chg="mod">
          <ac:chgData name="Jon Rennie" userId="055910d13516e850" providerId="LiveId" clId="{7169B205-0360-46BF-834D-41F72B42FB72}" dt="2024-09-23T05:16:25.995" v="30" actId="20577"/>
          <ac:cxnSpMkLst>
            <pc:docMk/>
            <pc:sldMk cId="454589807" sldId="256"/>
            <ac:cxnSpMk id="139" creationId="{A3AEF439-DB0C-B0A8-A39A-5258DB4002BF}"/>
          </ac:cxnSpMkLst>
        </pc:cxnChg>
      </pc:sldChg>
    </pc:docChg>
  </pc:docChgLst>
  <pc:docChgLst>
    <pc:chgData name="Jon Rennie" userId="055910d13516e850" providerId="LiveId" clId="{24634E27-2625-45E6-B150-15E0A617D8F1}"/>
    <pc:docChg chg="undo custSel modSld">
      <pc:chgData name="Jon Rennie" userId="055910d13516e850" providerId="LiveId" clId="{24634E27-2625-45E6-B150-15E0A617D8F1}" dt="2024-05-23T14:50:23.866" v="707" actId="114"/>
      <pc:docMkLst>
        <pc:docMk/>
      </pc:docMkLst>
      <pc:sldChg chg="addSp delSp modSp mod">
        <pc:chgData name="Jon Rennie" userId="055910d13516e850" providerId="LiveId" clId="{24634E27-2625-45E6-B150-15E0A617D8F1}" dt="2024-05-23T14:50:23.866" v="707" actId="114"/>
        <pc:sldMkLst>
          <pc:docMk/>
          <pc:sldMk cId="454589807" sldId="256"/>
        </pc:sldMkLst>
        <pc:spChg chg="mod">
          <ac:chgData name="Jon Rennie" userId="055910d13516e850" providerId="LiveId" clId="{24634E27-2625-45E6-B150-15E0A617D8F1}" dt="2024-05-23T14:42:35.690" v="438" actId="115"/>
          <ac:spMkLst>
            <pc:docMk/>
            <pc:sldMk cId="454589807" sldId="256"/>
            <ac:spMk id="43" creationId="{91FE45F0-F4DA-043C-227D-7B0DB51C293D}"/>
          </ac:spMkLst>
        </pc:spChg>
        <pc:spChg chg="mod topLvl">
          <ac:chgData name="Jon Rennie" userId="055910d13516e850" providerId="LiveId" clId="{24634E27-2625-45E6-B150-15E0A617D8F1}" dt="2024-05-23T14:26:03.595" v="157" actId="165"/>
          <ac:spMkLst>
            <pc:docMk/>
            <pc:sldMk cId="454589807" sldId="256"/>
            <ac:spMk id="46" creationId="{4F73A67C-E513-9664-240D-C8C821D367C2}"/>
          </ac:spMkLst>
        </pc:spChg>
        <pc:spChg chg="mod">
          <ac:chgData name="Jon Rennie" userId="055910d13516e850" providerId="LiveId" clId="{24634E27-2625-45E6-B150-15E0A617D8F1}" dt="2024-05-23T14:29:17.050" v="210" actId="20577"/>
          <ac:spMkLst>
            <pc:docMk/>
            <pc:sldMk cId="454589807" sldId="256"/>
            <ac:spMk id="68" creationId="{955EF1C7-034B-48CC-DCF2-A38049D2A130}"/>
          </ac:spMkLst>
        </pc:spChg>
        <pc:spChg chg="mod">
          <ac:chgData name="Jon Rennie" userId="055910d13516e850" providerId="LiveId" clId="{24634E27-2625-45E6-B150-15E0A617D8F1}" dt="2024-05-23T14:45:04.964" v="449" actId="12788"/>
          <ac:spMkLst>
            <pc:docMk/>
            <pc:sldMk cId="454589807" sldId="256"/>
            <ac:spMk id="72" creationId="{D5318775-EE54-9FB2-0D53-1A82DBB42A81}"/>
          </ac:spMkLst>
        </pc:spChg>
        <pc:spChg chg="add mod">
          <ac:chgData name="Jon Rennie" userId="055910d13516e850" providerId="LiveId" clId="{24634E27-2625-45E6-B150-15E0A617D8F1}" dt="2024-05-23T14:48:18.249" v="679" actId="20577"/>
          <ac:spMkLst>
            <pc:docMk/>
            <pc:sldMk cId="454589807" sldId="256"/>
            <ac:spMk id="208" creationId="{AE2E41BB-E169-4B69-821E-5ACFC919DAFB}"/>
          </ac:spMkLst>
        </pc:spChg>
        <pc:spChg chg="add mod">
          <ac:chgData name="Jon Rennie" userId="055910d13516e850" providerId="LiveId" clId="{24634E27-2625-45E6-B150-15E0A617D8F1}" dt="2024-05-23T14:27:55.247" v="197" actId="164"/>
          <ac:spMkLst>
            <pc:docMk/>
            <pc:sldMk cId="454589807" sldId="256"/>
            <ac:spMk id="209" creationId="{28BC4955-5CC2-2C50-3449-58C6A16B46D0}"/>
          </ac:spMkLst>
        </pc:spChg>
        <pc:spChg chg="add mod">
          <ac:chgData name="Jon Rennie" userId="055910d13516e850" providerId="LiveId" clId="{24634E27-2625-45E6-B150-15E0A617D8F1}" dt="2024-05-23T14:31:27.474" v="244" actId="122"/>
          <ac:spMkLst>
            <pc:docMk/>
            <pc:sldMk cId="454589807" sldId="256"/>
            <ac:spMk id="218" creationId="{6A25A047-CFE3-583B-4C77-669EB34B8770}"/>
          </ac:spMkLst>
        </pc:spChg>
        <pc:spChg chg="mod">
          <ac:chgData name="Jon Rennie" userId="055910d13516e850" providerId="LiveId" clId="{24634E27-2625-45E6-B150-15E0A617D8F1}" dt="2024-05-23T14:33:06.538" v="254" actId="20577"/>
          <ac:spMkLst>
            <pc:docMk/>
            <pc:sldMk cId="454589807" sldId="256"/>
            <ac:spMk id="221" creationId="{16D32464-ED4A-3859-3798-77DF3A0A3E6B}"/>
          </ac:spMkLst>
        </pc:spChg>
        <pc:spChg chg="add mod">
          <ac:chgData name="Jon Rennie" userId="055910d13516e850" providerId="LiveId" clId="{24634E27-2625-45E6-B150-15E0A617D8F1}" dt="2024-05-23T14:45:04.964" v="449" actId="12788"/>
          <ac:spMkLst>
            <pc:docMk/>
            <pc:sldMk cId="454589807" sldId="256"/>
            <ac:spMk id="223" creationId="{71ACE3B3-0CD8-2FB0-77DA-22B29FDE256D}"/>
          </ac:spMkLst>
        </pc:spChg>
        <pc:spChg chg="add mod">
          <ac:chgData name="Jon Rennie" userId="055910d13516e850" providerId="LiveId" clId="{24634E27-2625-45E6-B150-15E0A617D8F1}" dt="2024-05-23T14:45:21.911" v="450" actId="1076"/>
          <ac:spMkLst>
            <pc:docMk/>
            <pc:sldMk cId="454589807" sldId="256"/>
            <ac:spMk id="224" creationId="{FE955A8A-6A15-142C-C5A1-56DB8A15EF4D}"/>
          </ac:spMkLst>
        </pc:spChg>
        <pc:spChg chg="add mod">
          <ac:chgData name="Jon Rennie" userId="055910d13516e850" providerId="LiveId" clId="{24634E27-2625-45E6-B150-15E0A617D8F1}" dt="2024-05-23T14:38:53.249" v="395" actId="1076"/>
          <ac:spMkLst>
            <pc:docMk/>
            <pc:sldMk cId="454589807" sldId="256"/>
            <ac:spMk id="229" creationId="{18FEDB35-C339-DA93-22A8-9582488B6007}"/>
          </ac:spMkLst>
        </pc:spChg>
        <pc:spChg chg="add mod">
          <ac:chgData name="Jon Rennie" userId="055910d13516e850" providerId="LiveId" clId="{24634E27-2625-45E6-B150-15E0A617D8F1}" dt="2024-05-23T14:39:25.567" v="409" actId="1036"/>
          <ac:spMkLst>
            <pc:docMk/>
            <pc:sldMk cId="454589807" sldId="256"/>
            <ac:spMk id="230" creationId="{7F52685C-C9BD-CBDA-EC29-6A011BD33F32}"/>
          </ac:spMkLst>
        </pc:spChg>
        <pc:spChg chg="add mod">
          <ac:chgData name="Jon Rennie" userId="055910d13516e850" providerId="LiveId" clId="{24634E27-2625-45E6-B150-15E0A617D8F1}" dt="2024-05-23T14:50:23.866" v="707" actId="114"/>
          <ac:spMkLst>
            <pc:docMk/>
            <pc:sldMk cId="454589807" sldId="256"/>
            <ac:spMk id="235" creationId="{05CE7C2F-0B69-7665-0C26-3C5F6E5266AB}"/>
          </ac:spMkLst>
        </pc:spChg>
        <pc:spChg chg="add mod">
          <ac:chgData name="Jon Rennie" userId="055910d13516e850" providerId="LiveId" clId="{24634E27-2625-45E6-B150-15E0A617D8F1}" dt="2024-05-23T14:50:23.866" v="707" actId="114"/>
          <ac:spMkLst>
            <pc:docMk/>
            <pc:sldMk cId="454589807" sldId="256"/>
            <ac:spMk id="236" creationId="{152503DE-428D-BF95-53FC-72D2ADACFC15}"/>
          </ac:spMkLst>
        </pc:spChg>
        <pc:spChg chg="add mod">
          <ac:chgData name="Jon Rennie" userId="055910d13516e850" providerId="LiveId" clId="{24634E27-2625-45E6-B150-15E0A617D8F1}" dt="2024-05-23T14:50:23.866" v="707" actId="114"/>
          <ac:spMkLst>
            <pc:docMk/>
            <pc:sldMk cId="454589807" sldId="256"/>
            <ac:spMk id="237" creationId="{8F4C9527-D21A-A96D-1C4C-05481E9ACA42}"/>
          </ac:spMkLst>
        </pc:spChg>
        <pc:grpChg chg="del">
          <ac:chgData name="Jon Rennie" userId="055910d13516e850" providerId="LiveId" clId="{24634E27-2625-45E6-B150-15E0A617D8F1}" dt="2024-05-23T14:26:03.595" v="157" actId="165"/>
          <ac:grpSpMkLst>
            <pc:docMk/>
            <pc:sldMk cId="454589807" sldId="256"/>
            <ac:grpSpMk id="82" creationId="{86CC87FC-09D7-8496-7A19-AAE020397533}"/>
          </ac:grpSpMkLst>
        </pc:grpChg>
        <pc:grpChg chg="mod">
          <ac:chgData name="Jon Rennie" userId="055910d13516e850" providerId="LiveId" clId="{24634E27-2625-45E6-B150-15E0A617D8F1}" dt="2024-05-23T14:32:29.966" v="247" actId="1076"/>
          <ac:grpSpMkLst>
            <pc:docMk/>
            <pc:sldMk cId="454589807" sldId="256"/>
            <ac:grpSpMk id="142" creationId="{ED203FC8-118F-A6CB-D521-E8BD7DF65FDC}"/>
          </ac:grpSpMkLst>
        </pc:grpChg>
        <pc:grpChg chg="add mod">
          <ac:chgData name="Jon Rennie" userId="055910d13516e850" providerId="LiveId" clId="{24634E27-2625-45E6-B150-15E0A617D8F1}" dt="2024-05-23T14:28:35.654" v="207" actId="1035"/>
          <ac:grpSpMkLst>
            <pc:docMk/>
            <pc:sldMk cId="454589807" sldId="256"/>
            <ac:grpSpMk id="211" creationId="{D2F0FD51-DA74-DEA4-3099-C5B060D1597E}"/>
          </ac:grpSpMkLst>
        </pc:grpChg>
        <pc:grpChg chg="add del mod">
          <ac:chgData name="Jon Rennie" userId="055910d13516e850" providerId="LiveId" clId="{24634E27-2625-45E6-B150-15E0A617D8F1}" dt="2024-05-23T14:33:21.320" v="255" actId="478"/>
          <ac:grpSpMkLst>
            <pc:docMk/>
            <pc:sldMk cId="454589807" sldId="256"/>
            <ac:grpSpMk id="219" creationId="{457EADCA-CCC5-693B-AF53-07466D30447E}"/>
          </ac:grpSpMkLst>
        </pc:grpChg>
        <pc:picChg chg="mod">
          <ac:chgData name="Jon Rennie" userId="055910d13516e850" providerId="LiveId" clId="{24634E27-2625-45E6-B150-15E0A617D8F1}" dt="2024-05-23T14:45:04.964" v="449" actId="12788"/>
          <ac:picMkLst>
            <pc:docMk/>
            <pc:sldMk cId="454589807" sldId="256"/>
            <ac:picMk id="13" creationId="{A6FF00B7-08C2-587C-3453-6241702B80AE}"/>
          </ac:picMkLst>
        </pc:picChg>
        <pc:picChg chg="mod topLvl">
          <ac:chgData name="Jon Rennie" userId="055910d13516e850" providerId="LiveId" clId="{24634E27-2625-45E6-B150-15E0A617D8F1}" dt="2024-05-23T14:26:03.595" v="157" actId="165"/>
          <ac:picMkLst>
            <pc:docMk/>
            <pc:sldMk cId="454589807" sldId="256"/>
            <ac:picMk id="60" creationId="{5A2FB52F-95BB-BFA2-210B-8DF0E4850B57}"/>
          </ac:picMkLst>
        </pc:picChg>
        <pc:picChg chg="add mod">
          <ac:chgData name="Jon Rennie" userId="055910d13516e850" providerId="LiveId" clId="{24634E27-2625-45E6-B150-15E0A617D8F1}" dt="2024-05-23T14:27:55.247" v="197" actId="164"/>
          <ac:picMkLst>
            <pc:docMk/>
            <pc:sldMk cId="454589807" sldId="256"/>
            <ac:picMk id="210" creationId="{123A337C-E8DC-2186-36BB-FED33D3D77EF}"/>
          </ac:picMkLst>
        </pc:picChg>
        <pc:picChg chg="mod">
          <ac:chgData name="Jon Rennie" userId="055910d13516e850" providerId="LiveId" clId="{24634E27-2625-45E6-B150-15E0A617D8F1}" dt="2024-05-23T14:32:20.950" v="245"/>
          <ac:picMkLst>
            <pc:docMk/>
            <pc:sldMk cId="454589807" sldId="256"/>
            <ac:picMk id="220" creationId="{BAFC43C0-88EB-52C0-0BD0-297D1B69DC70}"/>
          </ac:picMkLst>
        </pc:picChg>
        <pc:cxnChg chg="mod">
          <ac:chgData name="Jon Rennie" userId="055910d13516e850" providerId="LiveId" clId="{24634E27-2625-45E6-B150-15E0A617D8F1}" dt="2024-05-23T14:32:29.966" v="247" actId="1076"/>
          <ac:cxnSpMkLst>
            <pc:docMk/>
            <pc:sldMk cId="454589807" sldId="256"/>
            <ac:cxnSpMk id="135" creationId="{119D69B3-BDE8-BC5C-D555-44AF3F2E904C}"/>
          </ac:cxnSpMkLst>
        </pc:cxnChg>
        <pc:cxnChg chg="mod">
          <ac:chgData name="Jon Rennie" userId="055910d13516e850" providerId="LiveId" clId="{24634E27-2625-45E6-B150-15E0A617D8F1}" dt="2024-05-23T14:29:17.050" v="210" actId="20577"/>
          <ac:cxnSpMkLst>
            <pc:docMk/>
            <pc:sldMk cId="454589807" sldId="256"/>
            <ac:cxnSpMk id="139" creationId="{A3AEF439-DB0C-B0A8-A39A-5258DB4002BF}"/>
          </ac:cxnSpMkLst>
        </pc:cxnChg>
        <pc:cxnChg chg="mod">
          <ac:chgData name="Jon Rennie" userId="055910d13516e850" providerId="LiveId" clId="{24634E27-2625-45E6-B150-15E0A617D8F1}" dt="2024-05-23T14:36:22.253" v="373" actId="692"/>
          <ac:cxnSpMkLst>
            <pc:docMk/>
            <pc:sldMk cId="454589807" sldId="256"/>
            <ac:cxnSpMk id="155" creationId="{591BC9FB-3797-CFA0-85C0-919762343125}"/>
          </ac:cxnSpMkLst>
        </pc:cxnChg>
        <pc:cxnChg chg="mod">
          <ac:chgData name="Jon Rennie" userId="055910d13516e850" providerId="LiveId" clId="{24634E27-2625-45E6-B150-15E0A617D8F1}" dt="2024-05-23T14:40:31.762" v="410" actId="692"/>
          <ac:cxnSpMkLst>
            <pc:docMk/>
            <pc:sldMk cId="454589807" sldId="256"/>
            <ac:cxnSpMk id="159" creationId="{A995BF4E-0627-E51F-7071-023CC7DD31C7}"/>
          </ac:cxnSpMkLst>
        </pc:cxnChg>
        <pc:cxnChg chg="mod">
          <ac:chgData name="Jon Rennie" userId="055910d13516e850" providerId="LiveId" clId="{24634E27-2625-45E6-B150-15E0A617D8F1}" dt="2024-05-23T14:36:26.475" v="374" actId="692"/>
          <ac:cxnSpMkLst>
            <pc:docMk/>
            <pc:sldMk cId="454589807" sldId="256"/>
            <ac:cxnSpMk id="160" creationId="{351EA29D-39B7-C1AB-B358-14C2125999C3}"/>
          </ac:cxnSpMkLst>
        </pc:cxnChg>
        <pc:cxnChg chg="add del mod">
          <ac:chgData name="Jon Rennie" userId="055910d13516e850" providerId="LiveId" clId="{24634E27-2625-45E6-B150-15E0A617D8F1}" dt="2024-05-23T14:28:33.247" v="205" actId="478"/>
          <ac:cxnSpMkLst>
            <pc:docMk/>
            <pc:sldMk cId="454589807" sldId="256"/>
            <ac:cxnSpMk id="213" creationId="{F21F3044-4B82-7470-2C4E-B6AF841077CA}"/>
          </ac:cxnSpMkLst>
        </pc:cxnChg>
        <pc:cxnChg chg="add">
          <ac:chgData name="Jon Rennie" userId="055910d13516e850" providerId="LiveId" clId="{24634E27-2625-45E6-B150-15E0A617D8F1}" dt="2024-05-23T14:28:42.107" v="208" actId="11529"/>
          <ac:cxnSpMkLst>
            <pc:docMk/>
            <pc:sldMk cId="454589807" sldId="256"/>
            <ac:cxnSpMk id="215" creationId="{9F17F935-0BDC-532B-71A3-0BFAED3602C5}"/>
          </ac:cxnSpMkLst>
        </pc:cxnChg>
        <pc:cxnChg chg="add mod">
          <ac:chgData name="Jon Rennie" userId="055910d13516e850" providerId="LiveId" clId="{24634E27-2625-45E6-B150-15E0A617D8F1}" dt="2024-05-23T14:31:04.252" v="227" actId="692"/>
          <ac:cxnSpMkLst>
            <pc:docMk/>
            <pc:sldMk cId="454589807" sldId="256"/>
            <ac:cxnSpMk id="217" creationId="{D54E97A4-1B5B-16D8-1740-0CA5A4C5FEC8}"/>
          </ac:cxnSpMkLst>
        </pc:cxnChg>
        <pc:cxnChg chg="add mod">
          <ac:chgData name="Jon Rennie" userId="055910d13516e850" providerId="LiveId" clId="{24634E27-2625-45E6-B150-15E0A617D8F1}" dt="2024-05-23T14:45:04.964" v="449" actId="12788"/>
          <ac:cxnSpMkLst>
            <pc:docMk/>
            <pc:sldMk cId="454589807" sldId="256"/>
            <ac:cxnSpMk id="222" creationId="{21031E4D-5BF5-F204-4FB7-6A6AC88E91BF}"/>
          </ac:cxnSpMkLst>
        </pc:cxnChg>
        <pc:cxnChg chg="add mod">
          <ac:chgData name="Jon Rennie" userId="055910d13516e850" providerId="LiveId" clId="{24634E27-2625-45E6-B150-15E0A617D8F1}" dt="2024-05-23T14:45:21.911" v="450" actId="1076"/>
          <ac:cxnSpMkLst>
            <pc:docMk/>
            <pc:sldMk cId="454589807" sldId="256"/>
            <ac:cxnSpMk id="226" creationId="{B0505DD0-2606-DB0C-B024-4DCAE8803284}"/>
          </ac:cxnSpMkLst>
        </pc:cxnChg>
      </pc:sldChg>
    </pc:docChg>
  </pc:docChgLst>
  <pc:docChgLst>
    <pc:chgData name="Jon Rennie" userId="055910d13516e850" providerId="LiveId" clId="{AF8B3947-CD5F-4E16-B676-643E6AF765B5}"/>
    <pc:docChg chg="undo custSel modSld">
      <pc:chgData name="Jon Rennie" userId="055910d13516e850" providerId="LiveId" clId="{AF8B3947-CD5F-4E16-B676-643E6AF765B5}" dt="2024-08-03T04:58:19.953" v="1110" actId="6549"/>
      <pc:docMkLst>
        <pc:docMk/>
      </pc:docMkLst>
      <pc:sldChg chg="addSp delSp modSp mod">
        <pc:chgData name="Jon Rennie" userId="055910d13516e850" providerId="LiveId" clId="{AF8B3947-CD5F-4E16-B676-643E6AF765B5}" dt="2024-08-03T04:58:19.953" v="1110" actId="6549"/>
        <pc:sldMkLst>
          <pc:docMk/>
          <pc:sldMk cId="454589807" sldId="256"/>
        </pc:sldMkLst>
        <pc:spChg chg="add del mod">
          <ac:chgData name="Jon Rennie" userId="055910d13516e850" providerId="LiveId" clId="{AF8B3947-CD5F-4E16-B676-643E6AF765B5}" dt="2024-08-03T01:14:51.777" v="52" actId="478"/>
          <ac:spMkLst>
            <pc:docMk/>
            <pc:sldMk cId="454589807" sldId="256"/>
            <ac:spMk id="2" creationId="{07A655D3-CC8C-6774-88E9-F7C1348B15FF}"/>
          </ac:spMkLst>
        </pc:spChg>
        <pc:spChg chg="add mod">
          <ac:chgData name="Jon Rennie" userId="055910d13516e850" providerId="LiveId" clId="{AF8B3947-CD5F-4E16-B676-643E6AF765B5}" dt="2024-08-03T01:59:31.888" v="848" actId="164"/>
          <ac:spMkLst>
            <pc:docMk/>
            <pc:sldMk cId="454589807" sldId="256"/>
            <ac:spMk id="5" creationId="{EB64F61B-F8CA-9607-72C4-1984795CAE96}"/>
          </ac:spMkLst>
        </pc:spChg>
        <pc:spChg chg="add mod">
          <ac:chgData name="Jon Rennie" userId="055910d13516e850" providerId="LiveId" clId="{AF8B3947-CD5F-4E16-B676-643E6AF765B5}" dt="2024-08-03T02:05:28.293" v="947" actId="1036"/>
          <ac:spMkLst>
            <pc:docMk/>
            <pc:sldMk cId="454589807" sldId="256"/>
            <ac:spMk id="14" creationId="{CCB81A94-1768-3CFD-37A2-01DEEC2AE0BA}"/>
          </ac:spMkLst>
        </pc:spChg>
        <pc:spChg chg="add mod">
          <ac:chgData name="Jon Rennie" userId="055910d13516e850" providerId="LiveId" clId="{AF8B3947-CD5F-4E16-B676-643E6AF765B5}" dt="2024-08-03T02:05:28.293" v="947" actId="1036"/>
          <ac:spMkLst>
            <pc:docMk/>
            <pc:sldMk cId="454589807" sldId="256"/>
            <ac:spMk id="15" creationId="{26BF40F5-0D6B-E1DA-0AA9-5C63DCAE599E}"/>
          </ac:spMkLst>
        </pc:spChg>
        <pc:spChg chg="add mod">
          <ac:chgData name="Jon Rennie" userId="055910d13516e850" providerId="LiveId" clId="{AF8B3947-CD5F-4E16-B676-643E6AF765B5}" dt="2024-08-03T02:05:47.436" v="956" actId="1035"/>
          <ac:spMkLst>
            <pc:docMk/>
            <pc:sldMk cId="454589807" sldId="256"/>
            <ac:spMk id="30" creationId="{779BE8B9-A250-55F7-71D2-899F6683992A}"/>
          </ac:spMkLst>
        </pc:spChg>
        <pc:spChg chg="add mod">
          <ac:chgData name="Jon Rennie" userId="055910d13516e850" providerId="LiveId" clId="{AF8B3947-CD5F-4E16-B676-643E6AF765B5}" dt="2024-08-03T02:05:47.436" v="956" actId="1035"/>
          <ac:spMkLst>
            <pc:docMk/>
            <pc:sldMk cId="454589807" sldId="256"/>
            <ac:spMk id="31" creationId="{22D186FE-2C06-FF01-706D-EE2825AC55C2}"/>
          </ac:spMkLst>
        </pc:spChg>
        <pc:spChg chg="add mod">
          <ac:chgData name="Jon Rennie" userId="055910d13516e850" providerId="LiveId" clId="{AF8B3947-CD5F-4E16-B676-643E6AF765B5}" dt="2024-08-03T01:57:25.296" v="759" actId="14100"/>
          <ac:spMkLst>
            <pc:docMk/>
            <pc:sldMk cId="454589807" sldId="256"/>
            <ac:spMk id="37" creationId="{C2397895-2A11-CBE5-3035-6D2DDB8B6BD0}"/>
          </ac:spMkLst>
        </pc:spChg>
        <pc:spChg chg="add mod">
          <ac:chgData name="Jon Rennie" userId="055910d13516e850" providerId="LiveId" clId="{AF8B3947-CD5F-4E16-B676-643E6AF765B5}" dt="2024-08-03T02:04:05.143" v="886" actId="1036"/>
          <ac:spMkLst>
            <pc:docMk/>
            <pc:sldMk cId="454589807" sldId="256"/>
            <ac:spMk id="38" creationId="{C4B28541-7021-0D69-E32E-BE27C70325C8}"/>
          </ac:spMkLst>
        </pc:spChg>
        <pc:spChg chg="mod">
          <ac:chgData name="Jon Rennie" userId="055910d13516e850" providerId="LiveId" clId="{AF8B3947-CD5F-4E16-B676-643E6AF765B5}" dt="2024-08-03T02:08:43.750" v="991" actId="6549"/>
          <ac:spMkLst>
            <pc:docMk/>
            <pc:sldMk cId="454589807" sldId="256"/>
            <ac:spMk id="44" creationId="{77656201-2A42-AD5F-350C-EDD9FFAFE651}"/>
          </ac:spMkLst>
        </pc:spChg>
        <pc:spChg chg="mod">
          <ac:chgData name="Jon Rennie" userId="055910d13516e850" providerId="LiveId" clId="{AF8B3947-CD5F-4E16-B676-643E6AF765B5}" dt="2024-08-03T02:05:28.293" v="947" actId="1036"/>
          <ac:spMkLst>
            <pc:docMk/>
            <pc:sldMk cId="454589807" sldId="256"/>
            <ac:spMk id="46" creationId="{4F73A67C-E513-9664-240D-C8C821D367C2}"/>
          </ac:spMkLst>
        </pc:spChg>
        <pc:spChg chg="mod topLvl">
          <ac:chgData name="Jon Rennie" userId="055910d13516e850" providerId="LiveId" clId="{AF8B3947-CD5F-4E16-B676-643E6AF765B5}" dt="2024-08-03T04:02:10.164" v="1023" actId="113"/>
          <ac:spMkLst>
            <pc:docMk/>
            <pc:sldMk cId="454589807" sldId="256"/>
            <ac:spMk id="51" creationId="{A612F819-58CB-9BA0-D2FC-B1EE569E36B7}"/>
          </ac:spMkLst>
        </pc:spChg>
        <pc:spChg chg="mod">
          <ac:chgData name="Jon Rennie" userId="055910d13516e850" providerId="LiveId" clId="{AF8B3947-CD5F-4E16-B676-643E6AF765B5}" dt="2024-08-03T02:05:28.293" v="947" actId="1036"/>
          <ac:spMkLst>
            <pc:docMk/>
            <pc:sldMk cId="454589807" sldId="256"/>
            <ac:spMk id="55" creationId="{F29C8695-E5E9-3A52-A053-35C62F7E0709}"/>
          </ac:spMkLst>
        </pc:spChg>
        <pc:spChg chg="mod">
          <ac:chgData name="Jon Rennie" userId="055910d13516e850" providerId="LiveId" clId="{AF8B3947-CD5F-4E16-B676-643E6AF765B5}" dt="2024-08-03T04:44:51.503" v="1033" actId="6549"/>
          <ac:spMkLst>
            <pc:docMk/>
            <pc:sldMk cId="454589807" sldId="256"/>
            <ac:spMk id="59" creationId="{28A24137-23A7-1B74-40DF-55F610A32423}"/>
          </ac:spMkLst>
        </pc:spChg>
        <pc:spChg chg="mod">
          <ac:chgData name="Jon Rennie" userId="055910d13516e850" providerId="LiveId" clId="{AF8B3947-CD5F-4E16-B676-643E6AF765B5}" dt="2024-08-03T04:44:56.975" v="1037" actId="6549"/>
          <ac:spMkLst>
            <pc:docMk/>
            <pc:sldMk cId="454589807" sldId="256"/>
            <ac:spMk id="64" creationId="{5A6EC1BA-9A25-83AC-B50B-A4F850ADFEE0}"/>
          </ac:spMkLst>
        </pc:spChg>
        <pc:spChg chg="mod">
          <ac:chgData name="Jon Rennie" userId="055910d13516e850" providerId="LiveId" clId="{AF8B3947-CD5F-4E16-B676-643E6AF765B5}" dt="2024-08-03T01:14:23.449" v="22" actId="14100"/>
          <ac:spMkLst>
            <pc:docMk/>
            <pc:sldMk cId="454589807" sldId="256"/>
            <ac:spMk id="66" creationId="{DC6F53B6-E8C0-AB5C-05EB-3B02EECF9305}"/>
          </ac:spMkLst>
        </pc:spChg>
        <pc:spChg chg="mod">
          <ac:chgData name="Jon Rennie" userId="055910d13516e850" providerId="LiveId" clId="{AF8B3947-CD5F-4E16-B676-643E6AF765B5}" dt="2024-08-03T04:58:19.953" v="1110" actId="6549"/>
          <ac:spMkLst>
            <pc:docMk/>
            <pc:sldMk cId="454589807" sldId="256"/>
            <ac:spMk id="68" creationId="{955EF1C7-034B-48CC-DCF2-A38049D2A130}"/>
          </ac:spMkLst>
        </pc:spChg>
        <pc:spChg chg="mod">
          <ac:chgData name="Jon Rennie" userId="055910d13516e850" providerId="LiveId" clId="{AF8B3947-CD5F-4E16-B676-643E6AF765B5}" dt="2024-08-03T02:05:28.293" v="947" actId="1036"/>
          <ac:spMkLst>
            <pc:docMk/>
            <pc:sldMk cId="454589807" sldId="256"/>
            <ac:spMk id="72" creationId="{D5318775-EE54-9FB2-0D53-1A82DBB42A81}"/>
          </ac:spMkLst>
        </pc:spChg>
        <pc:spChg chg="mod">
          <ac:chgData name="Jon Rennie" userId="055910d13516e850" providerId="LiveId" clId="{AF8B3947-CD5F-4E16-B676-643E6AF765B5}" dt="2024-08-03T02:05:47.436" v="956" actId="1035"/>
          <ac:spMkLst>
            <pc:docMk/>
            <pc:sldMk cId="454589807" sldId="256"/>
            <ac:spMk id="73" creationId="{E063C9CF-FBEC-4714-74EC-BE2FA677BCBA}"/>
          </ac:spMkLst>
        </pc:spChg>
        <pc:spChg chg="add mod">
          <ac:chgData name="Jon Rennie" userId="055910d13516e850" providerId="LiveId" clId="{AF8B3947-CD5F-4E16-B676-643E6AF765B5}" dt="2024-08-03T02:05:47.436" v="956" actId="1035"/>
          <ac:spMkLst>
            <pc:docMk/>
            <pc:sldMk cId="454589807" sldId="256"/>
            <ac:spMk id="98" creationId="{682D3686-FCC2-606B-42D8-B58FB6B561A2}"/>
          </ac:spMkLst>
        </pc:spChg>
        <pc:spChg chg="mod">
          <ac:chgData name="Jon Rennie" userId="055910d13516e850" providerId="LiveId" clId="{AF8B3947-CD5F-4E16-B676-643E6AF765B5}" dt="2024-08-03T04:44:14.889" v="1031" actId="12788"/>
          <ac:spMkLst>
            <pc:docMk/>
            <pc:sldMk cId="454589807" sldId="256"/>
            <ac:spMk id="153" creationId="{016936B7-09DC-1DD3-CC2E-EFFD2C3906C5}"/>
          </ac:spMkLst>
        </pc:spChg>
        <pc:spChg chg="del mod topLvl">
          <ac:chgData name="Jon Rennie" userId="055910d13516e850" providerId="LiveId" clId="{AF8B3947-CD5F-4E16-B676-643E6AF765B5}" dt="2024-08-03T04:00:57.211" v="1000" actId="478"/>
          <ac:spMkLst>
            <pc:docMk/>
            <pc:sldMk cId="454589807" sldId="256"/>
            <ac:spMk id="164" creationId="{164B23B0-5F58-3CB2-8777-81EA0BD79344}"/>
          </ac:spMkLst>
        </pc:spChg>
        <pc:spChg chg="mod">
          <ac:chgData name="Jon Rennie" userId="055910d13516e850" providerId="LiveId" clId="{AF8B3947-CD5F-4E16-B676-643E6AF765B5}" dt="2024-08-03T04:00:48.623" v="998"/>
          <ac:spMkLst>
            <pc:docMk/>
            <pc:sldMk cId="454589807" sldId="256"/>
            <ac:spMk id="167" creationId="{BEB82C31-1BF3-2E83-6DDE-523EE31C5C5F}"/>
          </ac:spMkLst>
        </pc:spChg>
        <pc:spChg chg="del mod">
          <ac:chgData name="Jon Rennie" userId="055910d13516e850" providerId="LiveId" clId="{AF8B3947-CD5F-4E16-B676-643E6AF765B5}" dt="2024-08-03T04:00:52.491" v="999" actId="478"/>
          <ac:spMkLst>
            <pc:docMk/>
            <pc:sldMk cId="454589807" sldId="256"/>
            <ac:spMk id="171" creationId="{EF8FBA6B-DB95-0D6A-E438-03251BE73B41}"/>
          </ac:spMkLst>
        </pc:spChg>
        <pc:spChg chg="add mod">
          <ac:chgData name="Jon Rennie" userId="055910d13516e850" providerId="LiveId" clId="{AF8B3947-CD5F-4E16-B676-643E6AF765B5}" dt="2024-08-03T04:45:58.284" v="1098" actId="20577"/>
          <ac:spMkLst>
            <pc:docMk/>
            <pc:sldMk cId="454589807" sldId="256"/>
            <ac:spMk id="179" creationId="{2FEAB7D4-EED7-3484-1A31-7A49D6321BEC}"/>
          </ac:spMkLst>
        </pc:spChg>
        <pc:spChg chg="add mod">
          <ac:chgData name="Jon Rennie" userId="055910d13516e850" providerId="LiveId" clId="{AF8B3947-CD5F-4E16-B676-643E6AF765B5}" dt="2024-08-03T04:46:28.994" v="1102" actId="12788"/>
          <ac:spMkLst>
            <pc:docMk/>
            <pc:sldMk cId="454589807" sldId="256"/>
            <ac:spMk id="180" creationId="{C827F7A0-8CBD-914B-8C07-8D026EF33A61}"/>
          </ac:spMkLst>
        </pc:spChg>
        <pc:spChg chg="mod">
          <ac:chgData name="Jon Rennie" userId="055910d13516e850" providerId="LiveId" clId="{AF8B3947-CD5F-4E16-B676-643E6AF765B5}" dt="2024-08-03T02:07:09.857" v="964" actId="1076"/>
          <ac:spMkLst>
            <pc:docMk/>
            <pc:sldMk cId="454589807" sldId="256"/>
            <ac:spMk id="208" creationId="{AE2E41BB-E169-4B69-821E-5ACFC919DAFB}"/>
          </ac:spMkLst>
        </pc:spChg>
        <pc:spChg chg="mod topLvl">
          <ac:chgData name="Jon Rennie" userId="055910d13516e850" providerId="LiveId" clId="{AF8B3947-CD5F-4E16-B676-643E6AF765B5}" dt="2024-08-03T02:05:02.226" v="916" actId="164"/>
          <ac:spMkLst>
            <pc:docMk/>
            <pc:sldMk cId="454589807" sldId="256"/>
            <ac:spMk id="209" creationId="{28BC4955-5CC2-2C50-3449-58C6A16B46D0}"/>
          </ac:spMkLst>
        </pc:spChg>
        <pc:spChg chg="mod">
          <ac:chgData name="Jon Rennie" userId="055910d13516e850" providerId="LiveId" clId="{AF8B3947-CD5F-4E16-B676-643E6AF765B5}" dt="2024-08-03T04:45:45.186" v="1076" actId="12788"/>
          <ac:spMkLst>
            <pc:docMk/>
            <pc:sldMk cId="454589807" sldId="256"/>
            <ac:spMk id="218" creationId="{6A25A047-CFE3-583B-4C77-669EB34B8770}"/>
          </ac:spMkLst>
        </pc:spChg>
        <pc:spChg chg="mod">
          <ac:chgData name="Jon Rennie" userId="055910d13516e850" providerId="LiveId" clId="{AF8B3947-CD5F-4E16-B676-643E6AF765B5}" dt="2024-08-03T02:03:18.340" v="882" actId="114"/>
          <ac:spMkLst>
            <pc:docMk/>
            <pc:sldMk cId="454589807" sldId="256"/>
            <ac:spMk id="223" creationId="{71ACE3B3-0CD8-2FB0-77DA-22B29FDE256D}"/>
          </ac:spMkLst>
        </pc:spChg>
        <pc:spChg chg="mod">
          <ac:chgData name="Jon Rennie" userId="055910d13516e850" providerId="LiveId" clId="{AF8B3947-CD5F-4E16-B676-643E6AF765B5}" dt="2024-08-03T02:05:47.436" v="956" actId="1035"/>
          <ac:spMkLst>
            <pc:docMk/>
            <pc:sldMk cId="454589807" sldId="256"/>
            <ac:spMk id="224" creationId="{FE955A8A-6A15-142C-C5A1-56DB8A15EF4D}"/>
          </ac:spMkLst>
        </pc:spChg>
        <pc:spChg chg="mod">
          <ac:chgData name="Jon Rennie" userId="055910d13516e850" providerId="LiveId" clId="{AF8B3947-CD5F-4E16-B676-643E6AF765B5}" dt="2024-08-03T04:46:37.677" v="1103" actId="12788"/>
          <ac:spMkLst>
            <pc:docMk/>
            <pc:sldMk cId="454589807" sldId="256"/>
            <ac:spMk id="229" creationId="{18FEDB35-C339-DA93-22A8-9582488B6007}"/>
          </ac:spMkLst>
        </pc:spChg>
        <pc:spChg chg="mod">
          <ac:chgData name="Jon Rennie" userId="055910d13516e850" providerId="LiveId" clId="{AF8B3947-CD5F-4E16-B676-643E6AF765B5}" dt="2024-08-03T02:05:02.226" v="916" actId="164"/>
          <ac:spMkLst>
            <pc:docMk/>
            <pc:sldMk cId="454589807" sldId="256"/>
            <ac:spMk id="230" creationId="{7F52685C-C9BD-CBDA-EC29-6A011BD33F32}"/>
          </ac:spMkLst>
        </pc:spChg>
        <pc:spChg chg="mod">
          <ac:chgData name="Jon Rennie" userId="055910d13516e850" providerId="LiveId" clId="{AF8B3947-CD5F-4E16-B676-643E6AF765B5}" dt="2024-08-03T02:05:28.293" v="947" actId="1036"/>
          <ac:spMkLst>
            <pc:docMk/>
            <pc:sldMk cId="454589807" sldId="256"/>
            <ac:spMk id="235" creationId="{05CE7C2F-0B69-7665-0C26-3C5F6E5266AB}"/>
          </ac:spMkLst>
        </pc:spChg>
        <pc:spChg chg="mod">
          <ac:chgData name="Jon Rennie" userId="055910d13516e850" providerId="LiveId" clId="{AF8B3947-CD5F-4E16-B676-643E6AF765B5}" dt="2024-08-03T02:05:28.293" v="947" actId="1036"/>
          <ac:spMkLst>
            <pc:docMk/>
            <pc:sldMk cId="454589807" sldId="256"/>
            <ac:spMk id="236" creationId="{152503DE-428D-BF95-53FC-72D2ADACFC15}"/>
          </ac:spMkLst>
        </pc:spChg>
        <pc:spChg chg="mod">
          <ac:chgData name="Jon Rennie" userId="055910d13516e850" providerId="LiveId" clId="{AF8B3947-CD5F-4E16-B676-643E6AF765B5}" dt="2024-08-03T02:05:28.293" v="947" actId="1036"/>
          <ac:spMkLst>
            <pc:docMk/>
            <pc:sldMk cId="454589807" sldId="256"/>
            <ac:spMk id="237" creationId="{8F4C9527-D21A-A96D-1C4C-05481E9ACA42}"/>
          </ac:spMkLst>
        </pc:spChg>
        <pc:grpChg chg="mod">
          <ac:chgData name="Jon Rennie" userId="055910d13516e850" providerId="LiveId" clId="{AF8B3947-CD5F-4E16-B676-643E6AF765B5}" dt="2024-08-03T02:05:28.293" v="947" actId="1036"/>
          <ac:grpSpMkLst>
            <pc:docMk/>
            <pc:sldMk cId="454589807" sldId="256"/>
            <ac:grpSpMk id="74" creationId="{7B1B9F82-494C-A72B-DF53-C6ADB91599C0}"/>
          </ac:grpSpMkLst>
        </pc:grpChg>
        <pc:grpChg chg="mod">
          <ac:chgData name="Jon Rennie" userId="055910d13516e850" providerId="LiveId" clId="{AF8B3947-CD5F-4E16-B676-643E6AF765B5}" dt="2024-08-03T02:05:28.293" v="947" actId="1036"/>
          <ac:grpSpMkLst>
            <pc:docMk/>
            <pc:sldMk cId="454589807" sldId="256"/>
            <ac:grpSpMk id="79" creationId="{831167C5-8EF2-B09E-19D2-5B6DB34837C8}"/>
          </ac:grpSpMkLst>
        </pc:grpChg>
        <pc:grpChg chg="mod">
          <ac:chgData name="Jon Rennie" userId="055910d13516e850" providerId="LiveId" clId="{AF8B3947-CD5F-4E16-B676-643E6AF765B5}" dt="2024-08-03T01:48:20.913" v="605" actId="12788"/>
          <ac:grpSpMkLst>
            <pc:docMk/>
            <pc:sldMk cId="454589807" sldId="256"/>
            <ac:grpSpMk id="83" creationId="{3DBBAE8A-0FB4-466A-4B2C-D8978C826BD4}"/>
          </ac:grpSpMkLst>
        </pc:grpChg>
        <pc:grpChg chg="mod">
          <ac:chgData name="Jon Rennie" userId="055910d13516e850" providerId="LiveId" clId="{AF8B3947-CD5F-4E16-B676-643E6AF765B5}" dt="2024-08-03T04:45:19.753" v="1073" actId="1037"/>
          <ac:grpSpMkLst>
            <pc:docMk/>
            <pc:sldMk cId="454589807" sldId="256"/>
            <ac:grpSpMk id="87" creationId="{E678F565-A283-940C-B225-12F169436664}"/>
          </ac:grpSpMkLst>
        </pc:grpChg>
        <pc:grpChg chg="del mod">
          <ac:chgData name="Jon Rennie" userId="055910d13516e850" providerId="LiveId" clId="{AF8B3947-CD5F-4E16-B676-643E6AF765B5}" dt="2024-08-03T01:49:19.272" v="667" actId="165"/>
          <ac:grpSpMkLst>
            <pc:docMk/>
            <pc:sldMk cId="454589807" sldId="256"/>
            <ac:grpSpMk id="131" creationId="{8A91A873-18DF-B0E8-8B20-5ABC3CDE606F}"/>
          </ac:grpSpMkLst>
        </pc:grpChg>
        <pc:grpChg chg="mod">
          <ac:chgData name="Jon Rennie" userId="055910d13516e850" providerId="LiveId" clId="{AF8B3947-CD5F-4E16-B676-643E6AF765B5}" dt="2024-08-03T02:05:47.436" v="956" actId="1035"/>
          <ac:grpSpMkLst>
            <pc:docMk/>
            <pc:sldMk cId="454589807" sldId="256"/>
            <ac:grpSpMk id="132" creationId="{5533C4FD-7D96-D644-AF01-49836787D80C}"/>
          </ac:grpSpMkLst>
        </pc:grpChg>
        <pc:grpChg chg="mod">
          <ac:chgData name="Jon Rennie" userId="055910d13516e850" providerId="LiveId" clId="{AF8B3947-CD5F-4E16-B676-643E6AF765B5}" dt="2024-08-03T01:59:38.759" v="849" actId="1076"/>
          <ac:grpSpMkLst>
            <pc:docMk/>
            <pc:sldMk cId="454589807" sldId="256"/>
            <ac:grpSpMk id="142" creationId="{ED203FC8-118F-A6CB-D521-E8BD7DF65FDC}"/>
          </ac:grpSpMkLst>
        </pc:grpChg>
        <pc:grpChg chg="mod">
          <ac:chgData name="Jon Rennie" userId="055910d13516e850" providerId="LiveId" clId="{AF8B3947-CD5F-4E16-B676-643E6AF765B5}" dt="2024-08-03T04:46:37.677" v="1103" actId="12788"/>
          <ac:grpSpMkLst>
            <pc:docMk/>
            <pc:sldMk cId="454589807" sldId="256"/>
            <ac:grpSpMk id="143" creationId="{C10A91AC-6500-6FCB-08E1-7C5BEFFB59CB}"/>
          </ac:grpSpMkLst>
        </pc:grpChg>
        <pc:grpChg chg="mod">
          <ac:chgData name="Jon Rennie" userId="055910d13516e850" providerId="LiveId" clId="{AF8B3947-CD5F-4E16-B676-643E6AF765B5}" dt="2024-08-03T04:46:28.994" v="1102" actId="12788"/>
          <ac:grpSpMkLst>
            <pc:docMk/>
            <pc:sldMk cId="454589807" sldId="256"/>
            <ac:grpSpMk id="144" creationId="{A0882D5F-A027-2543-BCF8-39BB0560D074}"/>
          </ac:grpSpMkLst>
        </pc:grpChg>
        <pc:grpChg chg="add mod">
          <ac:chgData name="Jon Rennie" userId="055910d13516e850" providerId="LiveId" clId="{AF8B3947-CD5F-4E16-B676-643E6AF765B5}" dt="2024-08-03T01:59:38.759" v="849" actId="1076"/>
          <ac:grpSpMkLst>
            <pc:docMk/>
            <pc:sldMk cId="454589807" sldId="256"/>
            <ac:grpSpMk id="147" creationId="{FF78B740-37CB-F2EE-40C8-534FCA891C48}"/>
          </ac:grpSpMkLst>
        </pc:grpChg>
        <pc:grpChg chg="add mod">
          <ac:chgData name="Jon Rennie" userId="055910d13516e850" providerId="LiveId" clId="{AF8B3947-CD5F-4E16-B676-643E6AF765B5}" dt="2024-08-03T04:44:14.889" v="1031" actId="12788"/>
          <ac:grpSpMkLst>
            <pc:docMk/>
            <pc:sldMk cId="454589807" sldId="256"/>
            <ac:grpSpMk id="157" creationId="{B9AEE63D-DCDA-5567-93DF-149D4516D83B}"/>
          </ac:grpSpMkLst>
        </pc:grpChg>
        <pc:grpChg chg="add mod">
          <ac:chgData name="Jon Rennie" userId="055910d13516e850" providerId="LiveId" clId="{AF8B3947-CD5F-4E16-B676-643E6AF765B5}" dt="2024-08-03T04:01:32.457" v="1008" actId="1035"/>
          <ac:grpSpMkLst>
            <pc:docMk/>
            <pc:sldMk cId="454589807" sldId="256"/>
            <ac:grpSpMk id="158" creationId="{F642E9A1-E8AC-09EF-64E0-129C8B4E852F}"/>
          </ac:grpSpMkLst>
        </pc:grpChg>
        <pc:grpChg chg="add del mod">
          <ac:chgData name="Jon Rennie" userId="055910d13516e850" providerId="LiveId" clId="{AF8B3947-CD5F-4E16-B676-643E6AF765B5}" dt="2024-08-03T04:00:18.468" v="994" actId="165"/>
          <ac:grpSpMkLst>
            <pc:docMk/>
            <pc:sldMk cId="454589807" sldId="256"/>
            <ac:grpSpMk id="161" creationId="{C3DB0BC4-C785-A2A4-4542-B58CD25077C2}"/>
          </ac:grpSpMkLst>
        </pc:grpChg>
        <pc:grpChg chg="add mod">
          <ac:chgData name="Jon Rennie" userId="055910d13516e850" providerId="LiveId" clId="{AF8B3947-CD5F-4E16-B676-643E6AF765B5}" dt="2024-08-03T04:01:32.457" v="1008" actId="1035"/>
          <ac:grpSpMkLst>
            <pc:docMk/>
            <pc:sldMk cId="454589807" sldId="256"/>
            <ac:grpSpMk id="165" creationId="{13050405-D789-37EF-BAA0-0677075B46E2}"/>
          </ac:grpSpMkLst>
        </pc:grpChg>
        <pc:grpChg chg="mod">
          <ac:chgData name="Jon Rennie" userId="055910d13516e850" providerId="LiveId" clId="{AF8B3947-CD5F-4E16-B676-643E6AF765B5}" dt="2024-08-03T02:05:47.436" v="956" actId="1035"/>
          <ac:grpSpMkLst>
            <pc:docMk/>
            <pc:sldMk cId="454589807" sldId="256"/>
            <ac:grpSpMk id="206" creationId="{F2049CF3-819E-6524-A533-95C529E4E37C}"/>
          </ac:grpSpMkLst>
        </pc:grpChg>
        <pc:grpChg chg="mod">
          <ac:chgData name="Jon Rennie" userId="055910d13516e850" providerId="LiveId" clId="{AF8B3947-CD5F-4E16-B676-643E6AF765B5}" dt="2024-08-03T02:05:47.436" v="956" actId="1035"/>
          <ac:grpSpMkLst>
            <pc:docMk/>
            <pc:sldMk cId="454589807" sldId="256"/>
            <ac:grpSpMk id="207" creationId="{366F70D0-E71D-15D1-DFF5-C3757192B145}"/>
          </ac:grpSpMkLst>
        </pc:grpChg>
        <pc:grpChg chg="del mod">
          <ac:chgData name="Jon Rennie" userId="055910d13516e850" providerId="LiveId" clId="{AF8B3947-CD5F-4E16-B676-643E6AF765B5}" dt="2024-08-03T01:49:25.053" v="668" actId="165"/>
          <ac:grpSpMkLst>
            <pc:docMk/>
            <pc:sldMk cId="454589807" sldId="256"/>
            <ac:grpSpMk id="211" creationId="{D2F0FD51-DA74-DEA4-3099-C5B060D1597E}"/>
          </ac:grpSpMkLst>
        </pc:grpChg>
        <pc:picChg chg="add del mod">
          <ac:chgData name="Jon Rennie" userId="055910d13516e850" providerId="LiveId" clId="{AF8B3947-CD5F-4E16-B676-643E6AF765B5}" dt="2024-08-03T01:15:12.840" v="55" actId="478"/>
          <ac:picMkLst>
            <pc:docMk/>
            <pc:sldMk cId="454589807" sldId="256"/>
            <ac:picMk id="3" creationId="{50C345E4-6B1C-99D0-2444-C2B0E64FD2D0}"/>
          </ac:picMkLst>
        </pc:picChg>
        <pc:picChg chg="add mod">
          <ac:chgData name="Jon Rennie" userId="055910d13516e850" providerId="LiveId" clId="{AF8B3947-CD5F-4E16-B676-643E6AF765B5}" dt="2024-08-03T01:59:31.888" v="848" actId="164"/>
          <ac:picMkLst>
            <pc:docMk/>
            <pc:sldMk cId="454589807" sldId="256"/>
            <ac:picMk id="4" creationId="{01152129-DA48-E7A0-9EAF-C9BCDB1704F0}"/>
          </ac:picMkLst>
        </pc:picChg>
        <pc:picChg chg="mod">
          <ac:chgData name="Jon Rennie" userId="055910d13516e850" providerId="LiveId" clId="{AF8B3947-CD5F-4E16-B676-643E6AF765B5}" dt="2024-08-03T04:44:14.889" v="1031" actId="12788"/>
          <ac:picMkLst>
            <pc:docMk/>
            <pc:sldMk cId="454589807" sldId="256"/>
            <ac:picMk id="13" creationId="{A6FF00B7-08C2-587C-3453-6241702B80AE}"/>
          </ac:picMkLst>
        </pc:picChg>
        <pc:picChg chg="mod">
          <ac:chgData name="Jon Rennie" userId="055910d13516e850" providerId="LiveId" clId="{AF8B3947-CD5F-4E16-B676-643E6AF765B5}" dt="2024-08-03T01:33:55.836" v="342" actId="1076"/>
          <ac:picMkLst>
            <pc:docMk/>
            <pc:sldMk cId="454589807" sldId="256"/>
            <ac:picMk id="34" creationId="{C87BA386-EDBE-383A-478F-8CFD2AD5C219}"/>
          </ac:picMkLst>
        </pc:picChg>
        <pc:picChg chg="mod topLvl">
          <ac:chgData name="Jon Rennie" userId="055910d13516e850" providerId="LiveId" clId="{AF8B3947-CD5F-4E16-B676-643E6AF765B5}" dt="2024-08-03T02:04:18.411" v="887" actId="164"/>
          <ac:picMkLst>
            <pc:docMk/>
            <pc:sldMk cId="454589807" sldId="256"/>
            <ac:picMk id="50" creationId="{B69BEDB7-EDC4-B9AA-3ED5-80762ACBBF83}"/>
          </ac:picMkLst>
        </pc:picChg>
        <pc:picChg chg="mod">
          <ac:chgData name="Jon Rennie" userId="055910d13516e850" providerId="LiveId" clId="{AF8B3947-CD5F-4E16-B676-643E6AF765B5}" dt="2024-08-03T02:05:28.293" v="947" actId="1036"/>
          <ac:picMkLst>
            <pc:docMk/>
            <pc:sldMk cId="454589807" sldId="256"/>
            <ac:picMk id="54" creationId="{7CF146D8-EDB1-07C3-380A-F8B2678DBAE4}"/>
          </ac:picMkLst>
        </pc:picChg>
        <pc:picChg chg="mod">
          <ac:chgData name="Jon Rennie" userId="055910d13516e850" providerId="LiveId" clId="{AF8B3947-CD5F-4E16-B676-643E6AF765B5}" dt="2024-08-03T04:01:32.457" v="1008" actId="1035"/>
          <ac:picMkLst>
            <pc:docMk/>
            <pc:sldMk cId="454589807" sldId="256"/>
            <ac:picMk id="60" creationId="{5A2FB52F-95BB-BFA2-210B-8DF0E4850B57}"/>
          </ac:picMkLst>
        </pc:picChg>
        <pc:picChg chg="mod">
          <ac:chgData name="Jon Rennie" userId="055910d13516e850" providerId="LiveId" clId="{AF8B3947-CD5F-4E16-B676-643E6AF765B5}" dt="2024-08-03T01:14:23.449" v="22" actId="14100"/>
          <ac:picMkLst>
            <pc:docMk/>
            <pc:sldMk cId="454589807" sldId="256"/>
            <ac:picMk id="65" creationId="{AF699686-C960-525D-BFD5-84F1C387BC42}"/>
          </ac:picMkLst>
        </pc:picChg>
        <pc:picChg chg="add del mod">
          <ac:chgData name="Jon Rennie" userId="055910d13516e850" providerId="LiveId" clId="{AF8B3947-CD5F-4E16-B676-643E6AF765B5}" dt="2024-08-03T01:46:10.559" v="592" actId="478"/>
          <ac:picMkLst>
            <pc:docMk/>
            <pc:sldMk cId="454589807" sldId="256"/>
            <ac:picMk id="97" creationId="{A2568563-0C2B-EC7A-B5FF-74BB8FA917DB}"/>
          </ac:picMkLst>
        </pc:picChg>
        <pc:picChg chg="add mod">
          <ac:chgData name="Jon Rennie" userId="055910d13516e850" providerId="LiveId" clId="{AF8B3947-CD5F-4E16-B676-643E6AF765B5}" dt="2024-08-03T02:05:47.436" v="956" actId="1035"/>
          <ac:picMkLst>
            <pc:docMk/>
            <pc:sldMk cId="454589807" sldId="256"/>
            <ac:picMk id="99" creationId="{EF84FA00-1FC0-3E5E-AB66-C50F55AC32B9}"/>
          </ac:picMkLst>
        </pc:picChg>
        <pc:picChg chg="del mod topLvl">
          <ac:chgData name="Jon Rennie" userId="055910d13516e850" providerId="LiveId" clId="{AF8B3947-CD5F-4E16-B676-643E6AF765B5}" dt="2024-08-03T04:00:23.467" v="995" actId="478"/>
          <ac:picMkLst>
            <pc:docMk/>
            <pc:sldMk cId="454589807" sldId="256"/>
            <ac:picMk id="163" creationId="{00B5BB2E-5DBB-540F-FF23-11546539F326}"/>
          </ac:picMkLst>
        </pc:picChg>
        <pc:picChg chg="mod">
          <ac:chgData name="Jon Rennie" userId="055910d13516e850" providerId="LiveId" clId="{AF8B3947-CD5F-4E16-B676-643E6AF765B5}" dt="2024-08-03T04:00:29.257" v="996"/>
          <ac:picMkLst>
            <pc:docMk/>
            <pc:sldMk cId="454589807" sldId="256"/>
            <ac:picMk id="169" creationId="{0C48FF75-2222-92E6-A081-43835F47B204}"/>
          </ac:picMkLst>
        </pc:picChg>
        <pc:picChg chg="mod topLvl">
          <ac:chgData name="Jon Rennie" userId="055910d13516e850" providerId="LiveId" clId="{AF8B3947-CD5F-4E16-B676-643E6AF765B5}" dt="2024-08-03T02:05:02.226" v="916" actId="164"/>
          <ac:picMkLst>
            <pc:docMk/>
            <pc:sldMk cId="454589807" sldId="256"/>
            <ac:picMk id="210" creationId="{123A337C-E8DC-2186-36BB-FED33D3D77EF}"/>
          </ac:picMkLst>
        </pc:picChg>
        <pc:cxnChg chg="add del mod">
          <ac:chgData name="Jon Rennie" userId="055910d13516e850" providerId="LiveId" clId="{AF8B3947-CD5F-4E16-B676-643E6AF765B5}" dt="2024-08-03T01:25:50.155" v="202" actId="478"/>
          <ac:cxnSpMkLst>
            <pc:docMk/>
            <pc:sldMk cId="454589807" sldId="256"/>
            <ac:cxnSpMk id="6" creationId="{18D28500-3FA5-F1A9-E750-019F687B4474}"/>
          </ac:cxnSpMkLst>
        </pc:cxnChg>
        <pc:cxnChg chg="add del mod">
          <ac:chgData name="Jon Rennie" userId="055910d13516e850" providerId="LiveId" clId="{AF8B3947-CD5F-4E16-B676-643E6AF765B5}" dt="2024-08-03T02:02:38.143" v="868" actId="478"/>
          <ac:cxnSpMkLst>
            <pc:docMk/>
            <pc:sldMk cId="454589807" sldId="256"/>
            <ac:cxnSpMk id="11" creationId="{45D8C6B2-8DDD-0C7C-6E18-62A4E2D41DC3}"/>
          </ac:cxnSpMkLst>
        </pc:cxnChg>
        <pc:cxnChg chg="add del mod">
          <ac:chgData name="Jon Rennie" userId="055910d13516e850" providerId="LiveId" clId="{AF8B3947-CD5F-4E16-B676-643E6AF765B5}" dt="2024-08-03T02:00:01.253" v="851" actId="478"/>
          <ac:cxnSpMkLst>
            <pc:docMk/>
            <pc:sldMk cId="454589807" sldId="256"/>
            <ac:cxnSpMk id="24" creationId="{E53010D0-76E4-D761-2F64-6D8326C5F16F}"/>
          </ac:cxnSpMkLst>
        </pc:cxnChg>
        <pc:cxnChg chg="add mod">
          <ac:chgData name="Jon Rennie" userId="055910d13516e850" providerId="LiveId" clId="{AF8B3947-CD5F-4E16-B676-643E6AF765B5}" dt="2024-08-03T04:45:19.753" v="1073" actId="1037"/>
          <ac:cxnSpMkLst>
            <pc:docMk/>
            <pc:sldMk cId="454589807" sldId="256"/>
            <ac:cxnSpMk id="33" creationId="{62A572C5-A849-EDAC-BB4F-BDD56ED84E1A}"/>
          </ac:cxnSpMkLst>
        </pc:cxnChg>
        <pc:cxnChg chg="add mod">
          <ac:chgData name="Jon Rennie" userId="055910d13516e850" providerId="LiveId" clId="{AF8B3947-CD5F-4E16-B676-643E6AF765B5}" dt="2024-08-03T02:08:43.750" v="991" actId="6549"/>
          <ac:cxnSpMkLst>
            <pc:docMk/>
            <pc:sldMk cId="454589807" sldId="256"/>
            <ac:cxnSpMk id="47" creationId="{7339226B-FF90-7662-E7BD-EC170BE61768}"/>
          </ac:cxnSpMkLst>
        </pc:cxnChg>
        <pc:cxnChg chg="add mod">
          <ac:chgData name="Jon Rennie" userId="055910d13516e850" providerId="LiveId" clId="{AF8B3947-CD5F-4E16-B676-643E6AF765B5}" dt="2024-08-03T04:01:32.457" v="1008" actId="1035"/>
          <ac:cxnSpMkLst>
            <pc:docMk/>
            <pc:sldMk cId="454589807" sldId="256"/>
            <ac:cxnSpMk id="56" creationId="{7E038C32-D13C-B3E9-67C7-4A4DF85761E4}"/>
          </ac:cxnSpMkLst>
        </pc:cxnChg>
        <pc:cxnChg chg="add mod">
          <ac:chgData name="Jon Rennie" userId="055910d13516e850" providerId="LiveId" clId="{AF8B3947-CD5F-4E16-B676-643E6AF765B5}" dt="2024-08-03T04:01:53.558" v="1011" actId="14100"/>
          <ac:cxnSpMkLst>
            <pc:docMk/>
            <pc:sldMk cId="454589807" sldId="256"/>
            <ac:cxnSpMk id="75" creationId="{99FC80B6-7915-A9E1-23A9-ABDFEED038BA}"/>
          </ac:cxnSpMkLst>
        </pc:cxnChg>
        <pc:cxnChg chg="mod">
          <ac:chgData name="Jon Rennie" userId="055910d13516e850" providerId="LiveId" clId="{AF8B3947-CD5F-4E16-B676-643E6AF765B5}" dt="2024-08-03T04:01:32.457" v="1008" actId="1035"/>
          <ac:cxnSpMkLst>
            <pc:docMk/>
            <pc:sldMk cId="454589807" sldId="256"/>
            <ac:cxnSpMk id="101" creationId="{A27096F9-8B05-AEC4-FD59-F623EED8439A}"/>
          </ac:cxnSpMkLst>
        </pc:cxnChg>
        <pc:cxnChg chg="mod">
          <ac:chgData name="Jon Rennie" userId="055910d13516e850" providerId="LiveId" clId="{AF8B3947-CD5F-4E16-B676-643E6AF765B5}" dt="2024-08-03T02:05:28.293" v="947" actId="1036"/>
          <ac:cxnSpMkLst>
            <pc:docMk/>
            <pc:sldMk cId="454589807" sldId="256"/>
            <ac:cxnSpMk id="103" creationId="{A03779FD-6C20-8E09-FB15-D885B6628829}"/>
          </ac:cxnSpMkLst>
        </pc:cxnChg>
        <pc:cxnChg chg="mod">
          <ac:chgData name="Jon Rennie" userId="055910d13516e850" providerId="LiveId" clId="{AF8B3947-CD5F-4E16-B676-643E6AF765B5}" dt="2024-08-03T02:05:28.293" v="947" actId="1036"/>
          <ac:cxnSpMkLst>
            <pc:docMk/>
            <pc:sldMk cId="454589807" sldId="256"/>
            <ac:cxnSpMk id="107" creationId="{219E66A1-81EE-CC64-9619-FC5442C3F8CC}"/>
          </ac:cxnSpMkLst>
        </pc:cxnChg>
        <pc:cxnChg chg="add del mod">
          <ac:chgData name="Jon Rennie" userId="055910d13516e850" providerId="LiveId" clId="{AF8B3947-CD5F-4E16-B676-643E6AF765B5}" dt="2024-08-03T01:52:01.608" v="720" actId="478"/>
          <ac:cxnSpMkLst>
            <pc:docMk/>
            <pc:sldMk cId="454589807" sldId="256"/>
            <ac:cxnSpMk id="122" creationId="{0A551C11-502F-5378-04A3-AF61720F7730}"/>
          </ac:cxnSpMkLst>
        </pc:cxnChg>
        <pc:cxnChg chg="mod">
          <ac:chgData name="Jon Rennie" userId="055910d13516e850" providerId="LiveId" clId="{AF8B3947-CD5F-4E16-B676-643E6AF765B5}" dt="2024-08-03T02:05:47.436" v="956" actId="1035"/>
          <ac:cxnSpMkLst>
            <pc:docMk/>
            <pc:sldMk cId="454589807" sldId="256"/>
            <ac:cxnSpMk id="129" creationId="{EAF989D5-CFCE-59D5-9C1E-96315DA090A0}"/>
          </ac:cxnSpMkLst>
        </pc:cxnChg>
        <pc:cxnChg chg="mod">
          <ac:chgData name="Jon Rennie" userId="055910d13516e850" providerId="LiveId" clId="{AF8B3947-CD5F-4E16-B676-643E6AF765B5}" dt="2024-08-03T01:59:55.132" v="850" actId="14100"/>
          <ac:cxnSpMkLst>
            <pc:docMk/>
            <pc:sldMk cId="454589807" sldId="256"/>
            <ac:cxnSpMk id="135" creationId="{119D69B3-BDE8-BC5C-D555-44AF3F2E904C}"/>
          </ac:cxnSpMkLst>
        </pc:cxnChg>
        <pc:cxnChg chg="mod">
          <ac:chgData name="Jon Rennie" userId="055910d13516e850" providerId="LiveId" clId="{AF8B3947-CD5F-4E16-B676-643E6AF765B5}" dt="2024-08-03T04:46:37.677" v="1103" actId="12788"/>
          <ac:cxnSpMkLst>
            <pc:docMk/>
            <pc:sldMk cId="454589807" sldId="256"/>
            <ac:cxnSpMk id="137" creationId="{4E00EB17-D828-B29C-F697-820CF6AC02ED}"/>
          </ac:cxnSpMkLst>
        </pc:cxnChg>
        <pc:cxnChg chg="mod">
          <ac:chgData name="Jon Rennie" userId="055910d13516e850" providerId="LiveId" clId="{AF8B3947-CD5F-4E16-B676-643E6AF765B5}" dt="2024-08-03T04:58:19.953" v="1110" actId="6549"/>
          <ac:cxnSpMkLst>
            <pc:docMk/>
            <pc:sldMk cId="454589807" sldId="256"/>
            <ac:cxnSpMk id="139" creationId="{A3AEF439-DB0C-B0A8-A39A-5258DB4002BF}"/>
          </ac:cxnSpMkLst>
        </pc:cxnChg>
        <pc:cxnChg chg="del mod">
          <ac:chgData name="Jon Rennie" userId="055910d13516e850" providerId="LiveId" clId="{AF8B3947-CD5F-4E16-B676-643E6AF765B5}" dt="2024-08-03T01:25:50.155" v="202" actId="478"/>
          <ac:cxnSpMkLst>
            <pc:docMk/>
            <pc:sldMk cId="454589807" sldId="256"/>
            <ac:cxnSpMk id="141" creationId="{24C46B4B-FC70-5423-F1C8-B4E947FA32A0}"/>
          </ac:cxnSpMkLst>
        </pc:cxnChg>
        <pc:cxnChg chg="add mod">
          <ac:chgData name="Jon Rennie" userId="055910d13516e850" providerId="LiveId" clId="{AF8B3947-CD5F-4E16-B676-643E6AF765B5}" dt="2024-08-03T02:05:28.293" v="947" actId="1036"/>
          <ac:cxnSpMkLst>
            <pc:docMk/>
            <pc:sldMk cId="454589807" sldId="256"/>
            <ac:cxnSpMk id="145" creationId="{3E253C0B-65EF-0517-CA72-C510532D4ACC}"/>
          </ac:cxnSpMkLst>
        </pc:cxnChg>
        <pc:cxnChg chg="add mod">
          <ac:chgData name="Jon Rennie" userId="055910d13516e850" providerId="LiveId" clId="{AF8B3947-CD5F-4E16-B676-643E6AF765B5}" dt="2024-08-03T02:00:48.520" v="856" actId="14100"/>
          <ac:cxnSpMkLst>
            <pc:docMk/>
            <pc:sldMk cId="454589807" sldId="256"/>
            <ac:cxnSpMk id="149" creationId="{A94CCF13-8E88-2E73-5283-55ACCDFE07C5}"/>
          </ac:cxnSpMkLst>
        </pc:cxnChg>
        <pc:cxnChg chg="mod">
          <ac:chgData name="Jon Rennie" userId="055910d13516e850" providerId="LiveId" clId="{AF8B3947-CD5F-4E16-B676-643E6AF765B5}" dt="2024-08-03T02:05:47.436" v="956" actId="1035"/>
          <ac:cxnSpMkLst>
            <pc:docMk/>
            <pc:sldMk cId="454589807" sldId="256"/>
            <ac:cxnSpMk id="155" creationId="{591BC9FB-3797-CFA0-85C0-919762343125}"/>
          </ac:cxnSpMkLst>
        </pc:cxnChg>
        <pc:cxnChg chg="mod">
          <ac:chgData name="Jon Rennie" userId="055910d13516e850" providerId="LiveId" clId="{AF8B3947-CD5F-4E16-B676-643E6AF765B5}" dt="2024-08-03T02:05:28.293" v="947" actId="1036"/>
          <ac:cxnSpMkLst>
            <pc:docMk/>
            <pc:sldMk cId="454589807" sldId="256"/>
            <ac:cxnSpMk id="159" creationId="{A995BF4E-0627-E51F-7071-023CC7DD31C7}"/>
          </ac:cxnSpMkLst>
        </pc:cxnChg>
        <pc:cxnChg chg="mod">
          <ac:chgData name="Jon Rennie" userId="055910d13516e850" providerId="LiveId" clId="{AF8B3947-CD5F-4E16-B676-643E6AF765B5}" dt="2024-08-03T02:05:47.436" v="956" actId="1035"/>
          <ac:cxnSpMkLst>
            <pc:docMk/>
            <pc:sldMk cId="454589807" sldId="256"/>
            <ac:cxnSpMk id="160" creationId="{351EA29D-39B7-C1AB-B358-14C2125999C3}"/>
          </ac:cxnSpMkLst>
        </pc:cxnChg>
        <pc:cxnChg chg="mod">
          <ac:chgData name="Jon Rennie" userId="055910d13516e850" providerId="LiveId" clId="{AF8B3947-CD5F-4E16-B676-643E6AF765B5}" dt="2024-08-03T02:05:28.293" v="947" actId="1036"/>
          <ac:cxnSpMkLst>
            <pc:docMk/>
            <pc:sldMk cId="454589807" sldId="256"/>
            <ac:cxnSpMk id="162" creationId="{60E2C60F-2221-EB95-DDC4-C4D7802C2805}"/>
          </ac:cxnSpMkLst>
        </pc:cxnChg>
        <pc:cxnChg chg="mod">
          <ac:chgData name="Jon Rennie" userId="055910d13516e850" providerId="LiveId" clId="{AF8B3947-CD5F-4E16-B676-643E6AF765B5}" dt="2024-08-03T02:05:47.436" v="956" actId="1035"/>
          <ac:cxnSpMkLst>
            <pc:docMk/>
            <pc:sldMk cId="454589807" sldId="256"/>
            <ac:cxnSpMk id="166" creationId="{050B27D0-99AC-3B36-49E1-921FC6092600}"/>
          </ac:cxnSpMkLst>
        </pc:cxnChg>
        <pc:cxnChg chg="del mod">
          <ac:chgData name="Jon Rennie" userId="055910d13516e850" providerId="LiveId" clId="{AF8B3947-CD5F-4E16-B676-643E6AF765B5}" dt="2024-08-03T01:31:44.782" v="274" actId="478"/>
          <ac:cxnSpMkLst>
            <pc:docMk/>
            <pc:sldMk cId="454589807" sldId="256"/>
            <ac:cxnSpMk id="168" creationId="{72D84098-1154-5BF4-6909-57AE4B6CC132}"/>
          </ac:cxnSpMkLst>
        </pc:cxnChg>
        <pc:cxnChg chg="del mod">
          <ac:chgData name="Jon Rennie" userId="055910d13516e850" providerId="LiveId" clId="{AF8B3947-CD5F-4E16-B676-643E6AF765B5}" dt="2024-08-03T01:31:43.272" v="273" actId="478"/>
          <ac:cxnSpMkLst>
            <pc:docMk/>
            <pc:sldMk cId="454589807" sldId="256"/>
            <ac:cxnSpMk id="170" creationId="{EF6A2B5A-F940-05A5-C076-8E7E61A630FC}"/>
          </ac:cxnSpMkLst>
        </pc:cxnChg>
        <pc:cxnChg chg="add mod">
          <ac:chgData name="Jon Rennie" userId="055910d13516e850" providerId="LiveId" clId="{AF8B3947-CD5F-4E16-B676-643E6AF765B5}" dt="2024-08-03T04:02:37.651" v="1030" actId="14100"/>
          <ac:cxnSpMkLst>
            <pc:docMk/>
            <pc:sldMk cId="454589807" sldId="256"/>
            <ac:cxnSpMk id="175" creationId="{B9FF1C4A-A01E-B9B7-E14F-6B0A32B34B4C}"/>
          </ac:cxnSpMkLst>
        </pc:cxnChg>
        <pc:cxnChg chg="mod">
          <ac:chgData name="Jon Rennie" userId="055910d13516e850" providerId="LiveId" clId="{AF8B3947-CD5F-4E16-B676-643E6AF765B5}" dt="2024-08-03T02:05:47.436" v="956" actId="1035"/>
          <ac:cxnSpMkLst>
            <pc:docMk/>
            <pc:sldMk cId="454589807" sldId="256"/>
            <ac:cxnSpMk id="199" creationId="{1A9EDAA9-66D4-7590-B437-FF86B915B08E}"/>
          </ac:cxnSpMkLst>
        </pc:cxnChg>
        <pc:cxnChg chg="del mod">
          <ac:chgData name="Jon Rennie" userId="055910d13516e850" providerId="LiveId" clId="{AF8B3947-CD5F-4E16-B676-643E6AF765B5}" dt="2024-08-03T01:36:05.789" v="390" actId="478"/>
          <ac:cxnSpMkLst>
            <pc:docMk/>
            <pc:sldMk cId="454589807" sldId="256"/>
            <ac:cxnSpMk id="215" creationId="{9F17F935-0BDC-532B-71A3-0BFAED3602C5}"/>
          </ac:cxnSpMkLst>
        </pc:cxnChg>
        <pc:cxnChg chg="mod">
          <ac:chgData name="Jon Rennie" userId="055910d13516e850" providerId="LiveId" clId="{AF8B3947-CD5F-4E16-B676-643E6AF765B5}" dt="2024-08-03T04:45:45.186" v="1076" actId="12788"/>
          <ac:cxnSpMkLst>
            <pc:docMk/>
            <pc:sldMk cId="454589807" sldId="256"/>
            <ac:cxnSpMk id="217" creationId="{D54E97A4-1B5B-16D8-1740-0CA5A4C5FEC8}"/>
          </ac:cxnSpMkLst>
        </pc:cxnChg>
        <pc:cxnChg chg="del mod">
          <ac:chgData name="Jon Rennie" userId="055910d13516e850" providerId="LiveId" clId="{AF8B3947-CD5F-4E16-B676-643E6AF765B5}" dt="2024-08-03T01:20:14.071" v="123" actId="478"/>
          <ac:cxnSpMkLst>
            <pc:docMk/>
            <pc:sldMk cId="454589807" sldId="256"/>
            <ac:cxnSpMk id="222" creationId="{21031E4D-5BF5-F204-4FB7-6A6AC88E91BF}"/>
          </ac:cxnSpMkLst>
        </pc:cxnChg>
        <pc:cxnChg chg="del mod">
          <ac:chgData name="Jon Rennie" userId="055910d13516e850" providerId="LiveId" clId="{AF8B3947-CD5F-4E16-B676-643E6AF765B5}" dt="2024-08-03T01:51:50.417" v="718" actId="478"/>
          <ac:cxnSpMkLst>
            <pc:docMk/>
            <pc:sldMk cId="454589807" sldId="256"/>
            <ac:cxnSpMk id="226" creationId="{B0505DD0-2606-DB0C-B024-4DCAE880328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36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32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5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679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01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70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661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04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83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C4622-A1DD-4E07-A84A-024A5AFC76A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3304D-F2F0-4C6F-B715-1812DF7DE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51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Fluorescent Light Bulb outline">
            <a:extLst>
              <a:ext uri="{FF2B5EF4-FFF2-40B4-BE49-F238E27FC236}">
                <a16:creationId xmlns:a16="http://schemas.microsoft.com/office/drawing/2014/main" id="{A6FF00B7-08C2-587C-3453-6241702B8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51721" y="3486038"/>
            <a:ext cx="480552" cy="48055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4F73A67C-E513-9664-240D-C8C821D367C2}"/>
              </a:ext>
            </a:extLst>
          </p:cNvPr>
          <p:cNvSpPr txBox="1"/>
          <p:nvPr/>
        </p:nvSpPr>
        <p:spPr>
          <a:xfrm>
            <a:off x="4650966" y="2252396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8 port switch</a:t>
            </a:r>
          </a:p>
          <a:p>
            <a:pPr algn="ctr"/>
            <a:r>
              <a:rPr lang="en-GB" sz="800" dirty="0"/>
              <a:t>D-Link DGS-108 </a:t>
            </a:r>
            <a:endParaRPr lang="en-US" sz="800" dirty="0"/>
          </a:p>
        </p:txBody>
      </p:sp>
      <p:pic>
        <p:nvPicPr>
          <p:cNvPr id="60" name="Graphic 59" descr="DVD player outline">
            <a:extLst>
              <a:ext uri="{FF2B5EF4-FFF2-40B4-BE49-F238E27FC236}">
                <a16:creationId xmlns:a16="http://schemas.microsoft.com/office/drawing/2014/main" id="{5A2FB52F-95BB-BFA2-210B-8DF0E4850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0530" y="1953842"/>
            <a:ext cx="480552" cy="480552"/>
          </a:xfrm>
          <a:prstGeom prst="rect">
            <a:avLst/>
          </a:prstGeom>
        </p:spPr>
      </p:pic>
      <p:grpSp>
        <p:nvGrpSpPr>
          <p:cNvPr id="83" name="Group 82">
            <a:extLst>
              <a:ext uri="{FF2B5EF4-FFF2-40B4-BE49-F238E27FC236}">
                <a16:creationId xmlns:a16="http://schemas.microsoft.com/office/drawing/2014/main" id="{3DBBAE8A-0FB4-466A-4B2C-D8978C826BD4}"/>
              </a:ext>
            </a:extLst>
          </p:cNvPr>
          <p:cNvGrpSpPr/>
          <p:nvPr/>
        </p:nvGrpSpPr>
        <p:grpSpPr>
          <a:xfrm>
            <a:off x="4570014" y="4735823"/>
            <a:ext cx="1101584" cy="849483"/>
            <a:chOff x="4251583" y="3651198"/>
            <a:chExt cx="1101584" cy="702052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B1AD59-9140-37B1-D42D-BC682B1052CE}"/>
                </a:ext>
              </a:extLst>
            </p:cNvPr>
            <p:cNvSpPr txBox="1"/>
            <p:nvPr/>
          </p:nvSpPr>
          <p:spPr>
            <a:xfrm>
              <a:off x="4251583" y="3971709"/>
              <a:ext cx="1101584" cy="3815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24 port switch</a:t>
              </a:r>
            </a:p>
            <a:p>
              <a:pPr algn="ctr"/>
              <a:r>
                <a:rPr lang="en-GB" sz="800" dirty="0" err="1"/>
                <a:t>tp</a:t>
              </a:r>
              <a:r>
                <a:rPr lang="en-GB" sz="800" dirty="0"/>
                <a:t>-link TL-SG1024DE</a:t>
              </a:r>
            </a:p>
            <a:p>
              <a:pPr algn="ctr"/>
              <a:r>
                <a:rPr lang="en-GB" sz="800" dirty="0"/>
                <a:t>tl-sd1024de</a:t>
              </a:r>
            </a:p>
          </p:txBody>
        </p:sp>
        <p:pic>
          <p:nvPicPr>
            <p:cNvPr id="62" name="Graphic 61" descr="DVD player outline">
              <a:extLst>
                <a:ext uri="{FF2B5EF4-FFF2-40B4-BE49-F238E27FC236}">
                  <a16:creationId xmlns:a16="http://schemas.microsoft.com/office/drawing/2014/main" id="{F4FEAAF7-FCD4-3165-4E99-53CF317B06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562099" y="3651198"/>
              <a:ext cx="480552" cy="480552"/>
            </a:xfrm>
            <a:prstGeom prst="rect">
              <a:avLst/>
            </a:prstGeom>
          </p:spPr>
        </p:pic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B1B9F82-494C-A72B-DF53-C6ADB91599C0}"/>
              </a:ext>
            </a:extLst>
          </p:cNvPr>
          <p:cNvGrpSpPr/>
          <p:nvPr/>
        </p:nvGrpSpPr>
        <p:grpSpPr>
          <a:xfrm>
            <a:off x="1831152" y="1833443"/>
            <a:ext cx="1369286" cy="991213"/>
            <a:chOff x="1707327" y="1686414"/>
            <a:chExt cx="1369286" cy="991213"/>
          </a:xfrm>
        </p:grpSpPr>
        <p:pic>
          <p:nvPicPr>
            <p:cNvPr id="29" name="Graphic 28" descr="Wireless router outline">
              <a:extLst>
                <a:ext uri="{FF2B5EF4-FFF2-40B4-BE49-F238E27FC236}">
                  <a16:creationId xmlns:a16="http://schemas.microsoft.com/office/drawing/2014/main" id="{78E26939-912A-E164-B208-60FC14C83F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51694" y="1686414"/>
              <a:ext cx="480552" cy="480552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1FE45F0-F4DA-043C-227D-7B0DB51C293D}"/>
                </a:ext>
              </a:extLst>
            </p:cNvPr>
            <p:cNvSpPr txBox="1"/>
            <p:nvPr/>
          </p:nvSpPr>
          <p:spPr>
            <a:xfrm>
              <a:off x="1707327" y="2092852"/>
              <a:ext cx="13692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mesh </a:t>
              </a:r>
              <a:r>
                <a:rPr lang="en-GB" sz="800" dirty="0" err="1"/>
                <a:t>WiFi</a:t>
              </a:r>
              <a:r>
                <a:rPr lang="en-GB" sz="800" dirty="0"/>
                <a:t> for IoT</a:t>
              </a:r>
            </a:p>
            <a:p>
              <a:pPr algn="ctr"/>
              <a:r>
                <a:rPr lang="en-GB" sz="800" dirty="0"/>
                <a:t>SSID = </a:t>
              </a:r>
              <a:r>
                <a:rPr lang="en-GB" sz="800" dirty="0" err="1"/>
                <a:t>Bananaman</a:t>
              </a:r>
              <a:r>
                <a:rPr lang="en-GB" sz="800" dirty="0"/>
                <a:t>-IOT</a:t>
              </a:r>
            </a:p>
            <a:p>
              <a:pPr algn="ctr"/>
              <a:r>
                <a:rPr lang="en-US" sz="800" dirty="0"/>
                <a:t>password = R1s!ng&amp;robots</a:t>
              </a:r>
            </a:p>
            <a:p>
              <a:pPr algn="ctr"/>
              <a:r>
                <a:rPr lang="en-US" sz="800" dirty="0"/>
                <a:t>all devices on VLAN 110</a:t>
              </a:r>
            </a:p>
          </p:txBody>
        </p: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D203FC8-118F-A6CB-D521-E8BD7DF65FDC}"/>
              </a:ext>
            </a:extLst>
          </p:cNvPr>
          <p:cNvGrpSpPr/>
          <p:nvPr/>
        </p:nvGrpSpPr>
        <p:grpSpPr>
          <a:xfrm>
            <a:off x="3295308" y="5063014"/>
            <a:ext cx="1048684" cy="745594"/>
            <a:chOff x="1867628" y="5663213"/>
            <a:chExt cx="1048684" cy="745594"/>
          </a:xfrm>
        </p:grpSpPr>
        <p:pic>
          <p:nvPicPr>
            <p:cNvPr id="63" name="Graphic 62" descr="DVD player outline">
              <a:extLst>
                <a:ext uri="{FF2B5EF4-FFF2-40B4-BE49-F238E27FC236}">
                  <a16:creationId xmlns:a16="http://schemas.microsoft.com/office/drawing/2014/main" id="{59CB4A8B-E63A-5479-CB3C-C2C591CA8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51694" y="5663213"/>
              <a:ext cx="480552" cy="480552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A6EC1BA-9A25-83AC-B50B-A4F850ADFEE0}"/>
                </a:ext>
              </a:extLst>
            </p:cNvPr>
            <p:cNvSpPr txBox="1"/>
            <p:nvPr/>
          </p:nvSpPr>
          <p:spPr>
            <a:xfrm>
              <a:off x="1867628" y="5947142"/>
              <a:ext cx="1048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u="sng" dirty="0"/>
                <a:t>virtualization server</a:t>
              </a:r>
            </a:p>
            <a:p>
              <a:pPr algn="ctr"/>
              <a:r>
                <a:rPr lang="en-GB" sz="800" u="sng" dirty="0"/>
                <a:t>Lenovo M93p Tiny</a:t>
              </a:r>
            </a:p>
            <a:p>
              <a:pPr algn="ctr"/>
              <a:r>
                <a:rPr lang="en-GB" sz="800" u="sng" dirty="0"/>
                <a:t>proxmox-02</a:t>
              </a:r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B9AEE63D-DCDA-5567-93DF-149D4516D83B}"/>
              </a:ext>
            </a:extLst>
          </p:cNvPr>
          <p:cNvGrpSpPr/>
          <p:nvPr/>
        </p:nvGrpSpPr>
        <p:grpSpPr>
          <a:xfrm>
            <a:off x="8687079" y="1874994"/>
            <a:ext cx="809837" cy="653948"/>
            <a:chOff x="7070049" y="1878530"/>
            <a:chExt cx="809837" cy="653948"/>
          </a:xfrm>
        </p:grpSpPr>
        <p:pic>
          <p:nvPicPr>
            <p:cNvPr id="50" name="Graphic 49" descr="Speaker phone outline">
              <a:extLst>
                <a:ext uri="{FF2B5EF4-FFF2-40B4-BE49-F238E27FC236}">
                  <a16:creationId xmlns:a16="http://schemas.microsoft.com/office/drawing/2014/main" id="{B69BEDB7-EDC4-B9AA-3ED5-80762ACBB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188735" y="1878530"/>
              <a:ext cx="572459" cy="572459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612F819-58CB-9BA0-D2FC-B1EE569E36B7}"/>
                </a:ext>
              </a:extLst>
            </p:cNvPr>
            <p:cNvSpPr txBox="1"/>
            <p:nvPr/>
          </p:nvSpPr>
          <p:spPr>
            <a:xfrm>
              <a:off x="7070049" y="2317034"/>
              <a:ext cx="80983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b="1" dirty="0"/>
                <a:t>DECT phones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0882D5F-A027-2543-BCF8-39BB0560D074}"/>
              </a:ext>
            </a:extLst>
          </p:cNvPr>
          <p:cNvGrpSpPr/>
          <p:nvPr/>
        </p:nvGrpSpPr>
        <p:grpSpPr>
          <a:xfrm>
            <a:off x="6272583" y="5882288"/>
            <a:ext cx="1047082" cy="745594"/>
            <a:chOff x="5519867" y="5663213"/>
            <a:chExt cx="1047082" cy="745594"/>
          </a:xfrm>
        </p:grpSpPr>
        <p:pic>
          <p:nvPicPr>
            <p:cNvPr id="67" name="Graphic 66" descr="DVD player outline">
              <a:extLst>
                <a:ext uri="{FF2B5EF4-FFF2-40B4-BE49-F238E27FC236}">
                  <a16:creationId xmlns:a16="http://schemas.microsoft.com/office/drawing/2014/main" id="{1D7BAC7A-118D-6DF9-4851-9188CCC3D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03131" y="5663213"/>
              <a:ext cx="480552" cy="480552"/>
            </a:xfrm>
            <a:prstGeom prst="rect">
              <a:avLst/>
            </a:prstGeom>
          </p:spPr>
        </p:pic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55EF1C7-034B-48CC-DCF2-A38049D2A130}"/>
                </a:ext>
              </a:extLst>
            </p:cNvPr>
            <p:cNvSpPr txBox="1"/>
            <p:nvPr/>
          </p:nvSpPr>
          <p:spPr>
            <a:xfrm>
              <a:off x="5519867" y="5947142"/>
              <a:ext cx="10470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NAS</a:t>
              </a:r>
            </a:p>
            <a:p>
              <a:pPr algn="ctr"/>
              <a:r>
                <a:rPr lang="en-GB" sz="800" dirty="0" err="1"/>
                <a:t>TerraMaster</a:t>
              </a:r>
              <a:r>
                <a:rPr lang="en-GB" sz="800" dirty="0"/>
                <a:t> F2-210</a:t>
              </a:r>
            </a:p>
            <a:p>
              <a:pPr algn="ctr"/>
              <a:r>
                <a:rPr lang="en-GB" sz="800" dirty="0" err="1"/>
                <a:t>terramaster-nas</a:t>
              </a:r>
              <a:endParaRPr lang="en-GB" sz="800" dirty="0"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5533C4FD-7D96-D644-AF01-49836787D80C}"/>
              </a:ext>
            </a:extLst>
          </p:cNvPr>
          <p:cNvGrpSpPr/>
          <p:nvPr/>
        </p:nvGrpSpPr>
        <p:grpSpPr>
          <a:xfrm>
            <a:off x="1886621" y="3377610"/>
            <a:ext cx="1237839" cy="991939"/>
            <a:chOff x="7946769" y="3214751"/>
            <a:chExt cx="1237839" cy="991939"/>
          </a:xfrm>
        </p:grpSpPr>
        <p:pic>
          <p:nvPicPr>
            <p:cNvPr id="34" name="Graphic 33" descr="Wireless router outline">
              <a:extLst>
                <a:ext uri="{FF2B5EF4-FFF2-40B4-BE49-F238E27FC236}">
                  <a16:creationId xmlns:a16="http://schemas.microsoft.com/office/drawing/2014/main" id="{C87BA386-EDBE-383A-478F-8CFD2AD5C2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25412" y="3214751"/>
              <a:ext cx="480552" cy="480552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7656201-2A42-AD5F-350C-EDD9FFAFE651}"/>
                </a:ext>
              </a:extLst>
            </p:cNvPr>
            <p:cNvSpPr txBox="1"/>
            <p:nvPr/>
          </p:nvSpPr>
          <p:spPr>
            <a:xfrm>
              <a:off x="7946769" y="3621915"/>
              <a:ext cx="12378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mesh </a:t>
              </a:r>
              <a:r>
                <a:rPr lang="en-GB" sz="800" dirty="0" err="1"/>
                <a:t>WiFi</a:t>
              </a:r>
              <a:endParaRPr lang="en-GB" sz="800" dirty="0"/>
            </a:p>
            <a:p>
              <a:pPr algn="ctr"/>
              <a:r>
                <a:rPr lang="en-GB" sz="800" dirty="0"/>
                <a:t>SSID = </a:t>
              </a:r>
              <a:r>
                <a:rPr lang="en-GB" sz="800" dirty="0" err="1"/>
                <a:t>Bananaman</a:t>
              </a:r>
              <a:endParaRPr lang="en-GB" sz="800" dirty="0"/>
            </a:p>
            <a:p>
              <a:pPr algn="ctr"/>
              <a:r>
                <a:rPr lang="en-US" sz="800" dirty="0"/>
                <a:t>password = pilanefi999</a:t>
              </a:r>
            </a:p>
            <a:p>
              <a:pPr algn="ctr"/>
              <a:r>
                <a:rPr lang="en-US" sz="800" dirty="0"/>
                <a:t>all devices on VLAN 100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78F565-A283-940C-B225-12F169436664}"/>
              </a:ext>
            </a:extLst>
          </p:cNvPr>
          <p:cNvGrpSpPr/>
          <p:nvPr/>
        </p:nvGrpSpPr>
        <p:grpSpPr>
          <a:xfrm>
            <a:off x="7019566" y="5102231"/>
            <a:ext cx="1051890" cy="900489"/>
            <a:chOff x="6615985" y="4199142"/>
            <a:chExt cx="1051890" cy="900489"/>
          </a:xfrm>
        </p:grpSpPr>
        <p:pic>
          <p:nvPicPr>
            <p:cNvPr id="21" name="Graphic 20" descr="Printer outline">
              <a:extLst>
                <a:ext uri="{FF2B5EF4-FFF2-40B4-BE49-F238E27FC236}">
                  <a16:creationId xmlns:a16="http://schemas.microsoft.com/office/drawing/2014/main" id="{F161EF35-E82F-0D12-10A3-392FD43BFC4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901654" y="4199142"/>
              <a:ext cx="480552" cy="480552"/>
            </a:xfrm>
            <a:prstGeom prst="rect">
              <a:avLst/>
            </a:prstGeom>
          </p:spPr>
        </p:pic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812F9C5-95F6-0E14-6A70-4D8093164DB6}"/>
                </a:ext>
              </a:extLst>
            </p:cNvPr>
            <p:cNvSpPr txBox="1"/>
            <p:nvPr/>
          </p:nvSpPr>
          <p:spPr>
            <a:xfrm>
              <a:off x="6615985" y="4637966"/>
              <a:ext cx="1051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printer/scanner</a:t>
              </a:r>
            </a:p>
            <a:p>
              <a:pPr algn="ctr"/>
              <a:r>
                <a:rPr lang="en-US" sz="800" dirty="0"/>
                <a:t>Canon MFC269 DW</a:t>
              </a:r>
            </a:p>
            <a:p>
              <a:pPr algn="ctr"/>
              <a:r>
                <a:rPr lang="en-GB" sz="800" dirty="0"/>
                <a:t>canon-</a:t>
              </a:r>
              <a:r>
                <a:rPr lang="en-GB" sz="800" dirty="0" err="1"/>
                <a:t>lp</a:t>
              </a:r>
              <a:endParaRPr lang="en-GB" sz="800" dirty="0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31167C5-8EF2-B09E-19D2-5B6DB34837C8}"/>
              </a:ext>
            </a:extLst>
          </p:cNvPr>
          <p:cNvGrpSpPr/>
          <p:nvPr/>
        </p:nvGrpSpPr>
        <p:grpSpPr>
          <a:xfrm>
            <a:off x="3374510" y="1950803"/>
            <a:ext cx="1021433" cy="750743"/>
            <a:chOff x="3132095" y="1803774"/>
            <a:chExt cx="1021433" cy="750743"/>
          </a:xfrm>
        </p:grpSpPr>
        <p:pic>
          <p:nvPicPr>
            <p:cNvPr id="9" name="Graphic 8" descr="DVD player outline">
              <a:extLst>
                <a:ext uri="{FF2B5EF4-FFF2-40B4-BE49-F238E27FC236}">
                  <a16:creationId xmlns:a16="http://schemas.microsoft.com/office/drawing/2014/main" id="{D0B5A29E-889B-AC79-5653-1A948234C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402535" y="1803774"/>
              <a:ext cx="480552" cy="480552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1666FDA-32D3-5146-F611-49175367C64F}"/>
                </a:ext>
              </a:extLst>
            </p:cNvPr>
            <p:cNvSpPr txBox="1"/>
            <p:nvPr/>
          </p:nvSpPr>
          <p:spPr>
            <a:xfrm>
              <a:off x="3132095" y="2092852"/>
              <a:ext cx="10214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firewall/router</a:t>
              </a:r>
            </a:p>
            <a:p>
              <a:pPr algn="ctr"/>
              <a:r>
                <a:rPr lang="en-GB" sz="800" dirty="0"/>
                <a:t>generic X86-64 box</a:t>
              </a:r>
            </a:p>
            <a:p>
              <a:pPr algn="ctr"/>
              <a:r>
                <a:rPr lang="en-GB" sz="800" dirty="0" err="1"/>
                <a:t>opnsense</a:t>
              </a:r>
              <a:endParaRPr lang="en-GB" sz="800" dirty="0"/>
            </a:p>
          </p:txBody>
        </p:sp>
      </p:grpSp>
      <p:pic>
        <p:nvPicPr>
          <p:cNvPr id="54" name="Graphic 53" descr="DVD player outline">
            <a:extLst>
              <a:ext uri="{FF2B5EF4-FFF2-40B4-BE49-F238E27FC236}">
                <a16:creationId xmlns:a16="http://schemas.microsoft.com/office/drawing/2014/main" id="{7CF146D8-EDB1-07C3-380A-F8B2678DBA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44950" y="1155340"/>
            <a:ext cx="480552" cy="48055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29C8695-E5E9-3A52-A053-35C62F7E0709}"/>
              </a:ext>
            </a:extLst>
          </p:cNvPr>
          <p:cNvSpPr txBox="1"/>
          <p:nvPr/>
        </p:nvSpPr>
        <p:spPr>
          <a:xfrm>
            <a:off x="3377716" y="1441255"/>
            <a:ext cx="1015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fibre internet OTU</a:t>
            </a:r>
          </a:p>
          <a:p>
            <a:pPr algn="ctr"/>
            <a:r>
              <a:rPr lang="en-GB" sz="800" dirty="0"/>
              <a:t>Huawei HG8145X6</a:t>
            </a:r>
            <a:endParaRPr lang="en-US" sz="800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366F70D0-E71D-15D1-DFF5-C3757192B145}"/>
              </a:ext>
            </a:extLst>
          </p:cNvPr>
          <p:cNvGrpSpPr/>
          <p:nvPr/>
        </p:nvGrpSpPr>
        <p:grpSpPr>
          <a:xfrm>
            <a:off x="3483659" y="3504139"/>
            <a:ext cx="1048684" cy="748638"/>
            <a:chOff x="3237059" y="3334942"/>
            <a:chExt cx="1048684" cy="748638"/>
          </a:xfrm>
        </p:grpSpPr>
        <p:pic>
          <p:nvPicPr>
            <p:cNvPr id="58" name="Graphic 57" descr="DVD player outline">
              <a:extLst>
                <a:ext uri="{FF2B5EF4-FFF2-40B4-BE49-F238E27FC236}">
                  <a16:creationId xmlns:a16="http://schemas.microsoft.com/office/drawing/2014/main" id="{AE6BF695-2438-B76F-7DC3-B82305A83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21125" y="3334942"/>
              <a:ext cx="480552" cy="480552"/>
            </a:xfrm>
            <a:prstGeom prst="rect">
              <a:avLst/>
            </a:prstGeom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8A24137-23A7-1B74-40DF-55F610A32423}"/>
                </a:ext>
              </a:extLst>
            </p:cNvPr>
            <p:cNvSpPr txBox="1"/>
            <p:nvPr/>
          </p:nvSpPr>
          <p:spPr>
            <a:xfrm>
              <a:off x="3237059" y="3621915"/>
              <a:ext cx="1048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u="sng" dirty="0"/>
                <a:t>virtualization server</a:t>
              </a:r>
            </a:p>
            <a:p>
              <a:pPr algn="ctr"/>
              <a:r>
                <a:rPr lang="en-GB" sz="800" u="sng" dirty="0"/>
                <a:t>Lenovo M93p Tiny</a:t>
              </a:r>
            </a:p>
            <a:p>
              <a:pPr algn="ctr"/>
              <a:r>
                <a:rPr lang="en-GB" sz="800" u="sng" dirty="0"/>
                <a:t>proxmox-03.home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10A91AC-6500-6FCB-08E1-7C5BEFFB59CB}"/>
              </a:ext>
            </a:extLst>
          </p:cNvPr>
          <p:cNvGrpSpPr/>
          <p:nvPr/>
        </p:nvGrpSpPr>
        <p:grpSpPr>
          <a:xfrm>
            <a:off x="4293490" y="5904132"/>
            <a:ext cx="838225" cy="723750"/>
            <a:chOff x="3342289" y="5685057"/>
            <a:chExt cx="838225" cy="723750"/>
          </a:xfrm>
        </p:grpSpPr>
        <p:pic>
          <p:nvPicPr>
            <p:cNvPr id="65" name="Graphic 64" descr="DVD player outline">
              <a:extLst>
                <a:ext uri="{FF2B5EF4-FFF2-40B4-BE49-F238E27FC236}">
                  <a16:creationId xmlns:a16="http://schemas.microsoft.com/office/drawing/2014/main" id="{AF699686-C960-525D-BFD5-84F1C387B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42969" y="5685057"/>
              <a:ext cx="436865" cy="43686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C6F53B6-E8C0-AB5C-05EB-3B02EECF9305}"/>
                </a:ext>
              </a:extLst>
            </p:cNvPr>
            <p:cNvSpPr txBox="1"/>
            <p:nvPr/>
          </p:nvSpPr>
          <p:spPr>
            <a:xfrm>
              <a:off x="3342289" y="5947142"/>
              <a:ext cx="8382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NAS</a:t>
              </a:r>
            </a:p>
            <a:p>
              <a:pPr algn="ctr"/>
              <a:r>
                <a:rPr lang="en-US" sz="800" dirty="0"/>
                <a:t>QNAP TS-251+</a:t>
              </a:r>
            </a:p>
            <a:p>
              <a:pPr algn="ctr"/>
              <a:r>
                <a:rPr lang="en-GB" sz="800" dirty="0" err="1"/>
                <a:t>qnap-nas</a:t>
              </a:r>
              <a:endParaRPr lang="en-GB" sz="800" dirty="0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4FC57769-37B9-2AE5-FB4B-9EEBB7101AB2}"/>
              </a:ext>
            </a:extLst>
          </p:cNvPr>
          <p:cNvGrpSpPr/>
          <p:nvPr/>
        </p:nvGrpSpPr>
        <p:grpSpPr>
          <a:xfrm>
            <a:off x="3172531" y="210462"/>
            <a:ext cx="1425390" cy="859389"/>
            <a:chOff x="2930116" y="-8613"/>
            <a:chExt cx="1425390" cy="859389"/>
          </a:xfrm>
        </p:grpSpPr>
        <p:pic>
          <p:nvPicPr>
            <p:cNvPr id="17" name="Graphic 16" descr="Internet Of Things outline">
              <a:extLst>
                <a:ext uri="{FF2B5EF4-FFF2-40B4-BE49-F238E27FC236}">
                  <a16:creationId xmlns:a16="http://schemas.microsoft.com/office/drawing/2014/main" id="{14167BEE-4DAA-3CF1-2319-B3BA27BDA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02535" y="370224"/>
              <a:ext cx="480552" cy="480552"/>
            </a:xfrm>
            <a:prstGeom prst="rect">
              <a:avLst/>
            </a:prstGeom>
          </p:spPr>
        </p:pic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D0BA75-6BB8-EDC6-0E16-54DB1498B6DE}"/>
                </a:ext>
              </a:extLst>
            </p:cNvPr>
            <p:cNvSpPr txBox="1"/>
            <p:nvPr/>
          </p:nvSpPr>
          <p:spPr>
            <a:xfrm>
              <a:off x="2930116" y="-8613"/>
              <a:ext cx="14253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TIME Broadband</a:t>
              </a:r>
            </a:p>
            <a:p>
              <a:pPr algn="ctr"/>
              <a:r>
                <a:rPr lang="en-US" sz="800" dirty="0"/>
                <a:t>A/C 112016300322 08</a:t>
              </a:r>
            </a:p>
            <a:p>
              <a:pPr algn="ctr"/>
              <a:r>
                <a:rPr lang="en-US" sz="800" dirty="0"/>
                <a:t>1 </a:t>
              </a:r>
              <a:r>
                <a:rPr lang="en-US" sz="800" dirty="0" err="1"/>
                <a:t>gbps</a:t>
              </a:r>
              <a:r>
                <a:rPr lang="en-US" sz="800" dirty="0"/>
                <a:t> unlimited broadband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D5318775-EE54-9FB2-0D53-1A82DBB42A81}"/>
              </a:ext>
            </a:extLst>
          </p:cNvPr>
          <p:cNvSpPr txBox="1"/>
          <p:nvPr/>
        </p:nvSpPr>
        <p:spPr>
          <a:xfrm>
            <a:off x="245711" y="2077412"/>
            <a:ext cx="13292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Linksys </a:t>
            </a:r>
            <a:r>
              <a:rPr lang="en-GB" sz="800" b="1" dirty="0" err="1"/>
              <a:t>Velop</a:t>
            </a:r>
            <a:r>
              <a:rPr lang="en-GB" sz="800" b="1" dirty="0"/>
              <a:t> Mesh </a:t>
            </a:r>
            <a:r>
              <a:rPr lang="en-GB" sz="800" b="1" dirty="0" err="1"/>
              <a:t>WiFi</a:t>
            </a:r>
            <a:endParaRPr lang="en-GB" sz="800" b="1" dirty="0"/>
          </a:p>
          <a:p>
            <a:pPr algn="ctr"/>
            <a:r>
              <a:rPr lang="en-GB" sz="800" dirty="0" err="1"/>
              <a:t>velop</a:t>
            </a:r>
            <a:r>
              <a:rPr lang="en-GB" sz="800" dirty="0"/>
              <a:t>-master</a:t>
            </a:r>
          </a:p>
          <a:p>
            <a:pPr algn="ctr"/>
            <a:r>
              <a:rPr lang="en-GB" sz="800" dirty="0"/>
              <a:t>velop-01</a:t>
            </a:r>
          </a:p>
          <a:p>
            <a:pPr algn="ctr"/>
            <a:r>
              <a:rPr lang="en-GB" sz="800" dirty="0"/>
              <a:t>velop-02</a:t>
            </a:r>
          </a:p>
          <a:p>
            <a:pPr algn="ctr"/>
            <a:r>
              <a:rPr lang="en-GB" sz="800" dirty="0"/>
              <a:t>velop-03</a:t>
            </a:r>
            <a:endParaRPr lang="en-US" sz="8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063C9CF-FBEC-4714-74EC-BE2FA677BCBA}"/>
              </a:ext>
            </a:extLst>
          </p:cNvPr>
          <p:cNvSpPr txBox="1"/>
          <p:nvPr/>
        </p:nvSpPr>
        <p:spPr>
          <a:xfrm>
            <a:off x="281779" y="3615163"/>
            <a:ext cx="125707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 err="1"/>
              <a:t>tp</a:t>
            </a:r>
            <a:r>
              <a:rPr lang="en-GB" sz="800" b="1" dirty="0"/>
              <a:t>-link Deco Mesh </a:t>
            </a:r>
            <a:r>
              <a:rPr lang="en-GB" sz="800" b="1" dirty="0" err="1"/>
              <a:t>WiFi</a:t>
            </a:r>
            <a:endParaRPr lang="en-GB" sz="800" b="1" dirty="0"/>
          </a:p>
          <a:p>
            <a:pPr algn="ctr"/>
            <a:r>
              <a:rPr lang="en-GB" sz="800" dirty="0"/>
              <a:t>deco-X20-01</a:t>
            </a:r>
          </a:p>
          <a:p>
            <a:pPr algn="ctr"/>
            <a:r>
              <a:rPr lang="en-GB" sz="800" dirty="0"/>
              <a:t>deco-X20-02</a:t>
            </a:r>
          </a:p>
          <a:p>
            <a:pPr algn="ctr"/>
            <a:r>
              <a:rPr lang="en-GB" sz="800" dirty="0"/>
              <a:t>deco-X20-03</a:t>
            </a:r>
          </a:p>
          <a:p>
            <a:pPr algn="ctr"/>
            <a:r>
              <a:rPr lang="en-GB" sz="800" dirty="0"/>
              <a:t>deco-X20-04</a:t>
            </a:r>
          </a:p>
          <a:p>
            <a:pPr algn="ctr"/>
            <a:r>
              <a:rPr lang="en-GB" sz="800" dirty="0"/>
              <a:t>deco-X20-05</a:t>
            </a:r>
          </a:p>
          <a:p>
            <a:pPr algn="ctr"/>
            <a:r>
              <a:rPr lang="en-GB" sz="800" dirty="0"/>
              <a:t>deco-X20-06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27096F9-8B05-AEC4-FD59-F623EED8439A}"/>
              </a:ext>
            </a:extLst>
          </p:cNvPr>
          <p:cNvCxnSpPr>
            <a:stCxn id="9" idx="3"/>
            <a:endCxn id="60" idx="1"/>
          </p:cNvCxnSpPr>
          <p:nvPr/>
        </p:nvCxnSpPr>
        <p:spPr>
          <a:xfrm>
            <a:off x="4125502" y="2191079"/>
            <a:ext cx="755028" cy="3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03779FD-6C20-8E09-FB15-D885B6628829}"/>
              </a:ext>
            </a:extLst>
          </p:cNvPr>
          <p:cNvCxnSpPr>
            <a:cxnSpLocks/>
            <a:stCxn id="55" idx="2"/>
            <a:endCxn id="45" idx="0"/>
          </p:cNvCxnSpPr>
          <p:nvPr/>
        </p:nvCxnSpPr>
        <p:spPr>
          <a:xfrm>
            <a:off x="3885227" y="1779809"/>
            <a:ext cx="0" cy="46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219E66A1-81EE-CC64-9619-FC5442C3F8CC}"/>
              </a:ext>
            </a:extLst>
          </p:cNvPr>
          <p:cNvCxnSpPr/>
          <p:nvPr/>
        </p:nvCxnSpPr>
        <p:spPr>
          <a:xfrm flipH="1">
            <a:off x="2756071" y="2191079"/>
            <a:ext cx="88887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AF989D5-CFCE-59D5-9C1E-96315DA090A0}"/>
              </a:ext>
            </a:extLst>
          </p:cNvPr>
          <p:cNvCxnSpPr>
            <a:cxnSpLocks/>
            <a:stCxn id="98" idx="2"/>
          </p:cNvCxnSpPr>
          <p:nvPr/>
        </p:nvCxnSpPr>
        <p:spPr>
          <a:xfrm flipH="1">
            <a:off x="5120806" y="3604117"/>
            <a:ext cx="1" cy="14228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119D69B3-BDE8-BC5C-D555-44AF3F2E904C}"/>
              </a:ext>
            </a:extLst>
          </p:cNvPr>
          <p:cNvCxnSpPr>
            <a:cxnSpLocks/>
            <a:stCxn id="62" idx="1"/>
            <a:endCxn id="64" idx="0"/>
          </p:cNvCxnSpPr>
          <p:nvPr/>
        </p:nvCxnSpPr>
        <p:spPr>
          <a:xfrm rot="10800000" flipV="1">
            <a:off x="3819650" y="5026557"/>
            <a:ext cx="1060880" cy="3203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4E00EB17-D828-B29C-F697-820CF6AC02ED}"/>
              </a:ext>
            </a:extLst>
          </p:cNvPr>
          <p:cNvCxnSpPr>
            <a:stCxn id="61" idx="2"/>
            <a:endCxn id="66" idx="0"/>
          </p:cNvCxnSpPr>
          <p:nvPr/>
        </p:nvCxnSpPr>
        <p:spPr>
          <a:xfrm rot="5400000">
            <a:off x="4626250" y="5671660"/>
            <a:ext cx="580911" cy="40820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A3AEF439-DB0C-B0A8-A39A-5258DB4002BF}"/>
              </a:ext>
            </a:extLst>
          </p:cNvPr>
          <p:cNvCxnSpPr>
            <a:stCxn id="61" idx="2"/>
            <a:endCxn id="68" idx="0"/>
          </p:cNvCxnSpPr>
          <p:nvPr/>
        </p:nvCxnSpPr>
        <p:spPr>
          <a:xfrm rot="16200000" flipH="1">
            <a:off x="5668010" y="5038102"/>
            <a:ext cx="580911" cy="167531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16936B7-09DC-1DD3-CC2E-EFFD2C3906C5}"/>
              </a:ext>
            </a:extLst>
          </p:cNvPr>
          <p:cNvSpPr txBox="1"/>
          <p:nvPr/>
        </p:nvSpPr>
        <p:spPr>
          <a:xfrm>
            <a:off x="8518763" y="3982481"/>
            <a:ext cx="11464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Zigbee lighting mesh</a:t>
            </a:r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591BC9FB-3797-CFA0-85C0-919762343125}"/>
              </a:ext>
            </a:extLst>
          </p:cNvPr>
          <p:cNvCxnSpPr>
            <a:cxnSpLocks/>
          </p:cNvCxnSpPr>
          <p:nvPr/>
        </p:nvCxnSpPr>
        <p:spPr>
          <a:xfrm flipH="1">
            <a:off x="1490749" y="3744415"/>
            <a:ext cx="804880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A995BF4E-0627-E51F-7071-023CC7DD31C7}"/>
              </a:ext>
            </a:extLst>
          </p:cNvPr>
          <p:cNvCxnSpPr>
            <a:cxnSpLocks/>
          </p:cNvCxnSpPr>
          <p:nvPr/>
        </p:nvCxnSpPr>
        <p:spPr>
          <a:xfrm flipH="1">
            <a:off x="1538853" y="2191079"/>
            <a:ext cx="75677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51EA29D-39B7-C1AB-B358-14C2125999C3}"/>
              </a:ext>
            </a:extLst>
          </p:cNvPr>
          <p:cNvCxnSpPr>
            <a:cxnSpLocks/>
          </p:cNvCxnSpPr>
          <p:nvPr/>
        </p:nvCxnSpPr>
        <p:spPr>
          <a:xfrm flipH="1">
            <a:off x="7184363" y="3736364"/>
            <a:ext cx="1721339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60E2C60F-2221-EB95-DDC4-C4D7802C2805}"/>
              </a:ext>
            </a:extLst>
          </p:cNvPr>
          <p:cNvCxnSpPr>
            <a:stCxn id="17" idx="2"/>
            <a:endCxn id="55" idx="0"/>
          </p:cNvCxnSpPr>
          <p:nvPr/>
        </p:nvCxnSpPr>
        <p:spPr>
          <a:xfrm>
            <a:off x="3885226" y="1069851"/>
            <a:ext cx="1" cy="37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050B27D0-99AC-3B36-49E1-921FC6092600}"/>
              </a:ext>
            </a:extLst>
          </p:cNvPr>
          <p:cNvCxnSpPr>
            <a:cxnSpLocks/>
            <a:stCxn id="99" idx="1"/>
            <a:endCxn id="59" idx="0"/>
          </p:cNvCxnSpPr>
          <p:nvPr/>
        </p:nvCxnSpPr>
        <p:spPr>
          <a:xfrm rot="10800000" flipV="1">
            <a:off x="4008002" y="3216760"/>
            <a:ext cx="872529" cy="5743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F2049CF3-819E-6524-A533-95C529E4E37C}"/>
              </a:ext>
            </a:extLst>
          </p:cNvPr>
          <p:cNvGrpSpPr/>
          <p:nvPr/>
        </p:nvGrpSpPr>
        <p:grpSpPr>
          <a:xfrm>
            <a:off x="6515695" y="3504139"/>
            <a:ext cx="986167" cy="748638"/>
            <a:chOff x="1898886" y="3334942"/>
            <a:chExt cx="986167" cy="748638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1E826BB-FB84-02DC-B5B9-74D21C898AC4}"/>
                </a:ext>
              </a:extLst>
            </p:cNvPr>
            <p:cNvSpPr txBox="1"/>
            <p:nvPr/>
          </p:nvSpPr>
          <p:spPr>
            <a:xfrm>
              <a:off x="1898886" y="3621915"/>
              <a:ext cx="9861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Philips Hue bridge</a:t>
              </a:r>
            </a:p>
            <a:p>
              <a:pPr algn="ctr"/>
              <a:r>
                <a:rPr lang="en-GB" sz="800" dirty="0"/>
                <a:t>Hue Bridge Gen 2</a:t>
              </a:r>
            </a:p>
            <a:p>
              <a:pPr algn="ctr"/>
              <a:r>
                <a:rPr lang="en-GB" sz="800" dirty="0" err="1"/>
                <a:t>philips</a:t>
              </a:r>
              <a:r>
                <a:rPr lang="en-GB" sz="800" dirty="0"/>
                <a:t>-hue</a:t>
              </a:r>
              <a:endParaRPr lang="en-US" sz="800" dirty="0"/>
            </a:p>
          </p:txBody>
        </p:sp>
        <p:pic>
          <p:nvPicPr>
            <p:cNvPr id="181" name="Graphic 180" descr="DVD player outline">
              <a:extLst>
                <a:ext uri="{FF2B5EF4-FFF2-40B4-BE49-F238E27FC236}">
                  <a16:creationId xmlns:a16="http://schemas.microsoft.com/office/drawing/2014/main" id="{056BEEDF-38E0-F162-C6E4-6A95C45E1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8537" y="3334942"/>
              <a:ext cx="480552" cy="480552"/>
            </a:xfrm>
            <a:prstGeom prst="rect">
              <a:avLst/>
            </a:prstGeom>
          </p:spPr>
        </p:pic>
      </p:grp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1A9EDAA9-66D4-7590-B437-FF86B915B08E}"/>
              </a:ext>
            </a:extLst>
          </p:cNvPr>
          <p:cNvCxnSpPr>
            <a:cxnSpLocks/>
            <a:stCxn id="99" idx="3"/>
            <a:endCxn id="57" idx="0"/>
          </p:cNvCxnSpPr>
          <p:nvPr/>
        </p:nvCxnSpPr>
        <p:spPr>
          <a:xfrm>
            <a:off x="5361082" y="3216761"/>
            <a:ext cx="1647697" cy="57435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8" name="TextBox 207">
            <a:extLst>
              <a:ext uri="{FF2B5EF4-FFF2-40B4-BE49-F238E27FC236}">
                <a16:creationId xmlns:a16="http://schemas.microsoft.com/office/drawing/2014/main" id="{AE2E41BB-E169-4B69-821E-5ACFC919DAFB}"/>
              </a:ext>
            </a:extLst>
          </p:cNvPr>
          <p:cNvSpPr txBox="1"/>
          <p:nvPr/>
        </p:nvSpPr>
        <p:spPr>
          <a:xfrm>
            <a:off x="8007026" y="167659"/>
            <a:ext cx="17973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800" dirty="0"/>
              <a:t>spare </a:t>
            </a:r>
            <a:r>
              <a:rPr lang="en-GB" sz="800" dirty="0" err="1"/>
              <a:t>opnSense</a:t>
            </a:r>
            <a:r>
              <a:rPr lang="en-GB" sz="800" dirty="0"/>
              <a:t> firewall in TV unit</a:t>
            </a:r>
          </a:p>
          <a:p>
            <a:pPr algn="r"/>
            <a:r>
              <a:rPr lang="en-GB" sz="800" dirty="0"/>
              <a:t>spare PSU for </a:t>
            </a:r>
            <a:r>
              <a:rPr lang="en-GB" sz="800" dirty="0" err="1"/>
              <a:t>opnSense</a:t>
            </a:r>
            <a:r>
              <a:rPr lang="en-GB" sz="800" dirty="0"/>
              <a:t> in TV unit</a:t>
            </a:r>
          </a:p>
          <a:p>
            <a:pPr algn="r"/>
            <a:endParaRPr lang="en-GB" sz="800" dirty="0"/>
          </a:p>
          <a:p>
            <a:pPr algn="r"/>
            <a:r>
              <a:rPr lang="en-GB" sz="800" dirty="0"/>
              <a:t>spare 8 port switch in TV unit</a:t>
            </a:r>
          </a:p>
          <a:p>
            <a:pPr algn="r"/>
            <a:r>
              <a:rPr lang="en-GB" sz="800" dirty="0"/>
              <a:t>spare PSU for 8 port switch in TV unit</a:t>
            </a:r>
          </a:p>
        </p:txBody>
      </p: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D54E97A4-1B5B-16D8-1740-0CA5A4C5FEC8}"/>
              </a:ext>
            </a:extLst>
          </p:cNvPr>
          <p:cNvCxnSpPr>
            <a:cxnSpLocks/>
          </p:cNvCxnSpPr>
          <p:nvPr/>
        </p:nvCxnSpPr>
        <p:spPr>
          <a:xfrm>
            <a:off x="5231697" y="6394203"/>
            <a:ext cx="1047082" cy="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6A25A047-CFE3-583B-4C77-669EB34B8770}"/>
              </a:ext>
            </a:extLst>
          </p:cNvPr>
          <p:cNvSpPr txBox="1"/>
          <p:nvPr/>
        </p:nvSpPr>
        <p:spPr>
          <a:xfrm>
            <a:off x="5231697" y="6178759"/>
            <a:ext cx="1047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daily replication</a:t>
            </a:r>
            <a:endParaRPr lang="en-US" sz="800" dirty="0"/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71ACE3B3-0CD8-2FB0-77DA-22B29FDE256D}"/>
              </a:ext>
            </a:extLst>
          </p:cNvPr>
          <p:cNvSpPr txBox="1"/>
          <p:nvPr/>
        </p:nvSpPr>
        <p:spPr>
          <a:xfrm>
            <a:off x="2550474" y="5775237"/>
            <a:ext cx="161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i="1" dirty="0"/>
              <a:t>virtual servers and containers</a:t>
            </a:r>
          </a:p>
          <a:p>
            <a:pPr algn="ctr"/>
            <a:r>
              <a:rPr lang="en-GB" sz="800" i="1" dirty="0" err="1"/>
              <a:t>homeassistant.home</a:t>
            </a:r>
            <a:r>
              <a:rPr lang="en-GB" sz="800" i="1" dirty="0"/>
              <a:t> VM</a:t>
            </a:r>
          </a:p>
          <a:p>
            <a:pPr algn="ctr"/>
            <a:r>
              <a:rPr lang="en-GB" sz="800" i="1" dirty="0"/>
              <a:t>tv/movie downloader containers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FE955A8A-6A15-142C-C5A1-56DB8A15EF4D}"/>
              </a:ext>
            </a:extLst>
          </p:cNvPr>
          <p:cNvSpPr txBox="1"/>
          <p:nvPr/>
        </p:nvSpPr>
        <p:spPr>
          <a:xfrm>
            <a:off x="3425813" y="4180841"/>
            <a:ext cx="11865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i="1" dirty="0"/>
              <a:t>virtual servers</a:t>
            </a:r>
          </a:p>
          <a:p>
            <a:pPr algn="ctr"/>
            <a:r>
              <a:rPr lang="en-GB" sz="800" i="1" dirty="0"/>
              <a:t>home automation VMs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18FEDB35-C339-DA93-22A8-9582488B6007}"/>
              </a:ext>
            </a:extLst>
          </p:cNvPr>
          <p:cNvSpPr txBox="1"/>
          <p:nvPr/>
        </p:nvSpPr>
        <p:spPr>
          <a:xfrm>
            <a:off x="4361384" y="6576203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plex server</a:t>
            </a:r>
            <a:endParaRPr lang="en-GB" sz="800" dirty="0"/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642E9A1-E8AC-09EF-64E0-129C8B4E852F}"/>
              </a:ext>
            </a:extLst>
          </p:cNvPr>
          <p:cNvGrpSpPr/>
          <p:nvPr/>
        </p:nvGrpSpPr>
        <p:grpSpPr>
          <a:xfrm>
            <a:off x="5760397" y="1953842"/>
            <a:ext cx="966932" cy="897942"/>
            <a:chOff x="5799189" y="2023597"/>
            <a:chExt cx="966932" cy="897942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28BC4955-5CC2-2C50-3449-58C6A16B46D0}"/>
                </a:ext>
              </a:extLst>
            </p:cNvPr>
            <p:cNvSpPr txBox="1"/>
            <p:nvPr/>
          </p:nvSpPr>
          <p:spPr>
            <a:xfrm>
              <a:off x="5799189" y="2312675"/>
              <a:ext cx="9669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TV set top box</a:t>
              </a:r>
            </a:p>
            <a:p>
              <a:pPr algn="ctr"/>
              <a:r>
                <a:rPr lang="en-GB" sz="800" dirty="0"/>
                <a:t>Xiaomi Mi Box S</a:t>
              </a:r>
            </a:p>
            <a:p>
              <a:pPr algn="ctr"/>
              <a:r>
                <a:rPr lang="en-US" sz="800" dirty="0"/>
                <a:t>	</a:t>
              </a:r>
              <a:r>
                <a:rPr lang="en-US" sz="800" dirty="0" err="1"/>
                <a:t>xiaomi</a:t>
              </a:r>
              <a:r>
                <a:rPr lang="en-US" sz="800" dirty="0"/>
                <a:t>-android-tv</a:t>
              </a:r>
            </a:p>
          </p:txBody>
        </p:sp>
        <p:pic>
          <p:nvPicPr>
            <p:cNvPr id="210" name="Graphic 209" descr="DVD player outline">
              <a:extLst>
                <a:ext uri="{FF2B5EF4-FFF2-40B4-BE49-F238E27FC236}">
                  <a16:creationId xmlns:a16="http://schemas.microsoft.com/office/drawing/2014/main" id="{123A337C-E8DC-2186-36BB-FED33D3D77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379" y="2023597"/>
              <a:ext cx="480552" cy="480552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7F52685C-C9BD-CBDA-EC29-6A011BD33F32}"/>
                </a:ext>
              </a:extLst>
            </p:cNvPr>
            <p:cNvSpPr txBox="1"/>
            <p:nvPr/>
          </p:nvSpPr>
          <p:spPr>
            <a:xfrm>
              <a:off x="5945864" y="2706095"/>
              <a:ext cx="67358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b="1" dirty="0"/>
                <a:t>plex client</a:t>
              </a:r>
              <a:endParaRPr lang="en-GB" sz="800" dirty="0"/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05CE7C2F-0B69-7665-0C26-3C5F6E5266AB}"/>
              </a:ext>
            </a:extLst>
          </p:cNvPr>
          <p:cNvSpPr txBox="1"/>
          <p:nvPr/>
        </p:nvSpPr>
        <p:spPr>
          <a:xfrm>
            <a:off x="3404815" y="2007423"/>
            <a:ext cx="3369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IOT</a:t>
            </a:r>
            <a:endParaRPr lang="en-US" sz="800" i="1" dirty="0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52503DE-428D-BF95-53FC-72D2ADACFC15}"/>
              </a:ext>
            </a:extLst>
          </p:cNvPr>
          <p:cNvSpPr txBox="1"/>
          <p:nvPr/>
        </p:nvSpPr>
        <p:spPr>
          <a:xfrm>
            <a:off x="4039793" y="2007423"/>
            <a:ext cx="36901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LAN</a:t>
            </a:r>
            <a:endParaRPr lang="en-US" sz="800" i="1" dirty="0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4C9527-D21A-A96D-1C4C-05481E9ACA42}"/>
              </a:ext>
            </a:extLst>
          </p:cNvPr>
          <p:cNvSpPr txBox="1"/>
          <p:nvPr/>
        </p:nvSpPr>
        <p:spPr>
          <a:xfrm>
            <a:off x="3827610" y="1785110"/>
            <a:ext cx="4090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i="1" dirty="0"/>
              <a:t>WAN</a:t>
            </a:r>
            <a:endParaRPr lang="en-US" sz="800" i="1" dirty="0"/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FF78B740-37CB-F2EE-40C8-534FCA891C48}"/>
              </a:ext>
            </a:extLst>
          </p:cNvPr>
          <p:cNvGrpSpPr/>
          <p:nvPr/>
        </p:nvGrpSpPr>
        <p:grpSpPr>
          <a:xfrm>
            <a:off x="2325083" y="5063014"/>
            <a:ext cx="1048684" cy="745594"/>
            <a:chOff x="2325083" y="5882288"/>
            <a:chExt cx="1048684" cy="745594"/>
          </a:xfrm>
        </p:grpSpPr>
        <p:pic>
          <p:nvPicPr>
            <p:cNvPr id="4" name="Graphic 3" descr="DVD player outline">
              <a:extLst>
                <a:ext uri="{FF2B5EF4-FFF2-40B4-BE49-F238E27FC236}">
                  <a16:creationId xmlns:a16="http://schemas.microsoft.com/office/drawing/2014/main" id="{01152129-DA48-E7A0-9EAF-C9BCDB170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09149" y="5882288"/>
              <a:ext cx="480552" cy="480552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64F61B-F8CA-9607-72C4-1984795CAE96}"/>
                </a:ext>
              </a:extLst>
            </p:cNvPr>
            <p:cNvSpPr txBox="1"/>
            <p:nvPr/>
          </p:nvSpPr>
          <p:spPr>
            <a:xfrm>
              <a:off x="2325083" y="6166217"/>
              <a:ext cx="10486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u="sng" dirty="0"/>
                <a:t>virtualization server</a:t>
              </a:r>
            </a:p>
            <a:p>
              <a:pPr algn="ctr"/>
              <a:r>
                <a:rPr lang="en-GB" sz="800" u="sng" dirty="0"/>
                <a:t>Lenovo M93p Tiny</a:t>
              </a:r>
            </a:p>
            <a:p>
              <a:pPr algn="ctr"/>
              <a:r>
                <a:rPr lang="en-GB" sz="800" u="sng" dirty="0"/>
                <a:t>proxmox-01</a:t>
              </a: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CB81A94-1768-3CFD-37A2-01DEEC2AE0BA}"/>
              </a:ext>
            </a:extLst>
          </p:cNvPr>
          <p:cNvSpPr/>
          <p:nvPr/>
        </p:nvSpPr>
        <p:spPr>
          <a:xfrm>
            <a:off x="1881964" y="1237115"/>
            <a:ext cx="6554374" cy="16396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BF40F5-0D6B-E1DA-0AA9-5C63DCAE599E}"/>
              </a:ext>
            </a:extLst>
          </p:cNvPr>
          <p:cNvSpPr txBox="1"/>
          <p:nvPr/>
        </p:nvSpPr>
        <p:spPr>
          <a:xfrm>
            <a:off x="7814051" y="2645943"/>
            <a:ext cx="622286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900" dirty="0"/>
              <a:t>under TV</a:t>
            </a:r>
            <a:endParaRPr lang="en-US" sz="9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9BE8B9-A250-55F7-71D2-899F6683992A}"/>
              </a:ext>
            </a:extLst>
          </p:cNvPr>
          <p:cNvSpPr/>
          <p:nvPr/>
        </p:nvSpPr>
        <p:spPr>
          <a:xfrm>
            <a:off x="1881963" y="3066885"/>
            <a:ext cx="6554374" cy="163965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2D186FE-2C06-FF01-706D-EE2825AC55C2}"/>
              </a:ext>
            </a:extLst>
          </p:cNvPr>
          <p:cNvSpPr txBox="1"/>
          <p:nvPr/>
        </p:nvSpPr>
        <p:spPr>
          <a:xfrm>
            <a:off x="7163232" y="4475714"/>
            <a:ext cx="1273105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GB" sz="900" dirty="0"/>
              <a:t>on top of room divider</a:t>
            </a:r>
            <a:endParaRPr lang="en-US" sz="9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A572C5-A849-EDAC-BB4F-BDD56ED84E1A}"/>
              </a:ext>
            </a:extLst>
          </p:cNvPr>
          <p:cNvCxnSpPr>
            <a:cxnSpLocks/>
            <a:stCxn id="62" idx="3"/>
            <a:endCxn id="70" idx="0"/>
          </p:cNvCxnSpPr>
          <p:nvPr/>
        </p:nvCxnSpPr>
        <p:spPr>
          <a:xfrm>
            <a:off x="5361082" y="5026557"/>
            <a:ext cx="2184429" cy="51449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C2397895-2A11-CBE5-3035-6D2DDB8B6BD0}"/>
              </a:ext>
            </a:extLst>
          </p:cNvPr>
          <p:cNvSpPr/>
          <p:nvPr/>
        </p:nvSpPr>
        <p:spPr>
          <a:xfrm>
            <a:off x="1881963" y="4869175"/>
            <a:ext cx="6554374" cy="192246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4B28541-7021-0D69-E32E-BE27C70325C8}"/>
              </a:ext>
            </a:extLst>
          </p:cNvPr>
          <p:cNvSpPr txBox="1"/>
          <p:nvPr/>
        </p:nvSpPr>
        <p:spPr>
          <a:xfrm>
            <a:off x="7418669" y="6564726"/>
            <a:ext cx="1012196" cy="230832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GB" sz="900" dirty="0"/>
              <a:t>in Jon’s office</a:t>
            </a:r>
            <a:endParaRPr lang="en-US" sz="900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339226B-FF90-7662-E7BD-EC170BE61768}"/>
              </a:ext>
            </a:extLst>
          </p:cNvPr>
          <p:cNvCxnSpPr>
            <a:cxnSpLocks/>
            <a:stCxn id="99" idx="1"/>
            <a:endCxn id="44" idx="0"/>
          </p:cNvCxnSpPr>
          <p:nvPr/>
        </p:nvCxnSpPr>
        <p:spPr>
          <a:xfrm rot="10800000" flipV="1">
            <a:off x="2505542" y="3216760"/>
            <a:ext cx="2374989" cy="568013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E038C32-D13C-B3E9-67C7-4A4DF85761E4}"/>
              </a:ext>
            </a:extLst>
          </p:cNvPr>
          <p:cNvCxnSpPr>
            <a:stCxn id="46" idx="0"/>
            <a:endCxn id="209" idx="0"/>
          </p:cNvCxnSpPr>
          <p:nvPr/>
        </p:nvCxnSpPr>
        <p:spPr>
          <a:xfrm rot="5400000" flipH="1" flipV="1">
            <a:off x="5677597" y="1686130"/>
            <a:ext cx="9476" cy="1123056"/>
          </a:xfrm>
          <a:prstGeom prst="bentConnector3">
            <a:avLst>
              <a:gd name="adj1" fmla="val 251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99FC80B6-7915-A9E1-23A9-ABDFEED038BA}"/>
              </a:ext>
            </a:extLst>
          </p:cNvPr>
          <p:cNvCxnSpPr>
            <a:cxnSpLocks/>
            <a:stCxn id="46" idx="0"/>
            <a:endCxn id="167" idx="0"/>
          </p:cNvCxnSpPr>
          <p:nvPr/>
        </p:nvCxnSpPr>
        <p:spPr>
          <a:xfrm rot="5400000" flipH="1" flipV="1">
            <a:off x="6203893" y="1159834"/>
            <a:ext cx="9476" cy="2175649"/>
          </a:xfrm>
          <a:prstGeom prst="bentConnector3">
            <a:avLst>
              <a:gd name="adj1" fmla="val 251241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682D3686-FCC2-606B-42D8-B58FB6B561A2}"/>
              </a:ext>
            </a:extLst>
          </p:cNvPr>
          <p:cNvSpPr txBox="1"/>
          <p:nvPr/>
        </p:nvSpPr>
        <p:spPr>
          <a:xfrm>
            <a:off x="4650966" y="3265563"/>
            <a:ext cx="939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dirty="0"/>
              <a:t>4 port switch</a:t>
            </a:r>
          </a:p>
          <a:p>
            <a:pPr algn="ctr"/>
            <a:r>
              <a:rPr lang="en-GB" sz="800" dirty="0"/>
              <a:t>D-Link DGS-108 </a:t>
            </a:r>
            <a:endParaRPr lang="en-US" sz="800" dirty="0"/>
          </a:p>
        </p:txBody>
      </p:sp>
      <p:pic>
        <p:nvPicPr>
          <p:cNvPr id="99" name="Graphic 98" descr="DVD player outline">
            <a:extLst>
              <a:ext uri="{FF2B5EF4-FFF2-40B4-BE49-F238E27FC236}">
                <a16:creationId xmlns:a16="http://schemas.microsoft.com/office/drawing/2014/main" id="{EF84FA00-1FC0-3E5E-AB66-C50F55AC32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80530" y="2976485"/>
            <a:ext cx="480552" cy="480552"/>
          </a:xfrm>
          <a:prstGeom prst="rect">
            <a:avLst/>
          </a:prstGeom>
        </p:spPr>
      </p:pic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3E253C0B-65EF-0517-CA72-C510532D4ACC}"/>
              </a:ext>
            </a:extLst>
          </p:cNvPr>
          <p:cNvCxnSpPr>
            <a:stCxn id="46" idx="2"/>
          </p:cNvCxnSpPr>
          <p:nvPr/>
        </p:nvCxnSpPr>
        <p:spPr>
          <a:xfrm flipH="1">
            <a:off x="5120806" y="2590950"/>
            <a:ext cx="1" cy="5512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or: Elbow 148">
            <a:extLst>
              <a:ext uri="{FF2B5EF4-FFF2-40B4-BE49-F238E27FC236}">
                <a16:creationId xmlns:a16="http://schemas.microsoft.com/office/drawing/2014/main" id="{A94CCF13-8E88-2E73-5283-55ACCDFE07C5}"/>
              </a:ext>
            </a:extLst>
          </p:cNvPr>
          <p:cNvCxnSpPr>
            <a:cxnSpLocks/>
            <a:stCxn id="62" idx="1"/>
            <a:endCxn id="5" idx="0"/>
          </p:cNvCxnSpPr>
          <p:nvPr/>
        </p:nvCxnSpPr>
        <p:spPr>
          <a:xfrm rot="10800000" flipV="1">
            <a:off x="2849426" y="5026557"/>
            <a:ext cx="2031105" cy="320386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13050405-D789-37EF-BAA0-0677075B46E2}"/>
              </a:ext>
            </a:extLst>
          </p:cNvPr>
          <p:cNvGrpSpPr/>
          <p:nvPr/>
        </p:nvGrpSpPr>
        <p:grpSpPr>
          <a:xfrm>
            <a:off x="6846653" y="1953842"/>
            <a:ext cx="899605" cy="750743"/>
            <a:chOff x="5832852" y="2023597"/>
            <a:chExt cx="899605" cy="750743"/>
          </a:xfrm>
        </p:grpSpPr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BEB82C31-1BF3-2E83-6DDE-523EE31C5C5F}"/>
                </a:ext>
              </a:extLst>
            </p:cNvPr>
            <p:cNvSpPr txBox="1"/>
            <p:nvPr/>
          </p:nvSpPr>
          <p:spPr>
            <a:xfrm>
              <a:off x="5832852" y="2312675"/>
              <a:ext cx="89960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800" dirty="0"/>
                <a:t>VOIP base unit</a:t>
              </a:r>
            </a:p>
            <a:p>
              <a:pPr algn="ctr"/>
              <a:r>
                <a:rPr lang="en-GB" sz="800" dirty="0" err="1"/>
                <a:t>Gigaset</a:t>
              </a:r>
              <a:r>
                <a:rPr lang="en-GB" sz="800" dirty="0"/>
                <a:t> C530-IP</a:t>
              </a:r>
            </a:p>
            <a:p>
              <a:pPr algn="ctr"/>
              <a:r>
                <a:rPr lang="en-GB" sz="800" dirty="0"/>
                <a:t>c530-ip</a:t>
              </a:r>
              <a:endParaRPr lang="en-US" sz="800" dirty="0"/>
            </a:p>
          </p:txBody>
        </p:sp>
        <p:pic>
          <p:nvPicPr>
            <p:cNvPr id="169" name="Graphic 168" descr="DVD player outline">
              <a:extLst>
                <a:ext uri="{FF2B5EF4-FFF2-40B4-BE49-F238E27FC236}">
                  <a16:creationId xmlns:a16="http://schemas.microsoft.com/office/drawing/2014/main" id="{0C48FF75-2222-92E6-A081-43835F47B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42379" y="2023597"/>
              <a:ext cx="480552" cy="480552"/>
            </a:xfrm>
            <a:prstGeom prst="rect">
              <a:avLst/>
            </a:prstGeom>
          </p:spPr>
        </p:pic>
      </p:grp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B9FF1C4A-A01E-B9B7-E14F-6B0A32B34B4C}"/>
              </a:ext>
            </a:extLst>
          </p:cNvPr>
          <p:cNvCxnSpPr>
            <a:cxnSpLocks/>
          </p:cNvCxnSpPr>
          <p:nvPr/>
        </p:nvCxnSpPr>
        <p:spPr>
          <a:xfrm flipH="1">
            <a:off x="7536732" y="2184278"/>
            <a:ext cx="1293161" cy="6801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2FEAB7D4-EED7-3484-1A31-7A49D6321BEC}"/>
              </a:ext>
            </a:extLst>
          </p:cNvPr>
          <p:cNvSpPr txBox="1"/>
          <p:nvPr/>
        </p:nvSpPr>
        <p:spPr>
          <a:xfrm>
            <a:off x="5231697" y="6395064"/>
            <a:ext cx="10470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tv shows, movies</a:t>
            </a:r>
            <a:endParaRPr lang="en-US" sz="8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C827F7A0-8CBD-914B-8C07-8D026EF33A61}"/>
              </a:ext>
            </a:extLst>
          </p:cNvPr>
          <p:cNvSpPr txBox="1"/>
          <p:nvPr/>
        </p:nvSpPr>
        <p:spPr>
          <a:xfrm>
            <a:off x="6444905" y="6576203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800" b="1" dirty="0"/>
              <a:t>plex server</a:t>
            </a:r>
            <a:endParaRPr lang="en-GB" sz="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0A847-8E35-088A-1861-D2CDFC05B4B5}"/>
              </a:ext>
            </a:extLst>
          </p:cNvPr>
          <p:cNvSpPr txBox="1"/>
          <p:nvPr/>
        </p:nvSpPr>
        <p:spPr>
          <a:xfrm>
            <a:off x="1817752" y="2879007"/>
            <a:ext cx="49514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local domain = internal.jonrennie.com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09ECBB-FAED-B240-E165-1A71B640482B}"/>
              </a:ext>
            </a:extLst>
          </p:cNvPr>
          <p:cNvSpPr txBox="1"/>
          <p:nvPr/>
        </p:nvSpPr>
        <p:spPr>
          <a:xfrm>
            <a:off x="1817752" y="4676954"/>
            <a:ext cx="495147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local domain = internal.jonrennie.com</a:t>
            </a:r>
          </a:p>
        </p:txBody>
      </p:sp>
    </p:spTree>
    <p:extLst>
      <p:ext uri="{BB962C8B-B14F-4D97-AF65-F5344CB8AC3E}">
        <p14:creationId xmlns:p14="http://schemas.microsoft.com/office/powerpoint/2010/main" val="45458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1803</TotalTime>
  <Words>242</Words>
  <Application>Microsoft Office PowerPoint</Application>
  <PresentationFormat>A4 Paper (210x297 mm)</PresentationFormat>
  <Paragraphs>87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Jon Rennie</dc:creator>
  <cp:lastModifiedBy>Jon Rennie</cp:lastModifiedBy>
  <cp:revision>1</cp:revision>
  <cp:lastPrinted>2024-08-03T02:08:52Z</cp:lastPrinted>
  <dcterms:created xsi:type="dcterms:W3CDTF">2024-05-23T05:13:45Z</dcterms:created>
  <dcterms:modified xsi:type="dcterms:W3CDTF">2024-09-23T05:18:49Z</dcterms:modified>
</cp:coreProperties>
</file>