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>
      <p:cViewPr>
        <p:scale>
          <a:sx n="75" d="100"/>
          <a:sy n="75" d="100"/>
        </p:scale>
        <p:origin x="-13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1500037-82B5-4E16-9195-0357D731FF76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88" y="481046"/>
            <a:ext cx="1676400" cy="1583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6515" y="290483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Corner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0" y="2357108"/>
            <a:ext cx="1665275" cy="157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0" y="4185908"/>
            <a:ext cx="1683085" cy="1589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21" y="4181698"/>
            <a:ext cx="1700994" cy="16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04" y="2395208"/>
            <a:ext cx="1763828" cy="1665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9365" y="2866736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29655" y="4657414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Facelet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81188" y="949397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Cube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7932" y="4684420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Edge</a:t>
            </a:r>
            <a:endParaRPr lang="en-US" sz="3200" b="1" dirty="0"/>
          </a:p>
        </p:txBody>
      </p:sp>
      <p:sp>
        <p:nvSpPr>
          <p:cNvPr id="17" name="Right Brace 16"/>
          <p:cNvSpPr/>
          <p:nvPr/>
        </p:nvSpPr>
        <p:spPr>
          <a:xfrm>
            <a:off x="6809220" y="3012248"/>
            <a:ext cx="533399" cy="227548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8801" y="3857600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Cubie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8394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" y="4761008"/>
            <a:ext cx="693055" cy="578635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293" y="3011800"/>
            <a:ext cx="693055" cy="578635"/>
          </a:xfrm>
          <a:prstGeom prst="rect">
            <a:avLst/>
          </a:prstGeom>
        </p:spPr>
      </p:pic>
      <p:cxnSp>
        <p:nvCxnSpPr>
          <p:cNvPr id="131" name="Straight Arrow Connector 130"/>
          <p:cNvCxnSpPr>
            <a:endCxn id="141" idx="0"/>
          </p:cNvCxnSpPr>
          <p:nvPr/>
        </p:nvCxnSpPr>
        <p:spPr>
          <a:xfrm flipH="1">
            <a:off x="279980" y="838200"/>
            <a:ext cx="3453820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3" idx="0"/>
          </p:cNvCxnSpPr>
          <p:nvPr/>
        </p:nvCxnSpPr>
        <p:spPr>
          <a:xfrm flipH="1">
            <a:off x="728899" y="838200"/>
            <a:ext cx="300490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9240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3589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425257" y="14501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51150" y="145017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95223" y="145017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43200" y="14501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F’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200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R’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10000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4748" y="1450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343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28509" y="145017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334000" y="145017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18128" y="14456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67400" y="14501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00800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34200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972134" y="1445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1" name="Straight Arrow Connector 150"/>
          <p:cNvCxnSpPr>
            <a:endCxn id="135" idx="0"/>
          </p:cNvCxnSpPr>
          <p:nvPr/>
        </p:nvCxnSpPr>
        <p:spPr>
          <a:xfrm flipH="1">
            <a:off x="1584916" y="838200"/>
            <a:ext cx="214888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34" idx="0"/>
          </p:cNvCxnSpPr>
          <p:nvPr/>
        </p:nvCxnSpPr>
        <p:spPr>
          <a:xfrm flipH="1">
            <a:off x="1191263" y="838200"/>
            <a:ext cx="254253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36" idx="0"/>
          </p:cNvCxnSpPr>
          <p:nvPr/>
        </p:nvCxnSpPr>
        <p:spPr>
          <a:xfrm flipH="1">
            <a:off x="1993978" y="838200"/>
            <a:ext cx="173982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7" idx="0"/>
          </p:cNvCxnSpPr>
          <p:nvPr/>
        </p:nvCxnSpPr>
        <p:spPr>
          <a:xfrm flipH="1">
            <a:off x="2368508" y="838200"/>
            <a:ext cx="136529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38" idx="0"/>
          </p:cNvCxnSpPr>
          <p:nvPr/>
        </p:nvCxnSpPr>
        <p:spPr>
          <a:xfrm flipH="1">
            <a:off x="2922897" y="838200"/>
            <a:ext cx="81090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39" idx="0"/>
          </p:cNvCxnSpPr>
          <p:nvPr/>
        </p:nvCxnSpPr>
        <p:spPr>
          <a:xfrm flipH="1">
            <a:off x="3392119" y="838200"/>
            <a:ext cx="34168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0" idx="0"/>
          </p:cNvCxnSpPr>
          <p:nvPr/>
        </p:nvCxnSpPr>
        <p:spPr>
          <a:xfrm>
            <a:off x="3733800" y="838200"/>
            <a:ext cx="27353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2" idx="0"/>
          </p:cNvCxnSpPr>
          <p:nvPr/>
        </p:nvCxnSpPr>
        <p:spPr>
          <a:xfrm flipH="1">
            <a:off x="4535119" y="838200"/>
            <a:ext cx="18210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43" idx="0"/>
          </p:cNvCxnSpPr>
          <p:nvPr/>
        </p:nvCxnSpPr>
        <p:spPr>
          <a:xfrm>
            <a:off x="4717220" y="838200"/>
            <a:ext cx="38617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4" idx="0"/>
          </p:cNvCxnSpPr>
          <p:nvPr/>
        </p:nvCxnSpPr>
        <p:spPr>
          <a:xfrm>
            <a:off x="4717220" y="838200"/>
            <a:ext cx="822125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46" idx="0"/>
          </p:cNvCxnSpPr>
          <p:nvPr/>
        </p:nvCxnSpPr>
        <p:spPr>
          <a:xfrm>
            <a:off x="4717220" y="838200"/>
            <a:ext cx="1362738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47" idx="0"/>
          </p:cNvCxnSpPr>
          <p:nvPr/>
        </p:nvCxnSpPr>
        <p:spPr>
          <a:xfrm>
            <a:off x="4717220" y="838200"/>
            <a:ext cx="190816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48" idx="0"/>
          </p:cNvCxnSpPr>
          <p:nvPr/>
        </p:nvCxnSpPr>
        <p:spPr>
          <a:xfrm>
            <a:off x="4717220" y="838200"/>
            <a:ext cx="244797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45" idx="0"/>
          </p:cNvCxnSpPr>
          <p:nvPr/>
        </p:nvCxnSpPr>
        <p:spPr>
          <a:xfrm>
            <a:off x="4717220" y="838200"/>
            <a:ext cx="302548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49" idx="0"/>
          </p:cNvCxnSpPr>
          <p:nvPr/>
        </p:nvCxnSpPr>
        <p:spPr>
          <a:xfrm>
            <a:off x="4717220" y="838200"/>
            <a:ext cx="3462663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0" idx="0"/>
          </p:cNvCxnSpPr>
          <p:nvPr/>
        </p:nvCxnSpPr>
        <p:spPr>
          <a:xfrm>
            <a:off x="4717220" y="838200"/>
            <a:ext cx="3902986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694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44819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76082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22617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83725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36153" y="189620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39599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989042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9395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648224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93682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026065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59957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411730" y="3036333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279980" y="2360581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34748" y="2700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34748" y="33765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34748" y="4052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45776" y="4752611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4194" y="4728078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90603" y="2360581"/>
            <a:ext cx="37509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80823" y="266711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395250" y="303870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48763" y="3414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348529" y="37144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32733" y="410700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414036" y="439167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80823" y="480894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358937" y="5074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13400" y="54670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387791" y="588470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9" name="Straight Arrow Connector 208"/>
          <p:cNvCxnSpPr>
            <a:stCxn id="199" idx="2"/>
            <a:endCxn id="200" idx="1"/>
          </p:cNvCxnSpPr>
          <p:nvPr/>
        </p:nvCxnSpPr>
        <p:spPr>
          <a:xfrm>
            <a:off x="948497" y="3036446"/>
            <a:ext cx="446753" cy="18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0" idx="2"/>
            <a:endCxn id="201" idx="3"/>
          </p:cNvCxnSpPr>
          <p:nvPr/>
        </p:nvCxnSpPr>
        <p:spPr>
          <a:xfrm flipH="1">
            <a:off x="1164261" y="3408033"/>
            <a:ext cx="443547" cy="191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1" idx="2"/>
            <a:endCxn id="202" idx="1"/>
          </p:cNvCxnSpPr>
          <p:nvPr/>
        </p:nvCxnSpPr>
        <p:spPr>
          <a:xfrm>
            <a:off x="956512" y="3783922"/>
            <a:ext cx="392017" cy="11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2" idx="2"/>
            <a:endCxn id="203" idx="3"/>
          </p:cNvCxnSpPr>
          <p:nvPr/>
        </p:nvCxnSpPr>
        <p:spPr>
          <a:xfrm flipH="1">
            <a:off x="1181895" y="4083784"/>
            <a:ext cx="397627" cy="207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03" idx="2"/>
            <a:endCxn id="204" idx="1"/>
          </p:cNvCxnSpPr>
          <p:nvPr/>
        </p:nvCxnSpPr>
        <p:spPr>
          <a:xfrm>
            <a:off x="957314" y="4476333"/>
            <a:ext cx="456722" cy="10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4" idx="2"/>
            <a:endCxn id="205" idx="3"/>
          </p:cNvCxnSpPr>
          <p:nvPr/>
        </p:nvCxnSpPr>
        <p:spPr>
          <a:xfrm flipH="1">
            <a:off x="1116171" y="4761008"/>
            <a:ext cx="472753" cy="232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5" idx="2"/>
            <a:endCxn id="206" idx="1"/>
          </p:cNvCxnSpPr>
          <p:nvPr/>
        </p:nvCxnSpPr>
        <p:spPr>
          <a:xfrm>
            <a:off x="948497" y="5178276"/>
            <a:ext cx="410440" cy="8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6" idx="2"/>
            <a:endCxn id="207" idx="3"/>
          </p:cNvCxnSpPr>
          <p:nvPr/>
        </p:nvCxnSpPr>
        <p:spPr>
          <a:xfrm flipH="1">
            <a:off x="1108674" y="5444132"/>
            <a:ext cx="474844" cy="20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7" idx="2"/>
            <a:endCxn id="208" idx="1"/>
          </p:cNvCxnSpPr>
          <p:nvPr/>
        </p:nvCxnSpPr>
        <p:spPr>
          <a:xfrm>
            <a:off x="961037" y="5836348"/>
            <a:ext cx="426754" cy="23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66673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03754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1</a:t>
            </a:r>
            <a:endParaRPr lang="en-US" sz="24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3715188" y="3801456"/>
            <a:ext cx="503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43,252,003,274,489,856,000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18 possible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2,217,093,120 possible phase 1 solutions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094130" y="6400800"/>
            <a:ext cx="611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1 Solution: </a:t>
            </a:r>
            <a:r>
              <a:rPr lang="en-US" sz="1600" b="1" dirty="0" smtClean="0"/>
              <a:t>F, U, F2, L2, U2, B2, L’, U, R2, F, B’ </a:t>
            </a:r>
            <a:r>
              <a:rPr lang="en-US" sz="1600" dirty="0" smtClean="0"/>
              <a:t>(11 moves)</a:t>
            </a:r>
            <a:endParaRPr lang="en-US" sz="1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1" y="81995"/>
            <a:ext cx="1326558" cy="110755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" y="1772599"/>
            <a:ext cx="611860" cy="587982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30" y="1836039"/>
            <a:ext cx="634435" cy="602949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02" y="5753069"/>
            <a:ext cx="958612" cy="9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" y="4756659"/>
            <a:ext cx="651793" cy="61549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51" y="2996151"/>
            <a:ext cx="651793" cy="615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617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536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61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14456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1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9216" y="14553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022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061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743" y="1450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730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8639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26506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91674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16564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7248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34158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411730" y="3011800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306" y="272028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77069" y="30387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95042" y="340319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1874" y="373736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7064" y="41108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1530" y="447863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85035" y="48479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39361" y="51792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>
            <a:stCxn id="72" idx="2"/>
            <a:endCxn id="73" idx="3"/>
          </p:cNvCxnSpPr>
          <p:nvPr/>
        </p:nvCxnSpPr>
        <p:spPr>
          <a:xfrm flipH="1">
            <a:off x="1344204" y="3408033"/>
            <a:ext cx="538210" cy="17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2"/>
            <a:endCxn id="74" idx="1"/>
          </p:cNvCxnSpPr>
          <p:nvPr/>
        </p:nvCxnSpPr>
        <p:spPr>
          <a:xfrm>
            <a:off x="1119623" y="3772531"/>
            <a:ext cx="502251" cy="14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2"/>
            <a:endCxn id="75" idx="3"/>
          </p:cNvCxnSpPr>
          <p:nvPr/>
        </p:nvCxnSpPr>
        <p:spPr>
          <a:xfrm flipH="1">
            <a:off x="1332180" y="4106697"/>
            <a:ext cx="487024" cy="1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5" idx="2"/>
            <a:endCxn id="76" idx="1"/>
          </p:cNvCxnSpPr>
          <p:nvPr/>
        </p:nvCxnSpPr>
        <p:spPr>
          <a:xfrm>
            <a:off x="1119622" y="4480222"/>
            <a:ext cx="531908" cy="18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6" idx="2"/>
            <a:endCxn id="77" idx="3"/>
          </p:cNvCxnSpPr>
          <p:nvPr/>
        </p:nvCxnSpPr>
        <p:spPr>
          <a:xfrm flipH="1">
            <a:off x="1331605" y="4847968"/>
            <a:ext cx="48759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2"/>
            <a:endCxn id="78" idx="1"/>
          </p:cNvCxnSpPr>
          <p:nvPr/>
        </p:nvCxnSpPr>
        <p:spPr>
          <a:xfrm>
            <a:off x="1158320" y="5217300"/>
            <a:ext cx="581041" cy="14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2</a:t>
            </a:r>
            <a:endParaRPr lang="en-US" sz="2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715188" y="3801456"/>
            <a:ext cx="503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2,217,093,120</a:t>
            </a:r>
            <a:r>
              <a:rPr lang="en-US" dirty="0" smtClean="0"/>
              <a:t>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subset of 10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possible phase 2 solution</a:t>
            </a:r>
            <a:endParaRPr lang="en-US" dirty="0"/>
          </a:p>
        </p:txBody>
      </p:sp>
      <p:cxnSp>
        <p:nvCxnSpPr>
          <p:cNvPr id="102" name="Straight Arrow Connector 101"/>
          <p:cNvCxnSpPr>
            <a:endCxn id="6" idx="0"/>
          </p:cNvCxnSpPr>
          <p:nvPr/>
        </p:nvCxnSpPr>
        <p:spPr>
          <a:xfrm flipH="1">
            <a:off x="285291" y="914400"/>
            <a:ext cx="3429897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" idx="0"/>
          </p:cNvCxnSpPr>
          <p:nvPr/>
        </p:nvCxnSpPr>
        <p:spPr>
          <a:xfrm flipH="1">
            <a:off x="1118821" y="914400"/>
            <a:ext cx="259636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2" idx="0"/>
          </p:cNvCxnSpPr>
          <p:nvPr/>
        </p:nvCxnSpPr>
        <p:spPr>
          <a:xfrm flipH="1">
            <a:off x="1992491" y="914400"/>
            <a:ext cx="172269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6" idx="0"/>
          </p:cNvCxnSpPr>
          <p:nvPr/>
        </p:nvCxnSpPr>
        <p:spPr>
          <a:xfrm flipH="1">
            <a:off x="2796145" y="914400"/>
            <a:ext cx="919043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8" idx="0"/>
          </p:cNvCxnSpPr>
          <p:nvPr/>
        </p:nvCxnSpPr>
        <p:spPr>
          <a:xfrm flipH="1">
            <a:off x="3571774" y="914400"/>
            <a:ext cx="14341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9" idx="0"/>
          </p:cNvCxnSpPr>
          <p:nvPr/>
        </p:nvCxnSpPr>
        <p:spPr>
          <a:xfrm>
            <a:off x="4530310" y="914400"/>
            <a:ext cx="40450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0" idx="0"/>
          </p:cNvCxnSpPr>
          <p:nvPr/>
        </p:nvCxnSpPr>
        <p:spPr>
          <a:xfrm>
            <a:off x="4530310" y="914400"/>
            <a:ext cx="138130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7" idx="0"/>
          </p:cNvCxnSpPr>
          <p:nvPr/>
        </p:nvCxnSpPr>
        <p:spPr>
          <a:xfrm>
            <a:off x="4530310" y="914400"/>
            <a:ext cx="222939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1" idx="0"/>
          </p:cNvCxnSpPr>
          <p:nvPr/>
        </p:nvCxnSpPr>
        <p:spPr>
          <a:xfrm>
            <a:off x="4530310" y="914400"/>
            <a:ext cx="314618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22" idx="0"/>
          </p:cNvCxnSpPr>
          <p:nvPr/>
        </p:nvCxnSpPr>
        <p:spPr>
          <a:xfrm>
            <a:off x="4530310" y="914400"/>
            <a:ext cx="4089896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9058" y="4792314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17617" y="4778444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2306" y="40837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2306" y="340803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32" name="Straight Arrow Connector 131"/>
          <p:cNvCxnSpPr>
            <a:endCxn id="71" idx="0"/>
          </p:cNvCxnSpPr>
          <p:nvPr/>
        </p:nvCxnSpPr>
        <p:spPr>
          <a:xfrm flipH="1">
            <a:off x="279980" y="2412491"/>
            <a:ext cx="83551" cy="307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63531" y="2412491"/>
            <a:ext cx="582005" cy="25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25909" y="27202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7" name="Straight Arrow Connector 136"/>
          <p:cNvCxnSpPr>
            <a:stCxn id="135" idx="2"/>
            <a:endCxn id="72" idx="1"/>
          </p:cNvCxnSpPr>
          <p:nvPr/>
        </p:nvCxnSpPr>
        <p:spPr>
          <a:xfrm>
            <a:off x="1150490" y="3089615"/>
            <a:ext cx="526579" cy="13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078224" y="5742918"/>
            <a:ext cx="6042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Phase 2 Solution: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(9 </a:t>
            </a:r>
            <a:r>
              <a:rPr lang="en-US" sz="1600" dirty="0"/>
              <a:t>moves)</a:t>
            </a:r>
            <a:endParaRPr lang="en-US" sz="1600" dirty="0"/>
          </a:p>
        </p:txBody>
      </p:sp>
      <p:sp>
        <p:nvSpPr>
          <p:cNvPr id="166" name="Rectangle 165"/>
          <p:cNvSpPr/>
          <p:nvPr/>
        </p:nvSpPr>
        <p:spPr>
          <a:xfrm>
            <a:off x="3078224" y="6049086"/>
            <a:ext cx="6042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Final Solution:</a:t>
            </a:r>
            <a:r>
              <a:rPr lang="en-US" sz="1600" b="1" dirty="0"/>
              <a:t> F, U, F2, L2, U2, B2, L’, U, R2, F, B</a:t>
            </a:r>
            <a:r>
              <a:rPr lang="en-US" sz="1600" b="1" dirty="0" smtClean="0"/>
              <a:t>’,</a:t>
            </a:r>
            <a:r>
              <a:rPr lang="en-US" sz="1600" dirty="0" smtClean="0"/>
              <a:t>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(20 </a:t>
            </a:r>
            <a:r>
              <a:rPr lang="en-US" sz="1600" dirty="0"/>
              <a:t>moves)</a:t>
            </a:r>
            <a:endParaRPr lang="en-US" sz="1600" dirty="0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58" y="79135"/>
            <a:ext cx="1201383" cy="1134471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" y="1741400"/>
            <a:ext cx="747983" cy="695183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06" y="1729349"/>
            <a:ext cx="674548" cy="69443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71" y="5752812"/>
            <a:ext cx="981267" cy="9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496</TotalTime>
  <Words>252</Words>
  <Application>Microsoft Office PowerPoint</Application>
  <PresentationFormat>On-screen Show (4:3)</PresentationFormat>
  <Paragraphs>103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Apothecary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Lytle</dc:creator>
  <cp:lastModifiedBy>Lytle</cp:lastModifiedBy>
  <cp:revision>17</cp:revision>
  <dcterms:created xsi:type="dcterms:W3CDTF">2015-04-09T19:26:05Z</dcterms:created>
  <dcterms:modified xsi:type="dcterms:W3CDTF">2015-04-13T05:04:23Z</dcterms:modified>
</cp:coreProperties>
</file>