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62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60"/>
  </p:normalViewPr>
  <p:slideViewPr>
    <p:cSldViewPr>
      <p:cViewPr>
        <p:scale>
          <a:sx n="75" d="100"/>
          <a:sy n="75" d="100"/>
        </p:scale>
        <p:origin x="-133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0037-82B5-4E16-9195-0357D731FF7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1500037-82B5-4E16-9195-0357D731FF7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D51BE9F-6E63-4E47-A624-D978DC9D48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88" y="481046"/>
            <a:ext cx="1676400" cy="15830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6515" y="2904836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Corner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0" y="2357108"/>
            <a:ext cx="1665275" cy="157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0" y="4185908"/>
            <a:ext cx="1683085" cy="1589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521" y="4181698"/>
            <a:ext cx="1700994" cy="1606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04" y="2395208"/>
            <a:ext cx="1763828" cy="16655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09365" y="2866736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29655" y="4657414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Facelet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81188" y="949397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Cube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37932" y="4684420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Edge</a:t>
            </a:r>
            <a:endParaRPr lang="en-US" sz="3200" b="1" dirty="0"/>
          </a:p>
        </p:txBody>
      </p:sp>
      <p:sp>
        <p:nvSpPr>
          <p:cNvPr id="17" name="Right Brace 16"/>
          <p:cNvSpPr/>
          <p:nvPr/>
        </p:nvSpPr>
        <p:spPr>
          <a:xfrm>
            <a:off x="6809220" y="3012248"/>
            <a:ext cx="533399" cy="227548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8801" y="3857600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Cubie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8394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" y="467463"/>
            <a:ext cx="2667000" cy="2518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3108" y="17118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29211" y="173775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6861" y="8783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8422" y="17778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04896" y="283896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308" y="171823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10" name="Curved Connector 9"/>
          <p:cNvCxnSpPr>
            <a:stCxn id="6" idx="0"/>
          </p:cNvCxnSpPr>
          <p:nvPr/>
        </p:nvCxnSpPr>
        <p:spPr>
          <a:xfrm rot="16200000" flipV="1">
            <a:off x="3395108" y="1404909"/>
            <a:ext cx="186809" cy="559138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3"/>
          </p:cNvCxnSpPr>
          <p:nvPr/>
        </p:nvCxnSpPr>
        <p:spPr>
          <a:xfrm flipV="1">
            <a:off x="661964" y="1711889"/>
            <a:ext cx="466772" cy="191016"/>
          </a:xfrm>
          <a:prstGeom prst="curvedConnector3">
            <a:avLst>
              <a:gd name="adj1" fmla="val 646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1"/>
          </p:cNvCxnSpPr>
          <p:nvPr/>
        </p:nvCxnSpPr>
        <p:spPr>
          <a:xfrm rot="10800000">
            <a:off x="2431612" y="2638171"/>
            <a:ext cx="173285" cy="385465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17" y="628733"/>
            <a:ext cx="2654038" cy="2506219"/>
          </a:xfrm>
          <a:prstGeom prst="rect">
            <a:avLst/>
          </a:prstGeom>
        </p:spPr>
      </p:pic>
      <p:cxnSp>
        <p:nvCxnSpPr>
          <p:cNvPr id="22" name="Curved Connector 21"/>
          <p:cNvCxnSpPr/>
          <p:nvPr/>
        </p:nvCxnSpPr>
        <p:spPr>
          <a:xfrm flipV="1">
            <a:off x="5149287" y="857333"/>
            <a:ext cx="466772" cy="381000"/>
          </a:xfrm>
          <a:prstGeom prst="curvedConnector3">
            <a:avLst>
              <a:gd name="adj1" fmla="val -356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23941" y="305567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 </a:t>
            </a:r>
          </a:p>
          <a:p>
            <a:pPr algn="ctr"/>
            <a:r>
              <a:rPr lang="en-US" sz="1400" b="1" dirty="0" smtClean="0"/>
              <a:t>F Face Twisted Clockwise</a:t>
            </a:r>
            <a:endParaRPr lang="en-US" sz="1400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36" y="3683000"/>
            <a:ext cx="2699896" cy="2549522"/>
          </a:xfrm>
          <a:prstGeom prst="rect">
            <a:avLst/>
          </a:prstGeom>
        </p:spPr>
      </p:pic>
      <p:cxnSp>
        <p:nvCxnSpPr>
          <p:cNvPr id="33" name="Curved Connector 32"/>
          <p:cNvCxnSpPr/>
          <p:nvPr/>
        </p:nvCxnSpPr>
        <p:spPr>
          <a:xfrm rot="16200000" flipV="1">
            <a:off x="3148005" y="4067463"/>
            <a:ext cx="457198" cy="399476"/>
          </a:xfrm>
          <a:prstGeom prst="curvedConnector3">
            <a:avLst>
              <a:gd name="adj1" fmla="val 1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8244" y="3148419"/>
            <a:ext cx="30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R’ </a:t>
            </a:r>
          </a:p>
          <a:p>
            <a:pPr algn="ctr"/>
            <a:r>
              <a:rPr lang="en-US" sz="1400" b="1" dirty="0" smtClean="0"/>
              <a:t>R Face Twisted Counterclockwise</a:t>
            </a:r>
            <a:endParaRPr lang="en-US" sz="14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77" y="3622932"/>
            <a:ext cx="2827118" cy="266965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319747" y="3098225"/>
            <a:ext cx="2593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U2</a:t>
            </a:r>
          </a:p>
          <a:p>
            <a:pPr algn="ctr"/>
            <a:r>
              <a:rPr lang="en-US" sz="1400" b="1" dirty="0" smtClean="0"/>
              <a:t>U Face Twisted 180 Degrees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3491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28600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Cube Representation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145" y="4114800"/>
            <a:ext cx="1563725" cy="1476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63" y="5222344"/>
            <a:ext cx="1570137" cy="1482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9" y="5109931"/>
            <a:ext cx="1545657" cy="14595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6871" y="4683839"/>
            <a:ext cx="432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Middle Facelets Determines Face Color </a:t>
            </a:r>
          </a:p>
          <a:p>
            <a:r>
              <a:rPr lang="en-US" sz="1600" dirty="0" smtClean="0"/>
              <a:t>(U = Orange, R = Green, F = Yellow, etc.)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26558" y="5671299"/>
            <a:ext cx="272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Corner </a:t>
            </a:r>
            <a:r>
              <a:rPr lang="en-US" sz="1600" dirty="0" smtClean="0"/>
              <a:t>Cubie Locations </a:t>
            </a:r>
            <a:r>
              <a:rPr lang="en-US" sz="1600" dirty="0" smtClean="0"/>
              <a:t>and </a:t>
            </a:r>
            <a:r>
              <a:rPr lang="en-US" sz="1600" dirty="0" smtClean="0"/>
              <a:t>Orientations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5671300"/>
            <a:ext cx="2723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12 </a:t>
            </a:r>
            <a:r>
              <a:rPr lang="en-US" sz="1600" dirty="0" smtClean="0"/>
              <a:t>Edge Cubie Locations </a:t>
            </a:r>
            <a:r>
              <a:rPr lang="en-US" sz="1600" dirty="0" smtClean="0"/>
              <a:t>and </a:t>
            </a:r>
            <a:r>
              <a:rPr lang="en-US" sz="1600" dirty="0" smtClean="0"/>
              <a:t>Orientations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331" y="927384"/>
            <a:ext cx="1163021" cy="10982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65" y="927384"/>
            <a:ext cx="1206755" cy="1139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03" y="927384"/>
            <a:ext cx="1231985" cy="1163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70" y="1978525"/>
            <a:ext cx="1174561" cy="1109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31" y="1978525"/>
            <a:ext cx="1192795" cy="1126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19" y="2167875"/>
            <a:ext cx="1241781" cy="11726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19" y="985338"/>
            <a:ext cx="1241781" cy="11726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8" y="1005207"/>
            <a:ext cx="1163021" cy="10982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4" y="2191003"/>
            <a:ext cx="1192795" cy="1126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87242" y="3340494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Location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926558" y="3340494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Orientation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97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" y="4761008"/>
            <a:ext cx="693055" cy="578635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293" y="3011800"/>
            <a:ext cx="693055" cy="578635"/>
          </a:xfrm>
          <a:prstGeom prst="rect">
            <a:avLst/>
          </a:prstGeom>
        </p:spPr>
      </p:pic>
      <p:cxnSp>
        <p:nvCxnSpPr>
          <p:cNvPr id="131" name="Straight Arrow Connector 130"/>
          <p:cNvCxnSpPr>
            <a:endCxn id="141" idx="0"/>
          </p:cNvCxnSpPr>
          <p:nvPr/>
        </p:nvCxnSpPr>
        <p:spPr>
          <a:xfrm flipH="1">
            <a:off x="279980" y="838200"/>
            <a:ext cx="3453820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3" idx="0"/>
          </p:cNvCxnSpPr>
          <p:nvPr/>
        </p:nvCxnSpPr>
        <p:spPr>
          <a:xfrm flipH="1">
            <a:off x="728899" y="838200"/>
            <a:ext cx="3004902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9240" y="144561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3589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425257" y="14501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851150" y="145017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195223" y="145017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743200" y="14501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F’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200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R’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10000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4748" y="14501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343400" y="145017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28509" y="145017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334000" y="145017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518128" y="144561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867400" y="14501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400800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934200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972134" y="1445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3820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1" name="Straight Arrow Connector 150"/>
          <p:cNvCxnSpPr>
            <a:endCxn id="135" idx="0"/>
          </p:cNvCxnSpPr>
          <p:nvPr/>
        </p:nvCxnSpPr>
        <p:spPr>
          <a:xfrm flipH="1">
            <a:off x="1584916" y="838200"/>
            <a:ext cx="214888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34" idx="0"/>
          </p:cNvCxnSpPr>
          <p:nvPr/>
        </p:nvCxnSpPr>
        <p:spPr>
          <a:xfrm flipH="1">
            <a:off x="1191263" y="838200"/>
            <a:ext cx="254253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136" idx="0"/>
          </p:cNvCxnSpPr>
          <p:nvPr/>
        </p:nvCxnSpPr>
        <p:spPr>
          <a:xfrm flipH="1">
            <a:off x="1993978" y="838200"/>
            <a:ext cx="173982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37" idx="0"/>
          </p:cNvCxnSpPr>
          <p:nvPr/>
        </p:nvCxnSpPr>
        <p:spPr>
          <a:xfrm flipH="1">
            <a:off x="2368508" y="838200"/>
            <a:ext cx="136529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38" idx="0"/>
          </p:cNvCxnSpPr>
          <p:nvPr/>
        </p:nvCxnSpPr>
        <p:spPr>
          <a:xfrm flipH="1">
            <a:off x="2922897" y="838200"/>
            <a:ext cx="810904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39" idx="0"/>
          </p:cNvCxnSpPr>
          <p:nvPr/>
        </p:nvCxnSpPr>
        <p:spPr>
          <a:xfrm flipH="1">
            <a:off x="3392119" y="838200"/>
            <a:ext cx="34168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140" idx="0"/>
          </p:cNvCxnSpPr>
          <p:nvPr/>
        </p:nvCxnSpPr>
        <p:spPr>
          <a:xfrm>
            <a:off x="3733800" y="838200"/>
            <a:ext cx="273530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42" idx="0"/>
          </p:cNvCxnSpPr>
          <p:nvPr/>
        </p:nvCxnSpPr>
        <p:spPr>
          <a:xfrm flipH="1">
            <a:off x="4535119" y="838200"/>
            <a:ext cx="18210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43" idx="0"/>
          </p:cNvCxnSpPr>
          <p:nvPr/>
        </p:nvCxnSpPr>
        <p:spPr>
          <a:xfrm>
            <a:off x="4717220" y="838200"/>
            <a:ext cx="386177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44" idx="0"/>
          </p:cNvCxnSpPr>
          <p:nvPr/>
        </p:nvCxnSpPr>
        <p:spPr>
          <a:xfrm>
            <a:off x="4717220" y="838200"/>
            <a:ext cx="822125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46" idx="0"/>
          </p:cNvCxnSpPr>
          <p:nvPr/>
        </p:nvCxnSpPr>
        <p:spPr>
          <a:xfrm>
            <a:off x="4717220" y="838200"/>
            <a:ext cx="1362738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47" idx="0"/>
          </p:cNvCxnSpPr>
          <p:nvPr/>
        </p:nvCxnSpPr>
        <p:spPr>
          <a:xfrm>
            <a:off x="4717220" y="838200"/>
            <a:ext cx="1908161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48" idx="0"/>
          </p:cNvCxnSpPr>
          <p:nvPr/>
        </p:nvCxnSpPr>
        <p:spPr>
          <a:xfrm>
            <a:off x="4717220" y="838200"/>
            <a:ext cx="2447973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145" idx="0"/>
          </p:cNvCxnSpPr>
          <p:nvPr/>
        </p:nvCxnSpPr>
        <p:spPr>
          <a:xfrm>
            <a:off x="4717220" y="838200"/>
            <a:ext cx="3025489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49" idx="0"/>
          </p:cNvCxnSpPr>
          <p:nvPr/>
        </p:nvCxnSpPr>
        <p:spPr>
          <a:xfrm>
            <a:off x="4717220" y="838200"/>
            <a:ext cx="3462663" cy="607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0" idx="0"/>
          </p:cNvCxnSpPr>
          <p:nvPr/>
        </p:nvCxnSpPr>
        <p:spPr>
          <a:xfrm>
            <a:off x="4717220" y="838200"/>
            <a:ext cx="3902986" cy="61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5694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44819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76082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22617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383725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236153" y="189620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39599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6" name="TextBox 175"/>
          <p:cNvSpPr txBox="1"/>
          <p:nvPr/>
        </p:nvSpPr>
        <p:spPr>
          <a:xfrm>
            <a:off x="4989042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39395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648224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936823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026065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599573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8680821" y="2423786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8457042" y="266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8371602" y="3011800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8411730" y="3036333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279980" y="2360581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34748" y="27008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269357" y="30701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274668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34748" y="33765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34748" y="4052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269357" y="442165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45776" y="4752611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4194" y="4728078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290603" y="2360581"/>
            <a:ext cx="37509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80823" y="266711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395250" y="303870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48763" y="3414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348529" y="37144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32733" y="410700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414036" y="439167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L’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80823" y="480894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358937" y="50748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13400" y="546701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387791" y="588470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B’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9" name="Straight Arrow Connector 208"/>
          <p:cNvCxnSpPr>
            <a:stCxn id="199" idx="2"/>
            <a:endCxn id="200" idx="1"/>
          </p:cNvCxnSpPr>
          <p:nvPr/>
        </p:nvCxnSpPr>
        <p:spPr>
          <a:xfrm>
            <a:off x="948497" y="3036446"/>
            <a:ext cx="446753" cy="186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0" idx="2"/>
            <a:endCxn id="201" idx="3"/>
          </p:cNvCxnSpPr>
          <p:nvPr/>
        </p:nvCxnSpPr>
        <p:spPr>
          <a:xfrm flipH="1">
            <a:off x="1164261" y="3408033"/>
            <a:ext cx="443547" cy="191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01" idx="2"/>
            <a:endCxn id="202" idx="1"/>
          </p:cNvCxnSpPr>
          <p:nvPr/>
        </p:nvCxnSpPr>
        <p:spPr>
          <a:xfrm>
            <a:off x="956512" y="3783922"/>
            <a:ext cx="392017" cy="115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202" idx="2"/>
            <a:endCxn id="203" idx="3"/>
          </p:cNvCxnSpPr>
          <p:nvPr/>
        </p:nvCxnSpPr>
        <p:spPr>
          <a:xfrm flipH="1">
            <a:off x="1181895" y="4083784"/>
            <a:ext cx="397627" cy="207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203" idx="2"/>
            <a:endCxn id="204" idx="1"/>
          </p:cNvCxnSpPr>
          <p:nvPr/>
        </p:nvCxnSpPr>
        <p:spPr>
          <a:xfrm>
            <a:off x="957314" y="4476333"/>
            <a:ext cx="456722" cy="100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4" idx="2"/>
            <a:endCxn id="205" idx="3"/>
          </p:cNvCxnSpPr>
          <p:nvPr/>
        </p:nvCxnSpPr>
        <p:spPr>
          <a:xfrm flipH="1">
            <a:off x="1116171" y="4761008"/>
            <a:ext cx="472753" cy="232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205" idx="2"/>
            <a:endCxn id="206" idx="1"/>
          </p:cNvCxnSpPr>
          <p:nvPr/>
        </p:nvCxnSpPr>
        <p:spPr>
          <a:xfrm>
            <a:off x="948497" y="5178276"/>
            <a:ext cx="410440" cy="8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06" idx="2"/>
            <a:endCxn id="207" idx="3"/>
          </p:cNvCxnSpPr>
          <p:nvPr/>
        </p:nvCxnSpPr>
        <p:spPr>
          <a:xfrm flipH="1">
            <a:off x="1108674" y="5444132"/>
            <a:ext cx="474844" cy="207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07" idx="2"/>
            <a:endCxn id="208" idx="1"/>
          </p:cNvCxnSpPr>
          <p:nvPr/>
        </p:nvCxnSpPr>
        <p:spPr>
          <a:xfrm>
            <a:off x="961037" y="5836348"/>
            <a:ext cx="426754" cy="23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1811305" y="5621434"/>
            <a:ext cx="1083839" cy="11684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666735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8037549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290748" y="218623"/>
            <a:ext cx="28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Kociemba Two-Phase</a:t>
            </a:r>
          </a:p>
          <a:p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226" name="TextBox 225"/>
          <p:cNvSpPr txBox="1"/>
          <p:nvPr/>
        </p:nvSpPr>
        <p:spPr>
          <a:xfrm>
            <a:off x="6285168" y="30982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Phase 1</a:t>
            </a:r>
            <a:endParaRPr lang="en-US" sz="24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3715188" y="3801456"/>
            <a:ext cx="5034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43,252,003,274,489,856,000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18 possible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2,217,093,120 possible phase 1 solutions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094130" y="6400800"/>
            <a:ext cx="6112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Phase 1 Solution: </a:t>
            </a:r>
            <a:r>
              <a:rPr lang="en-US" sz="1600" b="1" dirty="0" smtClean="0"/>
              <a:t>F, U, F2, L2, U2, B2, L’, U, R2, F, B’ </a:t>
            </a:r>
            <a:r>
              <a:rPr lang="en-US" sz="1600" dirty="0" smtClean="0"/>
              <a:t>(11 moves)</a:t>
            </a:r>
            <a:endParaRPr lang="en-US" sz="1600" dirty="0"/>
          </a:p>
        </p:txBody>
      </p:sp>
      <p:pic>
        <p:nvPicPr>
          <p:cNvPr id="238" name="Picture 2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1" y="81995"/>
            <a:ext cx="1326558" cy="1107550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" y="1772599"/>
            <a:ext cx="611860" cy="587982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30" y="1836039"/>
            <a:ext cx="634435" cy="602949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02" y="5753069"/>
            <a:ext cx="958612" cy="9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9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" y="4756659"/>
            <a:ext cx="651793" cy="615491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51" y="2996151"/>
            <a:ext cx="651793" cy="6154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617" y="145017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5536" y="14456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61" y="144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144561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511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59216" y="14553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0229" y="145017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0619" y="145017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8743" y="1450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2000" y="14501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7309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872571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8639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26506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91674" y="1889985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16564" y="1888937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72484" y="188998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534158" y="1896966"/>
            <a:ext cx="26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680821" y="2423786"/>
            <a:ext cx="0" cy="243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57042" y="266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8371602" y="3011800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411730" y="3011800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269357" y="3070158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74668" y="374590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69357" y="4421659"/>
            <a:ext cx="10623" cy="306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2306" y="272028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77069" y="30387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95042" y="340319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1874" y="373736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U’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07064" y="411089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651530" y="447863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85035" y="48479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39361" y="51792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81"/>
          <p:cNvCxnSpPr>
            <a:stCxn id="72" idx="2"/>
            <a:endCxn id="73" idx="3"/>
          </p:cNvCxnSpPr>
          <p:nvPr/>
        </p:nvCxnSpPr>
        <p:spPr>
          <a:xfrm flipH="1">
            <a:off x="1344204" y="3408033"/>
            <a:ext cx="538210" cy="17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2"/>
            <a:endCxn id="74" idx="1"/>
          </p:cNvCxnSpPr>
          <p:nvPr/>
        </p:nvCxnSpPr>
        <p:spPr>
          <a:xfrm>
            <a:off x="1119623" y="3772531"/>
            <a:ext cx="502251" cy="14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2"/>
            <a:endCxn id="75" idx="3"/>
          </p:cNvCxnSpPr>
          <p:nvPr/>
        </p:nvCxnSpPr>
        <p:spPr>
          <a:xfrm flipH="1">
            <a:off x="1332180" y="4106697"/>
            <a:ext cx="487024" cy="188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5" idx="2"/>
            <a:endCxn id="76" idx="1"/>
          </p:cNvCxnSpPr>
          <p:nvPr/>
        </p:nvCxnSpPr>
        <p:spPr>
          <a:xfrm>
            <a:off x="1119622" y="4480222"/>
            <a:ext cx="531908" cy="18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6" idx="2"/>
            <a:endCxn id="77" idx="3"/>
          </p:cNvCxnSpPr>
          <p:nvPr/>
        </p:nvCxnSpPr>
        <p:spPr>
          <a:xfrm flipH="1">
            <a:off x="1331605" y="4847968"/>
            <a:ext cx="48759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2"/>
            <a:endCxn id="78" idx="1"/>
          </p:cNvCxnSpPr>
          <p:nvPr/>
        </p:nvCxnSpPr>
        <p:spPr>
          <a:xfrm>
            <a:off x="1158320" y="5217300"/>
            <a:ext cx="581041" cy="146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811305" y="5621434"/>
            <a:ext cx="1083839" cy="116849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90748" y="218623"/>
            <a:ext cx="2898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Kociemba Two-Phase</a:t>
            </a:r>
          </a:p>
          <a:p>
            <a:r>
              <a:rPr lang="en-US" sz="2400" b="1" dirty="0" smtClean="0"/>
              <a:t> Algorithm</a:t>
            </a:r>
            <a:endParaRPr lang="en-US" sz="2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285168" y="309828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Phase 2</a:t>
            </a:r>
            <a:endParaRPr lang="en-US" sz="2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715188" y="3801456"/>
            <a:ext cx="503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2,217,093,120</a:t>
            </a:r>
            <a:r>
              <a:rPr lang="en-US" dirty="0" smtClean="0"/>
              <a:t> possible starting orientations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subset of 10 moves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pruning and symmetries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possible phase 2 solution</a:t>
            </a:r>
            <a:endParaRPr lang="en-US" dirty="0"/>
          </a:p>
        </p:txBody>
      </p:sp>
      <p:cxnSp>
        <p:nvCxnSpPr>
          <p:cNvPr id="102" name="Straight Arrow Connector 101"/>
          <p:cNvCxnSpPr>
            <a:endCxn id="6" idx="0"/>
          </p:cNvCxnSpPr>
          <p:nvPr/>
        </p:nvCxnSpPr>
        <p:spPr>
          <a:xfrm flipH="1">
            <a:off x="285291" y="914400"/>
            <a:ext cx="3429897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" idx="0"/>
          </p:cNvCxnSpPr>
          <p:nvPr/>
        </p:nvCxnSpPr>
        <p:spPr>
          <a:xfrm flipH="1">
            <a:off x="1118821" y="914400"/>
            <a:ext cx="2596367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2" idx="0"/>
          </p:cNvCxnSpPr>
          <p:nvPr/>
        </p:nvCxnSpPr>
        <p:spPr>
          <a:xfrm flipH="1">
            <a:off x="1992491" y="914400"/>
            <a:ext cx="1722697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6" idx="0"/>
          </p:cNvCxnSpPr>
          <p:nvPr/>
        </p:nvCxnSpPr>
        <p:spPr>
          <a:xfrm flipH="1">
            <a:off x="2796145" y="914400"/>
            <a:ext cx="919043" cy="53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8" idx="0"/>
          </p:cNvCxnSpPr>
          <p:nvPr/>
        </p:nvCxnSpPr>
        <p:spPr>
          <a:xfrm flipH="1">
            <a:off x="3571774" y="914400"/>
            <a:ext cx="143414" cy="54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9" idx="0"/>
          </p:cNvCxnSpPr>
          <p:nvPr/>
        </p:nvCxnSpPr>
        <p:spPr>
          <a:xfrm>
            <a:off x="4530310" y="914400"/>
            <a:ext cx="40450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0" idx="0"/>
          </p:cNvCxnSpPr>
          <p:nvPr/>
        </p:nvCxnSpPr>
        <p:spPr>
          <a:xfrm>
            <a:off x="4530310" y="914400"/>
            <a:ext cx="138130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7" idx="0"/>
          </p:cNvCxnSpPr>
          <p:nvPr/>
        </p:nvCxnSpPr>
        <p:spPr>
          <a:xfrm>
            <a:off x="4530310" y="914400"/>
            <a:ext cx="2229390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21" idx="0"/>
          </p:cNvCxnSpPr>
          <p:nvPr/>
        </p:nvCxnSpPr>
        <p:spPr>
          <a:xfrm>
            <a:off x="4530310" y="914400"/>
            <a:ext cx="3146182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22" idx="0"/>
          </p:cNvCxnSpPr>
          <p:nvPr/>
        </p:nvCxnSpPr>
        <p:spPr>
          <a:xfrm>
            <a:off x="4530310" y="914400"/>
            <a:ext cx="4089896" cy="53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9058" y="4792314"/>
            <a:ext cx="652541" cy="5441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17617" y="4778444"/>
            <a:ext cx="612413" cy="5196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2306" y="408378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2306" y="340803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</a:t>
            </a:r>
          </a:p>
        </p:txBody>
      </p:sp>
      <p:cxnSp>
        <p:nvCxnSpPr>
          <p:cNvPr id="132" name="Straight Arrow Connector 131"/>
          <p:cNvCxnSpPr>
            <a:endCxn id="71" idx="0"/>
          </p:cNvCxnSpPr>
          <p:nvPr/>
        </p:nvCxnSpPr>
        <p:spPr>
          <a:xfrm flipH="1">
            <a:off x="279980" y="2412491"/>
            <a:ext cx="83551" cy="307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63531" y="2412491"/>
            <a:ext cx="582005" cy="254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25909" y="272028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R2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37" name="Straight Arrow Connector 136"/>
          <p:cNvCxnSpPr>
            <a:stCxn id="135" idx="2"/>
            <a:endCxn id="72" idx="1"/>
          </p:cNvCxnSpPr>
          <p:nvPr/>
        </p:nvCxnSpPr>
        <p:spPr>
          <a:xfrm>
            <a:off x="1150490" y="3089615"/>
            <a:ext cx="526579" cy="13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078224" y="5742918"/>
            <a:ext cx="6042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Phase 2 Solution: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(9 </a:t>
            </a:r>
            <a:r>
              <a:rPr lang="en-US" sz="1600" dirty="0"/>
              <a:t>moves)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3078224" y="6049086"/>
            <a:ext cx="6042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Final Solution:</a:t>
            </a:r>
            <a:r>
              <a:rPr lang="en-US" sz="1600" b="1" dirty="0"/>
              <a:t> F, U, F2, L2, U2, B2, L’, U, R2, F, B</a:t>
            </a:r>
            <a:r>
              <a:rPr lang="en-US" sz="1600" b="1" dirty="0" smtClean="0"/>
              <a:t>’,</a:t>
            </a:r>
            <a:r>
              <a:rPr lang="en-US" sz="1600" dirty="0" smtClean="0"/>
              <a:t> </a:t>
            </a:r>
            <a:r>
              <a:rPr lang="en-US" sz="1600" b="1" dirty="0" smtClean="0"/>
              <a:t>U, R2, D’, R2</a:t>
            </a:r>
            <a:r>
              <a:rPr lang="en-US" sz="1600" b="1" dirty="0"/>
              <a:t>, </a:t>
            </a:r>
            <a:r>
              <a:rPr lang="en-US" sz="1600" b="1" dirty="0" smtClean="0"/>
              <a:t>U’, F2, U, D, B2 </a:t>
            </a:r>
            <a:r>
              <a:rPr lang="en-US" sz="1600" dirty="0" smtClean="0"/>
              <a:t>(20 </a:t>
            </a:r>
            <a:r>
              <a:rPr lang="en-US" sz="1600" dirty="0"/>
              <a:t>moves)</a:t>
            </a: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58" y="79135"/>
            <a:ext cx="1201383" cy="1134471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" y="1741400"/>
            <a:ext cx="747983" cy="695183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906" y="1729349"/>
            <a:ext cx="674548" cy="694437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71" y="5752812"/>
            <a:ext cx="981267" cy="9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593</TotalTime>
  <Words>311</Words>
  <Application>Microsoft Office PowerPoint</Application>
  <PresentationFormat>On-screen Show (4:3)</PresentationFormat>
  <Paragraphs>122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Lytle</dc:creator>
  <cp:lastModifiedBy>Lytle</cp:lastModifiedBy>
  <cp:revision>23</cp:revision>
  <dcterms:created xsi:type="dcterms:W3CDTF">2015-04-09T19:26:05Z</dcterms:created>
  <dcterms:modified xsi:type="dcterms:W3CDTF">2015-04-13T06:49:38Z</dcterms:modified>
</cp:coreProperties>
</file>