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9" r:id="rId5"/>
    <p:sldId id="268" r:id="rId6"/>
    <p:sldId id="260" r:id="rId7"/>
    <p:sldId id="263" r:id="rId8"/>
    <p:sldId id="264" r:id="rId9"/>
    <p:sldId id="270" r:id="rId10"/>
    <p:sldId id="271" r:id="rId11"/>
    <p:sldId id="272" r:id="rId12"/>
    <p:sldId id="261" r:id="rId13"/>
    <p:sldId id="265" r:id="rId14"/>
    <p:sldId id="266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8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3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F8A-A6D9-B040-9BC2-718C5C9E1F91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HERBERT</a:t>
            </a:r>
            <a:br>
              <a:rPr lang="en-US" dirty="0" smtClean="0"/>
            </a:br>
            <a:r>
              <a:rPr lang="en-US" sz="2800" dirty="0" smtClean="0"/>
              <a:t>Autonomous Rubik’s Cube Solver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Dylan Lytle</a:t>
            </a:r>
          </a:p>
          <a:p>
            <a:r>
              <a:rPr lang="en-US" dirty="0" smtClean="0"/>
              <a:t>Li Lao</a:t>
            </a:r>
          </a:p>
          <a:p>
            <a:r>
              <a:rPr lang="en-US" dirty="0" smtClean="0"/>
              <a:t>Matt Frandsen</a:t>
            </a:r>
          </a:p>
          <a:p>
            <a:r>
              <a:rPr lang="en-US" dirty="0" smtClean="0"/>
              <a:t>Jon Whitaker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" y="4761008"/>
            <a:ext cx="693055" cy="578635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93" y="3011800"/>
            <a:ext cx="693055" cy="578635"/>
          </a:xfrm>
          <a:prstGeom prst="rect">
            <a:avLst/>
          </a:prstGeom>
        </p:spPr>
      </p:pic>
      <p:cxnSp>
        <p:nvCxnSpPr>
          <p:cNvPr id="131" name="Straight Arrow Connector 130"/>
          <p:cNvCxnSpPr>
            <a:endCxn id="141" idx="0"/>
          </p:cNvCxnSpPr>
          <p:nvPr/>
        </p:nvCxnSpPr>
        <p:spPr>
          <a:xfrm flipH="1">
            <a:off x="279980" y="838200"/>
            <a:ext cx="3453820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3" idx="0"/>
          </p:cNvCxnSpPr>
          <p:nvPr/>
        </p:nvCxnSpPr>
        <p:spPr>
          <a:xfrm flipH="1">
            <a:off x="728899" y="838200"/>
            <a:ext cx="300490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9240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3589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425257" y="14501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51150" y="14501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95223" y="145017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14501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F’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200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R’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10000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4748" y="1450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343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28509" y="145017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334000" y="145017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18128" y="14456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67400" y="14501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00800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34200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972134" y="144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>
            <a:endCxn id="135" idx="0"/>
          </p:cNvCxnSpPr>
          <p:nvPr/>
        </p:nvCxnSpPr>
        <p:spPr>
          <a:xfrm flipH="1">
            <a:off x="1584916" y="838200"/>
            <a:ext cx="214888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34" idx="0"/>
          </p:cNvCxnSpPr>
          <p:nvPr/>
        </p:nvCxnSpPr>
        <p:spPr>
          <a:xfrm flipH="1">
            <a:off x="1191263" y="838200"/>
            <a:ext cx="254253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36" idx="0"/>
          </p:cNvCxnSpPr>
          <p:nvPr/>
        </p:nvCxnSpPr>
        <p:spPr>
          <a:xfrm flipH="1">
            <a:off x="1993978" y="838200"/>
            <a:ext cx="173982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7" idx="0"/>
          </p:cNvCxnSpPr>
          <p:nvPr/>
        </p:nvCxnSpPr>
        <p:spPr>
          <a:xfrm flipH="1">
            <a:off x="2368508" y="838200"/>
            <a:ext cx="136529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38" idx="0"/>
          </p:cNvCxnSpPr>
          <p:nvPr/>
        </p:nvCxnSpPr>
        <p:spPr>
          <a:xfrm flipH="1">
            <a:off x="2922897" y="838200"/>
            <a:ext cx="81090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39" idx="0"/>
          </p:cNvCxnSpPr>
          <p:nvPr/>
        </p:nvCxnSpPr>
        <p:spPr>
          <a:xfrm flipH="1">
            <a:off x="3392119" y="838200"/>
            <a:ext cx="34168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0" idx="0"/>
          </p:cNvCxnSpPr>
          <p:nvPr/>
        </p:nvCxnSpPr>
        <p:spPr>
          <a:xfrm>
            <a:off x="3733800" y="838200"/>
            <a:ext cx="27353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2" idx="0"/>
          </p:cNvCxnSpPr>
          <p:nvPr/>
        </p:nvCxnSpPr>
        <p:spPr>
          <a:xfrm flipH="1">
            <a:off x="4535119" y="838200"/>
            <a:ext cx="18210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43" idx="0"/>
          </p:cNvCxnSpPr>
          <p:nvPr/>
        </p:nvCxnSpPr>
        <p:spPr>
          <a:xfrm>
            <a:off x="4717220" y="838200"/>
            <a:ext cx="38617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4" idx="0"/>
          </p:cNvCxnSpPr>
          <p:nvPr/>
        </p:nvCxnSpPr>
        <p:spPr>
          <a:xfrm>
            <a:off x="4717220" y="838200"/>
            <a:ext cx="822125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46" idx="0"/>
          </p:cNvCxnSpPr>
          <p:nvPr/>
        </p:nvCxnSpPr>
        <p:spPr>
          <a:xfrm>
            <a:off x="4717220" y="838200"/>
            <a:ext cx="1362738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47" idx="0"/>
          </p:cNvCxnSpPr>
          <p:nvPr/>
        </p:nvCxnSpPr>
        <p:spPr>
          <a:xfrm>
            <a:off x="4717220" y="838200"/>
            <a:ext cx="190816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48" idx="0"/>
          </p:cNvCxnSpPr>
          <p:nvPr/>
        </p:nvCxnSpPr>
        <p:spPr>
          <a:xfrm>
            <a:off x="4717220" y="838200"/>
            <a:ext cx="244797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45" idx="0"/>
          </p:cNvCxnSpPr>
          <p:nvPr/>
        </p:nvCxnSpPr>
        <p:spPr>
          <a:xfrm>
            <a:off x="4717220" y="838200"/>
            <a:ext cx="302548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49" idx="0"/>
          </p:cNvCxnSpPr>
          <p:nvPr/>
        </p:nvCxnSpPr>
        <p:spPr>
          <a:xfrm>
            <a:off x="4717220" y="838200"/>
            <a:ext cx="3462663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4717220" y="838200"/>
            <a:ext cx="3902986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694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44819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76082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22617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83725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36153" y="189620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39599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989042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9395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48224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3682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26065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59957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411730" y="3036333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279980" y="2360581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34748" y="2700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34748" y="33765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34748" y="4052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45776" y="4752611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4194" y="4728078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90603" y="2360581"/>
            <a:ext cx="37509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80823" y="266711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395250" y="303870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48763" y="3414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348529" y="37144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32733" y="41070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414036" y="439167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80823" y="480894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358937" y="5074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13400" y="54670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87791" y="588470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9" name="Straight Arrow Connector 208"/>
          <p:cNvCxnSpPr>
            <a:stCxn id="199" idx="2"/>
            <a:endCxn id="200" idx="1"/>
          </p:cNvCxnSpPr>
          <p:nvPr/>
        </p:nvCxnSpPr>
        <p:spPr>
          <a:xfrm>
            <a:off x="948497" y="3036446"/>
            <a:ext cx="446753" cy="18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0" idx="2"/>
            <a:endCxn id="201" idx="3"/>
          </p:cNvCxnSpPr>
          <p:nvPr/>
        </p:nvCxnSpPr>
        <p:spPr>
          <a:xfrm flipH="1">
            <a:off x="1164261" y="3408033"/>
            <a:ext cx="443547" cy="191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1" idx="2"/>
            <a:endCxn id="202" idx="1"/>
          </p:cNvCxnSpPr>
          <p:nvPr/>
        </p:nvCxnSpPr>
        <p:spPr>
          <a:xfrm>
            <a:off x="956512" y="3783922"/>
            <a:ext cx="392017" cy="11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2" idx="2"/>
            <a:endCxn id="203" idx="3"/>
          </p:cNvCxnSpPr>
          <p:nvPr/>
        </p:nvCxnSpPr>
        <p:spPr>
          <a:xfrm flipH="1">
            <a:off x="1181895" y="4083784"/>
            <a:ext cx="397627" cy="20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3" idx="2"/>
            <a:endCxn id="204" idx="1"/>
          </p:cNvCxnSpPr>
          <p:nvPr/>
        </p:nvCxnSpPr>
        <p:spPr>
          <a:xfrm>
            <a:off x="957314" y="4476333"/>
            <a:ext cx="456722" cy="10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4" idx="2"/>
            <a:endCxn id="205" idx="3"/>
          </p:cNvCxnSpPr>
          <p:nvPr/>
        </p:nvCxnSpPr>
        <p:spPr>
          <a:xfrm flipH="1">
            <a:off x="1116171" y="4761008"/>
            <a:ext cx="472753" cy="23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5" idx="2"/>
            <a:endCxn id="206" idx="1"/>
          </p:cNvCxnSpPr>
          <p:nvPr/>
        </p:nvCxnSpPr>
        <p:spPr>
          <a:xfrm>
            <a:off x="948497" y="5178276"/>
            <a:ext cx="410440" cy="8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6" idx="2"/>
            <a:endCxn id="207" idx="3"/>
          </p:cNvCxnSpPr>
          <p:nvPr/>
        </p:nvCxnSpPr>
        <p:spPr>
          <a:xfrm flipH="1">
            <a:off x="1108674" y="5444132"/>
            <a:ext cx="474844" cy="20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7" idx="2"/>
            <a:endCxn id="208" idx="1"/>
          </p:cNvCxnSpPr>
          <p:nvPr/>
        </p:nvCxnSpPr>
        <p:spPr>
          <a:xfrm>
            <a:off x="961037" y="5836348"/>
            <a:ext cx="426754" cy="23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66673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03754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1</a:t>
            </a:r>
            <a:endParaRPr lang="en-US" sz="24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3715188" y="3801456"/>
            <a:ext cx="503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43,252,003,274,489,856,000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18 possible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2,217,093,120 possible phase 1 solutions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094130" y="6400800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1 Solution: </a:t>
            </a:r>
            <a:r>
              <a:rPr lang="en-US" sz="1600" b="1" dirty="0" smtClean="0"/>
              <a:t>F, U, F2, L2, U2, B2, L’, U, R2, F, B’ </a:t>
            </a:r>
            <a:r>
              <a:rPr lang="en-US" sz="1600" dirty="0" smtClean="0"/>
              <a:t>(11 moves)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1" y="81995"/>
            <a:ext cx="1326558" cy="11075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" y="1772599"/>
            <a:ext cx="611860" cy="58798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30" y="1836039"/>
            <a:ext cx="634435" cy="602949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2" y="5753069"/>
            <a:ext cx="958612" cy="9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6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" y="4756659"/>
            <a:ext cx="651793" cy="61549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51" y="2996151"/>
            <a:ext cx="651793" cy="6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617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536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61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14456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1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9216" y="14553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22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061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743" y="1450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30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639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26506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91674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16564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248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34158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411730" y="3011800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306" y="272028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77069" y="30387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5042" y="340319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1874" y="373736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7064" y="41108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1530" y="447863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85035" y="48479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39361" y="51792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>
            <a:stCxn id="72" idx="2"/>
            <a:endCxn id="73" idx="3"/>
          </p:cNvCxnSpPr>
          <p:nvPr/>
        </p:nvCxnSpPr>
        <p:spPr>
          <a:xfrm flipH="1">
            <a:off x="1344204" y="3408033"/>
            <a:ext cx="538210" cy="17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2"/>
            <a:endCxn id="74" idx="1"/>
          </p:cNvCxnSpPr>
          <p:nvPr/>
        </p:nvCxnSpPr>
        <p:spPr>
          <a:xfrm>
            <a:off x="1119623" y="3772531"/>
            <a:ext cx="502251" cy="14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2"/>
            <a:endCxn id="75" idx="3"/>
          </p:cNvCxnSpPr>
          <p:nvPr/>
        </p:nvCxnSpPr>
        <p:spPr>
          <a:xfrm flipH="1">
            <a:off x="1332180" y="4106697"/>
            <a:ext cx="487024" cy="1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2"/>
            <a:endCxn id="76" idx="1"/>
          </p:cNvCxnSpPr>
          <p:nvPr/>
        </p:nvCxnSpPr>
        <p:spPr>
          <a:xfrm>
            <a:off x="1119622" y="4480222"/>
            <a:ext cx="531908" cy="18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2"/>
            <a:endCxn id="77" idx="3"/>
          </p:cNvCxnSpPr>
          <p:nvPr/>
        </p:nvCxnSpPr>
        <p:spPr>
          <a:xfrm flipH="1">
            <a:off x="1331605" y="4847968"/>
            <a:ext cx="4875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2"/>
            <a:endCxn id="78" idx="1"/>
          </p:cNvCxnSpPr>
          <p:nvPr/>
        </p:nvCxnSpPr>
        <p:spPr>
          <a:xfrm>
            <a:off x="1158320" y="5217300"/>
            <a:ext cx="581041" cy="14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2</a:t>
            </a:r>
            <a:endParaRPr lang="en-US" sz="2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715188" y="3801456"/>
            <a:ext cx="503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2,217,093,120</a:t>
            </a:r>
            <a:r>
              <a:rPr lang="en-US" dirty="0" smtClean="0"/>
              <a:t>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subset of 10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possible phase 2 solution</a:t>
            </a:r>
            <a:endParaRPr lang="en-US" dirty="0"/>
          </a:p>
        </p:txBody>
      </p:sp>
      <p:cxnSp>
        <p:nvCxnSpPr>
          <p:cNvPr id="102" name="Straight Arrow Connector 101"/>
          <p:cNvCxnSpPr>
            <a:endCxn id="6" idx="0"/>
          </p:cNvCxnSpPr>
          <p:nvPr/>
        </p:nvCxnSpPr>
        <p:spPr>
          <a:xfrm flipH="1">
            <a:off x="285291" y="914400"/>
            <a:ext cx="3429897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" idx="0"/>
          </p:cNvCxnSpPr>
          <p:nvPr/>
        </p:nvCxnSpPr>
        <p:spPr>
          <a:xfrm flipH="1">
            <a:off x="1118821" y="914400"/>
            <a:ext cx="259636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2" idx="0"/>
          </p:cNvCxnSpPr>
          <p:nvPr/>
        </p:nvCxnSpPr>
        <p:spPr>
          <a:xfrm flipH="1">
            <a:off x="1992491" y="914400"/>
            <a:ext cx="172269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6" idx="0"/>
          </p:cNvCxnSpPr>
          <p:nvPr/>
        </p:nvCxnSpPr>
        <p:spPr>
          <a:xfrm flipH="1">
            <a:off x="2796145" y="914400"/>
            <a:ext cx="919043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8" idx="0"/>
          </p:cNvCxnSpPr>
          <p:nvPr/>
        </p:nvCxnSpPr>
        <p:spPr>
          <a:xfrm flipH="1">
            <a:off x="3571774" y="914400"/>
            <a:ext cx="14341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9" idx="0"/>
          </p:cNvCxnSpPr>
          <p:nvPr/>
        </p:nvCxnSpPr>
        <p:spPr>
          <a:xfrm>
            <a:off x="4530310" y="914400"/>
            <a:ext cx="40450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0" idx="0"/>
          </p:cNvCxnSpPr>
          <p:nvPr/>
        </p:nvCxnSpPr>
        <p:spPr>
          <a:xfrm>
            <a:off x="4530310" y="914400"/>
            <a:ext cx="138130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7" idx="0"/>
          </p:cNvCxnSpPr>
          <p:nvPr/>
        </p:nvCxnSpPr>
        <p:spPr>
          <a:xfrm>
            <a:off x="4530310" y="914400"/>
            <a:ext cx="222939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1" idx="0"/>
          </p:cNvCxnSpPr>
          <p:nvPr/>
        </p:nvCxnSpPr>
        <p:spPr>
          <a:xfrm>
            <a:off x="4530310" y="914400"/>
            <a:ext cx="314618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22" idx="0"/>
          </p:cNvCxnSpPr>
          <p:nvPr/>
        </p:nvCxnSpPr>
        <p:spPr>
          <a:xfrm>
            <a:off x="4530310" y="914400"/>
            <a:ext cx="4089896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9058" y="4792314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17617" y="4778444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306" y="40837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2306" y="340803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32" name="Straight Arrow Connector 131"/>
          <p:cNvCxnSpPr>
            <a:endCxn id="71" idx="0"/>
          </p:cNvCxnSpPr>
          <p:nvPr/>
        </p:nvCxnSpPr>
        <p:spPr>
          <a:xfrm flipH="1">
            <a:off x="279980" y="2412491"/>
            <a:ext cx="83551" cy="307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63531" y="2412491"/>
            <a:ext cx="582005" cy="25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25909" y="27202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7" name="Straight Arrow Connector 136"/>
          <p:cNvCxnSpPr>
            <a:stCxn id="135" idx="2"/>
            <a:endCxn id="72" idx="1"/>
          </p:cNvCxnSpPr>
          <p:nvPr/>
        </p:nvCxnSpPr>
        <p:spPr>
          <a:xfrm>
            <a:off x="1150490" y="3089615"/>
            <a:ext cx="526579" cy="13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078224" y="5742918"/>
            <a:ext cx="6042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Phase 2 Solution: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(9 </a:t>
            </a:r>
            <a:r>
              <a:rPr lang="en-US" sz="1600" dirty="0"/>
              <a:t>moves)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078224" y="6049086"/>
            <a:ext cx="6042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Final Solution:</a:t>
            </a:r>
            <a:r>
              <a:rPr lang="en-US" sz="1600" b="1" dirty="0"/>
              <a:t> F, U, F2, L2, U2, B2, L’, U, R2, F, B</a:t>
            </a:r>
            <a:r>
              <a:rPr lang="en-US" sz="1600" b="1" dirty="0" smtClean="0"/>
              <a:t>’,</a:t>
            </a:r>
            <a:r>
              <a:rPr lang="en-US" sz="1600" dirty="0" smtClean="0"/>
              <a:t>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(20 </a:t>
            </a:r>
            <a:r>
              <a:rPr lang="en-US" sz="1600" dirty="0"/>
              <a:t>moves)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8" y="79135"/>
            <a:ext cx="1201383" cy="113447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" y="1741400"/>
            <a:ext cx="747983" cy="69518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06" y="1729349"/>
            <a:ext cx="674548" cy="69443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1" y="5752812"/>
            <a:ext cx="981267" cy="9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Actuators</a:t>
            </a:r>
            <a:endParaRPr lang="en-US" dirty="0"/>
          </a:p>
        </p:txBody>
      </p:sp>
      <p:pic>
        <p:nvPicPr>
          <p:cNvPr id="6" name="Content Placeholder 5" descr="AirCylin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49" r="-18249"/>
          <a:stretch>
            <a:fillRect/>
          </a:stretch>
        </p:blipFill>
        <p:spPr>
          <a:xfrm>
            <a:off x="4114800" y="3240921"/>
            <a:ext cx="5130799" cy="2821742"/>
          </a:xfrm>
        </p:spPr>
      </p:pic>
    </p:spTree>
    <p:extLst>
      <p:ext uri="{BB962C8B-B14F-4D97-AF65-F5344CB8AC3E}">
        <p14:creationId xmlns:p14="http://schemas.microsoft.com/office/powerpoint/2010/main" val="374648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Electro-Mechanical Stepper Motors</a:t>
            </a:r>
            <a:endParaRPr lang="en-US" dirty="0"/>
          </a:p>
        </p:txBody>
      </p:sp>
      <p:pic>
        <p:nvPicPr>
          <p:cNvPr id="4" name="Content Placeholder 3" descr="StepperMotorAr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83" r="-18083"/>
          <a:stretch>
            <a:fillRect/>
          </a:stretch>
        </p:blipFill>
        <p:spPr>
          <a:xfrm>
            <a:off x="4584700" y="3866379"/>
            <a:ext cx="4686300" cy="2577284"/>
          </a:xfrm>
        </p:spPr>
      </p:pic>
    </p:spTree>
    <p:extLst>
      <p:ext uri="{BB962C8B-B14F-4D97-AF65-F5344CB8AC3E}">
        <p14:creationId xmlns:p14="http://schemas.microsoft.com/office/powerpoint/2010/main" val="167796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Grey Research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BioFire</a:t>
            </a:r>
            <a:r>
              <a:rPr lang="en-US" dirty="0" smtClean="0"/>
              <a:t> Defense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Futura</a:t>
            </a:r>
            <a:r>
              <a:rPr lang="en-US" dirty="0" smtClean="0"/>
              <a:t> Industries</a:t>
            </a:r>
            <a:endParaRPr lang="en-US" dirty="0"/>
          </a:p>
        </p:txBody>
      </p:sp>
      <p:pic>
        <p:nvPicPr>
          <p:cNvPr id="4" name="Content Placeholder 3" descr="point_gr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3" r="-10713"/>
          <a:stretch>
            <a:fillRect/>
          </a:stretch>
        </p:blipFill>
        <p:spPr>
          <a:xfrm>
            <a:off x="4229100" y="1600200"/>
            <a:ext cx="3479799" cy="804863"/>
          </a:xfrm>
          <a:prstGeom prst="rect">
            <a:avLst/>
          </a:prstGeom>
        </p:spPr>
      </p:pic>
      <p:pic>
        <p:nvPicPr>
          <p:cNvPr id="5" name="Picture 4" descr="biofir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2758016"/>
            <a:ext cx="2997199" cy="1248833"/>
          </a:xfrm>
          <a:prstGeom prst="rect">
            <a:avLst/>
          </a:prstGeom>
        </p:spPr>
      </p:pic>
      <p:pic>
        <p:nvPicPr>
          <p:cNvPr id="6" name="Picture 5" descr="futura_indu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30" y="4127500"/>
            <a:ext cx="25295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CubeStormer</a:t>
            </a:r>
            <a:r>
              <a:rPr lang="en-US" dirty="0" smtClean="0"/>
              <a:t> 3</a:t>
            </a:r>
          </a:p>
          <a:p>
            <a:pPr lvl="1"/>
            <a:r>
              <a:rPr lang="en-US" dirty="0" smtClean="0"/>
              <a:t>Embed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1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467463"/>
            <a:ext cx="2667000" cy="2518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3108" y="17118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29211" y="17377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861" y="8783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8422" y="17778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4896" y="28389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308" y="171823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0" name="Curved Connector 9"/>
          <p:cNvCxnSpPr>
            <a:stCxn id="6" idx="0"/>
          </p:cNvCxnSpPr>
          <p:nvPr/>
        </p:nvCxnSpPr>
        <p:spPr>
          <a:xfrm rot="16200000" flipV="1">
            <a:off x="3395108" y="1404909"/>
            <a:ext cx="186809" cy="559138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3"/>
          </p:cNvCxnSpPr>
          <p:nvPr/>
        </p:nvCxnSpPr>
        <p:spPr>
          <a:xfrm flipV="1">
            <a:off x="661964" y="1711889"/>
            <a:ext cx="466772" cy="191016"/>
          </a:xfrm>
          <a:prstGeom prst="curvedConnector3">
            <a:avLst>
              <a:gd name="adj1" fmla="val 64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</p:cNvCxnSpPr>
          <p:nvPr/>
        </p:nvCxnSpPr>
        <p:spPr>
          <a:xfrm rot="10800000">
            <a:off x="2431612" y="2638171"/>
            <a:ext cx="173285" cy="385465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17" y="628733"/>
            <a:ext cx="2654038" cy="2506219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5149287" y="857333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3941" y="305567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 </a:t>
            </a:r>
          </a:p>
          <a:p>
            <a:pPr algn="ctr"/>
            <a:r>
              <a:rPr lang="en-US" sz="1400" b="1" dirty="0" smtClean="0"/>
              <a:t>F Face Twisted Clockwise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6" y="3683000"/>
            <a:ext cx="2699896" cy="2549522"/>
          </a:xfrm>
          <a:prstGeom prst="rect">
            <a:avLst/>
          </a:prstGeom>
        </p:spPr>
      </p:pic>
      <p:cxnSp>
        <p:nvCxnSpPr>
          <p:cNvPr id="33" name="Curved Connector 32"/>
          <p:cNvCxnSpPr/>
          <p:nvPr/>
        </p:nvCxnSpPr>
        <p:spPr>
          <a:xfrm rot="16200000" flipV="1">
            <a:off x="3148005" y="4067463"/>
            <a:ext cx="457198" cy="399476"/>
          </a:xfrm>
          <a:prstGeom prst="curved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8244" y="3148419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R’ </a:t>
            </a:r>
          </a:p>
          <a:p>
            <a:pPr algn="ctr"/>
            <a:r>
              <a:rPr lang="en-US" sz="1400" b="1" dirty="0" smtClean="0"/>
              <a:t>R Face Twisted Counterclockwise</a:t>
            </a:r>
            <a:endParaRPr lang="en-US" sz="1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77" y="3622932"/>
            <a:ext cx="2827118" cy="2669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319747" y="3098225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U2</a:t>
            </a:r>
          </a:p>
          <a:p>
            <a:pPr algn="ctr"/>
            <a:r>
              <a:rPr lang="en-US" sz="1400" b="1" dirty="0" smtClean="0"/>
              <a:t>U Face Twisted 180 Degrees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565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88" y="481046"/>
            <a:ext cx="1676400" cy="1583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6515" y="290483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Corner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0" y="2357108"/>
            <a:ext cx="1665275" cy="157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0" y="4185908"/>
            <a:ext cx="1683085" cy="1589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21" y="4181698"/>
            <a:ext cx="1700994" cy="16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04" y="2395208"/>
            <a:ext cx="1763828" cy="1665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9365" y="2866736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29655" y="4657414"/>
            <a:ext cx="1498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Cube</a:t>
            </a:r>
            <a:r>
              <a:rPr lang="en-US" sz="3200" b="1" dirty="0" err="1" smtClean="0"/>
              <a:t>let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81188" y="949397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Cube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7932" y="4684420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Edge</a:t>
            </a:r>
            <a:endParaRPr lang="en-US" sz="3200" b="1" dirty="0"/>
          </a:p>
        </p:txBody>
      </p:sp>
      <p:sp>
        <p:nvSpPr>
          <p:cNvPr id="17" name="Right Brace 16"/>
          <p:cNvSpPr/>
          <p:nvPr/>
        </p:nvSpPr>
        <p:spPr>
          <a:xfrm>
            <a:off x="6809220" y="3012248"/>
            <a:ext cx="533399" cy="227548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8801" y="3857600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Cubie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411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System Diagram</a:t>
            </a:r>
            <a:endParaRPr lang="en-US" dirty="0"/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308100"/>
            <a:ext cx="8760728" cy="4818063"/>
          </a:xfrm>
        </p:spPr>
      </p:pic>
    </p:spTree>
    <p:extLst>
      <p:ext uri="{BB962C8B-B14F-4D97-AF65-F5344CB8AC3E}">
        <p14:creationId xmlns:p14="http://schemas.microsoft.com/office/powerpoint/2010/main" val="227261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&amp;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Kociemba’s</a:t>
            </a:r>
            <a:r>
              <a:rPr lang="en-US" dirty="0" smtClean="0"/>
              <a:t> Algorithm &amp; Solution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28600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Representation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45" y="4114800"/>
            <a:ext cx="1563725" cy="1476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63" y="5222344"/>
            <a:ext cx="1570137" cy="1482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9" y="5109931"/>
            <a:ext cx="1545657" cy="14595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6871" y="4683839"/>
            <a:ext cx="43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Facelets Determines Face Color </a:t>
            </a:r>
          </a:p>
          <a:p>
            <a:r>
              <a:rPr lang="en-US" sz="1600" dirty="0" smtClean="0"/>
              <a:t>(U = Orange, R = Green, F = Yellow, etc.)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26558" y="5671299"/>
            <a:ext cx="272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Corner </a:t>
            </a:r>
            <a:r>
              <a:rPr lang="en-US" sz="1600" dirty="0" err="1" smtClean="0"/>
              <a:t>Cubies</a:t>
            </a:r>
            <a:r>
              <a:rPr lang="en-US" sz="1600" dirty="0" smtClean="0"/>
              <a:t> Location and Orientation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5671300"/>
            <a:ext cx="272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 Corner </a:t>
            </a:r>
            <a:r>
              <a:rPr lang="en-US" sz="1600" dirty="0" err="1" smtClean="0"/>
              <a:t>Cubies</a:t>
            </a:r>
            <a:r>
              <a:rPr lang="en-US" sz="1600" dirty="0" smtClean="0"/>
              <a:t> Location and Orientation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31" y="927384"/>
            <a:ext cx="1163021" cy="1098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65" y="927384"/>
            <a:ext cx="1206755" cy="1139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03" y="927384"/>
            <a:ext cx="1231985" cy="1163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0" y="1978525"/>
            <a:ext cx="1174561" cy="1109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31" y="1978525"/>
            <a:ext cx="1192795" cy="1126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19" y="2167875"/>
            <a:ext cx="1241781" cy="1172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19" y="985338"/>
            <a:ext cx="1241781" cy="11726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8" y="1005207"/>
            <a:ext cx="1163021" cy="10982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4" y="2191003"/>
            <a:ext cx="1192795" cy="1126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7242" y="3340494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Location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26558" y="334049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372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367</Words>
  <Application>Microsoft Macintosh PowerPoint</Application>
  <PresentationFormat>On-screen Show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HERBERT Autonomous Rubik’s Cube Solver</vt:lpstr>
      <vt:lpstr>Background</vt:lpstr>
      <vt:lpstr>Introduction</vt:lpstr>
      <vt:lpstr>PowerPoint Presentation</vt:lpstr>
      <vt:lpstr>PowerPoint Presentation</vt:lpstr>
      <vt:lpstr>High level System Diagram</vt:lpstr>
      <vt:lpstr>OpenCV &amp; Image Processing</vt:lpstr>
      <vt:lpstr>Kociemba’s Algorithm &amp; Solution Sequence</vt:lpstr>
      <vt:lpstr>PowerPoint Presentation</vt:lpstr>
      <vt:lpstr>PowerPoint Presentation</vt:lpstr>
      <vt:lpstr>PowerPoint Presentation</vt:lpstr>
      <vt:lpstr>Mechanical Actuators</vt:lpstr>
      <vt:lpstr>Electro-Mechanical Stepper Motors</vt:lpstr>
      <vt:lpstr>Summary</vt:lpstr>
      <vt:lpstr>Acknowledgments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3992 Presentation </dc:title>
  <dc:creator>Matt Frandsen</dc:creator>
  <cp:lastModifiedBy>Matt Frandsen</cp:lastModifiedBy>
  <cp:revision>3</cp:revision>
  <dcterms:created xsi:type="dcterms:W3CDTF">2015-04-22T17:43:20Z</dcterms:created>
  <dcterms:modified xsi:type="dcterms:W3CDTF">2015-04-22T18:13:30Z</dcterms:modified>
</cp:coreProperties>
</file>