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5" r:id="rId11"/>
    <p:sldId id="264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Income Prediction with height and </a:t>
            </a:r>
            <a:r>
              <a:rPr lang="en-US" dirty="0" err="1" smtClean="0"/>
              <a:t>bodytype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Machine Learning Fundamentals</a:t>
            </a:r>
          </a:p>
          <a:p>
            <a:r>
              <a:rPr lang="en-US" dirty="0" smtClean="0"/>
              <a:t>Johnny Zhang</a:t>
            </a:r>
          </a:p>
          <a:p>
            <a:r>
              <a:rPr lang="en-US" dirty="0" smtClean="0"/>
              <a:t>January 5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8543"/>
            <a:ext cx="8946541" cy="4195481"/>
          </a:xfrm>
        </p:spPr>
        <p:txBody>
          <a:bodyPr/>
          <a:lstStyle/>
          <a:p>
            <a:r>
              <a:rPr lang="en-US" dirty="0" smtClean="0"/>
              <a:t>Using gamma=20, and the default kernel </a:t>
            </a:r>
            <a:r>
              <a:rPr lang="en-US" dirty="0" err="1" smtClean="0"/>
              <a:t>rbf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 fitted our SVC and obtained a score of also around 28%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309812"/>
            <a:ext cx="56292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" y="1490943"/>
            <a:ext cx="8946541" cy="4195481"/>
          </a:xfrm>
        </p:spPr>
        <p:txBody>
          <a:bodyPr/>
          <a:lstStyle/>
          <a:p>
            <a:r>
              <a:rPr lang="en-US" dirty="0" smtClean="0"/>
              <a:t>Using height and body type as features, I ran a multivariate linear regression and obtained an R^2 of 0.00431, unable to predict the income using height and body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7" y="2281237"/>
            <a:ext cx="5553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Neighbors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an R^2 score of 0.075 at k=50</a:t>
            </a:r>
          </a:p>
          <a:p>
            <a:r>
              <a:rPr lang="en-US" dirty="0" smtClean="0"/>
              <a:t>Slight improvement upon multivariate linear regression but not much.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135318"/>
            <a:ext cx="4324350" cy="33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there are 12 categories and 1/12 =0.0833 or 8.3%</a:t>
            </a:r>
          </a:p>
          <a:p>
            <a:r>
              <a:rPr lang="en-US" dirty="0" smtClean="0"/>
              <a:t>Our SVM and K-nearest Neighbor classifiers were able to perform 28% with varying values of k and gamma.</a:t>
            </a:r>
          </a:p>
          <a:p>
            <a:r>
              <a:rPr lang="en-US" dirty="0" smtClean="0"/>
              <a:t>We are able to much better predict than chance the income of a person based on their height and body-weight.</a:t>
            </a:r>
          </a:p>
          <a:p>
            <a:r>
              <a:rPr lang="en-US" dirty="0" smtClean="0"/>
              <a:t>However, correlations in multivariate analysis and K nearest Neighbor regressions were both weak.</a:t>
            </a:r>
          </a:p>
          <a:p>
            <a:r>
              <a:rPr lang="en-US" dirty="0" smtClean="0"/>
              <a:t>More data such as objectively rated attractiveness can be a better feature to predict income</a:t>
            </a:r>
            <a:r>
              <a:rPr lang="en-US" dirty="0" smtClean="0"/>
              <a:t>. As I do believe that based on our data that certain physical features predispose an individual to having higher income. </a:t>
            </a:r>
            <a:r>
              <a:rPr lang="en-US" dirty="0" smtClean="0"/>
              <a:t>Rated attractiveness by other users on </a:t>
            </a:r>
            <a:r>
              <a:rPr lang="en-US" dirty="0" err="1" smtClean="0"/>
              <a:t>Okcupid</a:t>
            </a:r>
            <a:r>
              <a:rPr lang="en-US" dirty="0" smtClean="0"/>
              <a:t> would be </a:t>
            </a:r>
            <a:r>
              <a:rPr lang="en-US" smtClean="0"/>
              <a:t>a great metric to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8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of the </a:t>
            </a:r>
            <a:r>
              <a:rPr lang="en-US" dirty="0" err="1" smtClean="0"/>
              <a:t>Okcupid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Question to Answer</a:t>
            </a:r>
          </a:p>
          <a:p>
            <a:r>
              <a:rPr lang="en-US" dirty="0" smtClean="0"/>
              <a:t>Augmenting the Dataset</a:t>
            </a:r>
          </a:p>
          <a:p>
            <a:r>
              <a:rPr lang="en-US" dirty="0" smtClean="0"/>
              <a:t>Classification approaches</a:t>
            </a:r>
          </a:p>
          <a:p>
            <a:r>
              <a:rPr lang="en-US" dirty="0" smtClean="0"/>
              <a:t>Regression approaches</a:t>
            </a:r>
          </a:p>
          <a:p>
            <a:r>
              <a:rPr lang="en-US" dirty="0" smtClean="0"/>
              <a:t>Conclusions/Next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8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height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6300" y="1952625"/>
            <a:ext cx="328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histogram of the distribution of heights, with the most frequent height at 70 inches which converts to around 5’10. Tallest brackets are around 6’7 and lowest bracket around  4’10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19" y="1366838"/>
            <a:ext cx="6800440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each body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28" y="1362075"/>
            <a:ext cx="7124219" cy="4951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2525" y="1666875"/>
            <a:ext cx="28098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bar graph that shows the value counts of the category </a:t>
            </a:r>
            <a:r>
              <a:rPr lang="en-US" dirty="0" err="1" smtClean="0"/>
              <a:t>body_type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frequent </a:t>
            </a:r>
            <a:r>
              <a:rPr lang="en-US" dirty="0" err="1" smtClean="0"/>
              <a:t>body_type</a:t>
            </a:r>
            <a:r>
              <a:rPr lang="en-US" dirty="0" smtClean="0"/>
              <a:t> is average.</a:t>
            </a:r>
          </a:p>
          <a:p>
            <a:r>
              <a:rPr lang="en-US" dirty="0" smtClean="0"/>
              <a:t>Interestingly it seems that the majority of users on </a:t>
            </a:r>
            <a:r>
              <a:rPr lang="en-US" dirty="0" err="1" smtClean="0"/>
              <a:t>OKCupid</a:t>
            </a:r>
            <a:r>
              <a:rPr lang="en-US" dirty="0" smtClean="0"/>
              <a:t> would describe themselves as fit, average, or athletic which is the western civilization beauty ideal.</a:t>
            </a:r>
          </a:p>
        </p:txBody>
      </p:sp>
    </p:spTree>
    <p:extLst>
      <p:ext uri="{BB962C8B-B14F-4D97-AF65-F5344CB8AC3E}">
        <p14:creationId xmlns:p14="http://schemas.microsoft.com/office/powerpoint/2010/main" val="32488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have been studies that have shown that physical attraction plays a significant role in getting hired for a higher paying job</a:t>
            </a:r>
          </a:p>
          <a:p>
            <a:r>
              <a:rPr lang="en-US" dirty="0" smtClean="0"/>
              <a:t>Here I’d like to take a look using two physical attributes, height and </a:t>
            </a:r>
            <a:r>
              <a:rPr lang="en-US" dirty="0" err="1" smtClean="0"/>
              <a:t>body_type</a:t>
            </a:r>
            <a:r>
              <a:rPr lang="en-US" dirty="0" smtClean="0"/>
              <a:t> of the people to try and predict their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7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Mapping Height: It already is a continuous value so there is no need to augment it.</a:t>
            </a:r>
          </a:p>
          <a:p>
            <a:pPr marL="0" indent="0">
              <a:buNone/>
            </a:pPr>
            <a:r>
              <a:rPr lang="en-US" dirty="0" smtClean="0"/>
              <a:t>Mapping </a:t>
            </a:r>
            <a:r>
              <a:rPr lang="en-US" dirty="0" err="1" smtClean="0"/>
              <a:t>body_type</a:t>
            </a:r>
            <a:r>
              <a:rPr lang="en-US" dirty="0" smtClean="0"/>
              <a:t>: I have mapped </a:t>
            </a:r>
            <a:r>
              <a:rPr lang="en-US" dirty="0" err="1" smtClean="0"/>
              <a:t>df.body_type</a:t>
            </a:r>
            <a:r>
              <a:rPr lang="en-US" dirty="0" smtClean="0"/>
              <a:t> as the following</a:t>
            </a:r>
          </a:p>
          <a:p>
            <a:pPr marL="0" indent="0">
              <a:buNone/>
            </a:pPr>
            <a:r>
              <a:rPr lang="en-US" dirty="0" smtClean="0"/>
              <a:t>Rather not say: </a:t>
            </a:r>
            <a:r>
              <a:rPr lang="en-US" dirty="0" err="1" smtClean="0"/>
              <a:t>np.nan</a:t>
            </a:r>
            <a:r>
              <a:rPr lang="en-US" dirty="0" smtClean="0"/>
              <a:t>(I want to remove this later as it doesn’t help predictions)</a:t>
            </a:r>
          </a:p>
          <a:p>
            <a:pPr marL="0" indent="0">
              <a:buNone/>
            </a:pPr>
            <a:r>
              <a:rPr lang="en-US" dirty="0" smtClean="0"/>
              <a:t>Used up: 0 (didn’t know that was a setting </a:t>
            </a:r>
            <a:r>
              <a:rPr lang="en-US" dirty="0" err="1" smtClean="0"/>
              <a:t>haha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Overweight: 1</a:t>
            </a:r>
          </a:p>
          <a:p>
            <a:pPr marL="0" indent="0">
              <a:buNone/>
            </a:pPr>
            <a:r>
              <a:rPr lang="en-US" dirty="0" smtClean="0"/>
              <a:t>Full figured: 2</a:t>
            </a:r>
          </a:p>
          <a:p>
            <a:pPr marL="0" indent="0">
              <a:buNone/>
            </a:pPr>
            <a:r>
              <a:rPr lang="en-US" dirty="0" smtClean="0"/>
              <a:t>Curvy: 3</a:t>
            </a:r>
          </a:p>
          <a:p>
            <a:pPr marL="0" indent="0">
              <a:buNone/>
            </a:pPr>
            <a:r>
              <a:rPr lang="en-US" dirty="0" smtClean="0"/>
              <a:t>A little extra: 4</a:t>
            </a:r>
          </a:p>
          <a:p>
            <a:pPr marL="0" indent="0">
              <a:buNone/>
            </a:pPr>
            <a:r>
              <a:rPr lang="en-US" dirty="0" smtClean="0"/>
              <a:t>Average: 5</a:t>
            </a:r>
          </a:p>
          <a:p>
            <a:pPr marL="0" indent="0">
              <a:buNone/>
            </a:pPr>
            <a:r>
              <a:rPr lang="en-US" dirty="0" smtClean="0"/>
              <a:t>Skinny: 6</a:t>
            </a:r>
          </a:p>
          <a:p>
            <a:pPr marL="0" indent="0">
              <a:buNone/>
            </a:pPr>
            <a:r>
              <a:rPr lang="en-US" dirty="0" smtClean="0"/>
              <a:t>Thin: 7</a:t>
            </a:r>
          </a:p>
          <a:p>
            <a:pPr marL="0" indent="0">
              <a:buNone/>
            </a:pPr>
            <a:r>
              <a:rPr lang="en-US" dirty="0" smtClean="0"/>
              <a:t>Fit: 8</a:t>
            </a:r>
          </a:p>
          <a:p>
            <a:pPr marL="0" indent="0">
              <a:buNone/>
            </a:pPr>
            <a:r>
              <a:rPr lang="en-US" dirty="0" smtClean="0"/>
              <a:t>Athletic: 9</a:t>
            </a:r>
          </a:p>
          <a:p>
            <a:pPr marL="0" indent="0">
              <a:buNone/>
            </a:pPr>
            <a:r>
              <a:rPr lang="en-US" dirty="0" smtClean="0"/>
              <a:t>Jacked: 10</a:t>
            </a:r>
          </a:p>
        </p:txBody>
      </p:sp>
    </p:spTree>
    <p:extLst>
      <p:ext uri="{BB962C8B-B14F-4D97-AF65-F5344CB8AC3E}">
        <p14:creationId xmlns:p14="http://schemas.microsoft.com/office/powerpoint/2010/main" val="37609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Mapping categories of income: I have mapped </a:t>
            </a:r>
            <a:r>
              <a:rPr lang="en-US" dirty="0" err="1" smtClean="0"/>
              <a:t>df.income</a:t>
            </a:r>
            <a:r>
              <a:rPr lang="en-US" dirty="0" smtClean="0"/>
              <a:t> as the following</a:t>
            </a:r>
          </a:p>
          <a:p>
            <a:pPr marL="0" indent="0">
              <a:buNone/>
            </a:pPr>
            <a:r>
              <a:rPr lang="en-US" dirty="0" smtClean="0"/>
              <a:t>-1: </a:t>
            </a:r>
            <a:r>
              <a:rPr lang="en-US" dirty="0" err="1" smtClean="0"/>
              <a:t>np.nan</a:t>
            </a:r>
            <a:r>
              <a:rPr lang="en-US" dirty="0" smtClean="0"/>
              <a:t>(I want to remove this as there is no difference between -$1 and-$10,000,000)</a:t>
            </a:r>
          </a:p>
          <a:p>
            <a:pPr marL="0" indent="0">
              <a:buNone/>
            </a:pPr>
            <a:r>
              <a:rPr lang="en-US" dirty="0" smtClean="0"/>
              <a:t>20,000: 1(didn’t know that was a setting </a:t>
            </a:r>
            <a:r>
              <a:rPr lang="en-US" dirty="0" err="1" smtClean="0"/>
              <a:t>haha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30,000: 2</a:t>
            </a:r>
          </a:p>
          <a:p>
            <a:pPr marL="0" indent="0">
              <a:buNone/>
            </a:pPr>
            <a:r>
              <a:rPr lang="en-US" dirty="0" smtClean="0"/>
              <a:t>40,000: 3</a:t>
            </a:r>
          </a:p>
          <a:p>
            <a:pPr marL="0" indent="0">
              <a:buNone/>
            </a:pPr>
            <a:r>
              <a:rPr lang="en-US" dirty="0" smtClean="0"/>
              <a:t>50,000: 4</a:t>
            </a:r>
          </a:p>
          <a:p>
            <a:pPr marL="0" indent="0">
              <a:buNone/>
            </a:pPr>
            <a:r>
              <a:rPr lang="en-US" dirty="0" smtClean="0"/>
              <a:t>60,000: 5</a:t>
            </a:r>
          </a:p>
          <a:p>
            <a:pPr marL="0" indent="0">
              <a:buNone/>
            </a:pPr>
            <a:r>
              <a:rPr lang="en-US" dirty="0" smtClean="0"/>
              <a:t>70,000: 6</a:t>
            </a:r>
          </a:p>
          <a:p>
            <a:pPr marL="0" indent="0">
              <a:buNone/>
            </a:pPr>
            <a:r>
              <a:rPr lang="en-US" dirty="0" smtClean="0"/>
              <a:t>80,000: 7</a:t>
            </a:r>
          </a:p>
          <a:p>
            <a:pPr marL="0" indent="0">
              <a:buNone/>
            </a:pPr>
            <a:r>
              <a:rPr lang="en-US" dirty="0" smtClean="0"/>
              <a:t>100,000: 8</a:t>
            </a:r>
          </a:p>
          <a:p>
            <a:pPr marL="0" indent="0">
              <a:buNone/>
            </a:pPr>
            <a:r>
              <a:rPr lang="en-US" dirty="0" smtClean="0"/>
              <a:t>150,000: 9</a:t>
            </a:r>
          </a:p>
          <a:p>
            <a:pPr marL="0" indent="0">
              <a:buNone/>
            </a:pPr>
            <a:r>
              <a:rPr lang="en-US" dirty="0" smtClean="0"/>
              <a:t>250,000: 10</a:t>
            </a:r>
          </a:p>
          <a:p>
            <a:pPr marL="0" indent="0">
              <a:buNone/>
            </a:pPr>
            <a:r>
              <a:rPr lang="en-US" dirty="0" smtClean="0"/>
              <a:t>500,000: 11</a:t>
            </a:r>
          </a:p>
          <a:p>
            <a:pPr marL="0" indent="0">
              <a:buNone/>
            </a:pPr>
            <a:r>
              <a:rPr lang="en-US" dirty="0" smtClean="0"/>
              <a:t>10,000,000:12</a:t>
            </a:r>
          </a:p>
        </p:txBody>
      </p:sp>
    </p:spTree>
    <p:extLst>
      <p:ext uri="{BB962C8B-B14F-4D97-AF65-F5344CB8AC3E}">
        <p14:creationId xmlns:p14="http://schemas.microsoft.com/office/powerpoint/2010/main" val="24638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Approaches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 using </a:t>
            </a:r>
            <a:r>
              <a:rPr lang="en-US" dirty="0" err="1" smtClean="0"/>
              <a:t>body_type</a:t>
            </a:r>
            <a:r>
              <a:rPr lang="en-US" dirty="0"/>
              <a:t> </a:t>
            </a:r>
            <a:r>
              <a:rPr lang="en-US" dirty="0" smtClean="0"/>
              <a:t>and height as features with income as a label.</a:t>
            </a:r>
          </a:p>
          <a:p>
            <a:r>
              <a:rPr lang="en-US" dirty="0" smtClean="0"/>
              <a:t>Income is converted into categorical values as they are inputted into </a:t>
            </a:r>
            <a:r>
              <a:rPr lang="en-US" dirty="0" err="1" smtClean="0"/>
              <a:t>OKCupid</a:t>
            </a:r>
            <a:endParaRPr lang="en-US" dirty="0" smtClean="0"/>
          </a:p>
          <a:p>
            <a:r>
              <a:rPr lang="en-US" dirty="0" smtClean="0"/>
              <a:t>Income of negatives is removed due to it being a catch-all category for everything below 0 be it -$1 or -$10,000,000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43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57593"/>
            <a:ext cx="8946541" cy="4195481"/>
          </a:xfrm>
        </p:spPr>
        <p:txBody>
          <a:bodyPr/>
          <a:lstStyle/>
          <a:p>
            <a:r>
              <a:rPr lang="en-US" dirty="0"/>
              <a:t>Accuracy is calculated using </a:t>
            </a:r>
            <a:r>
              <a:rPr lang="en-US" dirty="0" err="1"/>
              <a:t>sklearn.metrics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Accuracy </a:t>
            </a:r>
            <a:r>
              <a:rPr lang="en-US" dirty="0" smtClean="0"/>
              <a:t>hovers around close to 28% with varying k’s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295525"/>
            <a:ext cx="5495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8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617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Income Prediction with height and bodytype</vt:lpstr>
      <vt:lpstr>Table of Contents </vt:lpstr>
      <vt:lpstr>Histogram of height distribution</vt:lpstr>
      <vt:lpstr>Frequency of each body type</vt:lpstr>
      <vt:lpstr>Question to Answer</vt:lpstr>
      <vt:lpstr>Augmenting the Dataset</vt:lpstr>
      <vt:lpstr>Augmenting the Dataset</vt:lpstr>
      <vt:lpstr>Classification Approaches </vt:lpstr>
      <vt:lpstr>K Nearest Neighbors</vt:lpstr>
      <vt:lpstr>SVM</vt:lpstr>
      <vt:lpstr>Multivariate Linear Regression</vt:lpstr>
      <vt:lpstr>K Neighbors Regressor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with height and bodytype</dc:title>
  <dc:creator>EnV</dc:creator>
  <cp:lastModifiedBy>EnV</cp:lastModifiedBy>
  <cp:revision>17</cp:revision>
  <dcterms:created xsi:type="dcterms:W3CDTF">2019-01-07T02:57:50Z</dcterms:created>
  <dcterms:modified xsi:type="dcterms:W3CDTF">2019-01-07T06:10:57Z</dcterms:modified>
</cp:coreProperties>
</file>