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4T16:17:26.75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06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56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01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86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8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67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80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45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6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17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4DF-673A-4C21-9880-B693E2F34FC8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00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C14DF-673A-4C21-9880-B693E2F34FC8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F14D-442F-4F69-870F-ADE5F1F4B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0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93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694508" y="2820943"/>
            <a:ext cx="10515600" cy="1325563"/>
          </a:xfrm>
        </p:spPr>
        <p:txBody>
          <a:bodyPr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r>
              <a:rPr lang="ja-JP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實戰練習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b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折線圖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0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51088" y="870080"/>
            <a:ext cx="77208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dirty="0" smtClean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2400" b="0" dirty="0" smtClean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zh-TW" sz="2400" b="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 = [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y1 = [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y2 = [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400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 y1, label=</a:t>
            </a:r>
            <a:r>
              <a:rPr lang="en-US" altLang="zh-TW" sz="2400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"line L"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 y2, label=</a:t>
            </a:r>
            <a:r>
              <a:rPr lang="en-US" altLang="zh-TW" sz="2400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"line H"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2400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"x axis"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2400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 axis"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2400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"Line Graph Example"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sz="2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zh-TW" sz="2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zh-TW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81943" y="1685109"/>
            <a:ext cx="6387737" cy="10711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79715" y="1897520"/>
            <a:ext cx="233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資料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22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75427"/>
            <a:ext cx="6590030" cy="487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70" y="979727"/>
            <a:ext cx="6590030" cy="48724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559770" y="5847844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"x axis"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3059666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plt.ylabel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"y axis"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4206499" y="610395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plt.title(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"Line Graph Example"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9325700" y="1676791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plt.legend()</a:t>
            </a:r>
          </a:p>
        </p:txBody>
      </p:sp>
      <p:sp>
        <p:nvSpPr>
          <p:cNvPr id="7" name="矩形 6"/>
          <p:cNvSpPr/>
          <p:nvPr/>
        </p:nvSpPr>
        <p:spPr>
          <a:xfrm>
            <a:off x="7926719" y="1134682"/>
            <a:ext cx="1476103" cy="10842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394063" y="175243"/>
            <a:ext cx="2871651" cy="1325563"/>
          </a:xfrm>
        </p:spPr>
        <p:txBody>
          <a:bodyPr/>
          <a:lstStyle/>
          <a:p>
            <a:r>
              <a:rPr lang="zh-TW" altLang="en-US" smtClean="0"/>
              <a:t>執行成果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23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1:</a:t>
            </a:r>
            <a:r>
              <a:rPr lang="zh-TW" altLang="en-US" dirty="0" smtClean="0"/>
              <a:t>把說明放在中間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54" y="1490508"/>
            <a:ext cx="6392092" cy="4726069"/>
          </a:xfrm>
        </p:spPr>
      </p:pic>
      <p:sp>
        <p:nvSpPr>
          <p:cNvPr id="5" name="橢圓 4"/>
          <p:cNvSpPr/>
          <p:nvPr/>
        </p:nvSpPr>
        <p:spPr>
          <a:xfrm>
            <a:off x="5159829" y="3082835"/>
            <a:ext cx="2364377" cy="154141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906153" y="4624252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plt.legend(</a:t>
            </a:r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'center'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9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8566" y="107673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zh-TW" altLang="en-US" b="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作業</a:t>
            </a:r>
            <a:endParaRPr lang="zh-TW" altLang="en-US" b="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matplotlib.pyplot </a:t>
            </a:r>
            <a:r>
              <a:rPr lang="en-US" altLang="zh-TW" b="0" dirty="0" smtClean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zh-TW" b="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 = [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y1 = [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y2 = [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 y1, 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"r--"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,label=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"Line L"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</a:t>
            </a:r>
            <a:r>
              <a:rPr lang="en-US" altLang="zh-TW" b="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#--</a:t>
            </a:r>
            <a:r>
              <a:rPr lang="zh-TW" altLang="en-US" b="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虛線  紅色</a:t>
            </a:r>
            <a:endParaRPr lang="zh-TW" altLang="en-US" b="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 y2,label=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"Line H"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"x "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"y"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plt.title(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"123456"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plt.legend(</a:t>
            </a:r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'center'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</a:t>
            </a:r>
          </a:p>
          <a:p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84" y="1711687"/>
            <a:ext cx="4776288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9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31</Words>
  <Application>Microsoft Office PowerPoint</Application>
  <PresentationFormat>寬螢幕</PresentationFormat>
  <Paragraphs>36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Calibri Light</vt:lpstr>
      <vt:lpstr>Courier New</vt:lpstr>
      <vt:lpstr>Office 佈景主題</vt:lpstr>
      <vt:lpstr>PowerPoint 簡報</vt:lpstr>
      <vt:lpstr>Data Visualization 資料視覺化の實戰練習1 折線圖 </vt:lpstr>
      <vt:lpstr>PowerPoint 簡報</vt:lpstr>
      <vt:lpstr>PowerPoint 簡報</vt:lpstr>
      <vt:lpstr>執行成果</vt:lpstr>
      <vt:lpstr>測試1:把說明放在中間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ASUS</cp:lastModifiedBy>
  <cp:revision>8</cp:revision>
  <dcterms:created xsi:type="dcterms:W3CDTF">2020-10-14T07:22:43Z</dcterms:created>
  <dcterms:modified xsi:type="dcterms:W3CDTF">2020-10-14T09:33:02Z</dcterms:modified>
</cp:coreProperties>
</file>