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2" r:id="rId6"/>
    <p:sldId id="268" r:id="rId7"/>
    <p:sldId id="263" r:id="rId8"/>
    <p:sldId id="261" r:id="rId9"/>
    <p:sldId id="269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4T16:17:26.75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06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56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01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86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67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80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45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6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17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00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C14DF-673A-4C21-9880-B693E2F34FC8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0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694508" y="2820943"/>
            <a:ext cx="10515600" cy="1325563"/>
          </a:xfrm>
        </p:spPr>
        <p:txBody>
          <a:bodyPr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實戰練習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b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折線圖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0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2:</a:t>
            </a:r>
            <a:r>
              <a:rPr lang="zh-TW" altLang="en-US" dirty="0" smtClean="0"/>
              <a:t>生成下圖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54" y="1187809"/>
            <a:ext cx="7246691" cy="50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0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20825" y="1410060"/>
            <a:ext cx="66324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smtClean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zh-TW" sz="2400" dirty="0" smtClean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pylab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smtClean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</a:t>
            </a:r>
            <a:endParaRPr lang="en-US" altLang="zh-TW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0.0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24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2.0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np.pi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24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0.01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 = 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np.sin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(x)     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pl.plot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    </a:t>
            </a: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pl.xlabel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'x'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      </a:t>
            </a: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pl.ylabel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'y'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pl.title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'sin'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   </a:t>
            </a: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pl.show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zh-TW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03577" y="2901379"/>
            <a:ext cx="5949696" cy="426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rot="16200000" flipV="1">
            <a:off x="7645804" y="3573082"/>
            <a:ext cx="1095279" cy="96316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429145" y="4653662"/>
            <a:ext cx="3511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Star, end , step</a:t>
            </a:r>
            <a:endParaRPr lang="zh-TW" altLang="en-US" sz="3600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>
          <a:xfrm>
            <a:off x="424841" y="84497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8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0" y="1233940"/>
            <a:ext cx="7246691" cy="50364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10094" y="62209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0.0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35764" y="5840572"/>
            <a:ext cx="2017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2.0*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np.pi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7632192" y="3604705"/>
            <a:ext cx="12192" cy="226771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109215" y="3696802"/>
            <a:ext cx="0" cy="234974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545592" y="14867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執行成果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90808" y="28780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0.0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2.0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np.pi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0.01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y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np.sin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(x) 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650" y="811451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pl.title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'sin'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9787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1:</a:t>
            </a:r>
            <a:r>
              <a:rPr lang="zh-TW" altLang="en-US" dirty="0" smtClean="0"/>
              <a:t>新增一條</a:t>
            </a:r>
            <a:r>
              <a:rPr lang="en-US" altLang="zh-TW" dirty="0" smtClean="0"/>
              <a:t>cos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878" y="1690688"/>
            <a:ext cx="6710243" cy="46636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330243" y="1908255"/>
            <a:ext cx="276550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y1 =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np.cos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(x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pl.plot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(x,y1) 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2:</a:t>
            </a:r>
            <a:r>
              <a:rPr lang="zh-TW" altLang="en-US" dirty="0" smtClean="0"/>
              <a:t>改成點點</a:t>
            </a:r>
            <a:r>
              <a:rPr lang="zh-TW" altLang="en-US" dirty="0"/>
              <a:t>線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348" y="1525934"/>
            <a:ext cx="7015043" cy="48754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15942" y="3963662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pl.plot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</a:rPr>
              <a:t>":"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  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0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3:</a:t>
            </a:r>
            <a:r>
              <a:rPr lang="zh-TW" altLang="en-US" dirty="0" smtClean="0"/>
              <a:t>生成下圖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45" y="1507807"/>
            <a:ext cx="7499147" cy="48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1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57856" y="169570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pylab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2400" dirty="0">
                <a:solidFill>
                  <a:srgbClr val="09885A"/>
                </a:solidFill>
                <a:latin typeface="Courier New" panose="02070309020205020404" pitchFamily="49" charset="0"/>
              </a:rPr>
              <a:t>2.0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np.pi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2400" dirty="0">
                <a:solidFill>
                  <a:srgbClr val="09885A"/>
                </a:solidFill>
                <a:latin typeface="Courier New" panose="02070309020205020404" pitchFamily="49" charset="0"/>
              </a:rPr>
              <a:t>0.2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 =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np.cos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pl.scatter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     </a:t>
            </a:r>
          </a:p>
          <a:p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pl.show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zh-TW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0880" y="3803904"/>
            <a:ext cx="1377696" cy="487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rot="10800000">
            <a:off x="4608576" y="4389120"/>
            <a:ext cx="1072896" cy="707136"/>
          </a:xfrm>
          <a:prstGeom prst="curvedConnector3">
            <a:avLst>
              <a:gd name="adj1" fmla="val 6136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705856" y="4911590"/>
            <a:ext cx="2450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散點</a:t>
            </a:r>
            <a:r>
              <a:rPr lang="zh-TW" altLang="en-US" sz="2400" dirty="0">
                <a:solidFill>
                  <a:srgbClr val="FF0000"/>
                </a:solidFill>
              </a:rPr>
              <a:t>圖</a:t>
            </a:r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697992" y="151858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9279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5466" y="182244"/>
            <a:ext cx="10515600" cy="132556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45" y="1507807"/>
            <a:ext cx="7499147" cy="48181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401183" y="1507807"/>
            <a:ext cx="2592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y = 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np.cos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</a:rPr>
              <a:t>(x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1839" y="2371705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pl.scatter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8827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1:</a:t>
            </a:r>
            <a:r>
              <a:rPr lang="zh-TW" altLang="en-US" dirty="0" smtClean="0"/>
              <a:t>換成實線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514" y="1690688"/>
            <a:ext cx="6852971" cy="44029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522485" y="1915406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pl.plot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x,y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  </a:t>
            </a:r>
            <a:endParaRPr lang="en-US" altLang="zh-TW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096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2:</a:t>
            </a:r>
            <a:r>
              <a:rPr lang="zh-TW" altLang="en-US" dirty="0" smtClean="0"/>
              <a:t>換成紅色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1" y="1800416"/>
            <a:ext cx="6685868" cy="42955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647969" y="1800416"/>
            <a:ext cx="4147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pl.scatter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x,y,c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en-US" altLang="zh-TW" sz="2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"r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rot="5400000" flipH="1" flipV="1">
            <a:off x="9787361" y="2435586"/>
            <a:ext cx="993183" cy="64617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229344" y="3462528"/>
            <a:ext cx="2124456" cy="485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9289695" y="3520702"/>
            <a:ext cx="100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color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905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52" y="938784"/>
            <a:ext cx="7144512" cy="528238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49384" cy="829691"/>
          </a:xfrm>
        </p:spPr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1:</a:t>
            </a:r>
            <a:r>
              <a:rPr lang="zh-TW" altLang="en-US" dirty="0" smtClean="0"/>
              <a:t>生成下圖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4:</a:t>
            </a:r>
            <a:r>
              <a:rPr lang="zh-TW" altLang="en-US" dirty="0" smtClean="0"/>
              <a:t>生成下</a:t>
            </a:r>
            <a:r>
              <a:rPr lang="zh-TW" altLang="en-US" dirty="0"/>
              <a:t>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59" y="1520000"/>
            <a:ext cx="6819681" cy="45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71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5088" y="198906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matplotlib.pylab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np.random.random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np.random.random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 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pl.scatter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=x*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500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,c=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,marker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'p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pl.show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2312" y="3096768"/>
            <a:ext cx="3965448" cy="719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450848" y="2727436"/>
            <a:ext cx="33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隨機生成</a:t>
            </a:r>
            <a:r>
              <a:rPr lang="en-US" altLang="zh-TW" dirty="0" smtClean="0"/>
              <a:t>0~1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個資料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93864" y="1619732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np.random.random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7293864" y="2366508"/>
            <a:ext cx="31302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12121"/>
                </a:solidFill>
                <a:latin typeface="Courier New" panose="02070309020205020404" pitchFamily="49" charset="0"/>
              </a:rPr>
              <a:t>[0.11570619 0.78875665 0.39686784 0.48704091 0.97169284 0.46821603 0.23169899 0.49406479 0.7894499 0.220011 ]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81088" y="1619732"/>
            <a:ext cx="3877056" cy="2632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118866" y="4204472"/>
            <a:ext cx="3657600" cy="307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rot="10800000">
            <a:off x="6953631" y="4364346"/>
            <a:ext cx="680466" cy="64617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634096" y="4933002"/>
            <a:ext cx="342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 = </a:t>
            </a:r>
            <a:r>
              <a:rPr lang="zh-TW" altLang="en-US" dirty="0" smtClean="0"/>
              <a:t>大小</a:t>
            </a:r>
            <a:r>
              <a:rPr lang="en-US" altLang="zh-TW" dirty="0" smtClean="0"/>
              <a:t>,C=</a:t>
            </a:r>
            <a:r>
              <a:rPr lang="zh-TW" altLang="en-US" dirty="0" smtClean="0"/>
              <a:t> 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maker=</a:t>
            </a:r>
            <a:r>
              <a:rPr lang="zh-TW" altLang="en-US" dirty="0" smtClean="0"/>
              <a:t>形狀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194304" y="633248"/>
            <a:ext cx="5925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生成隨機 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軸範圍為</a:t>
            </a:r>
            <a:r>
              <a:rPr lang="en-US" altLang="zh-TW" dirty="0" smtClean="0"/>
              <a:t>0~1</a:t>
            </a:r>
            <a:r>
              <a:rPr lang="zh-TW" altLang="en-US" dirty="0" smtClean="0"/>
              <a:t>的點，點的圖示為五角形</a:t>
            </a:r>
            <a:r>
              <a:rPr lang="en-US" altLang="zh-TW" dirty="0" smtClean="0"/>
              <a:t>(p),</a:t>
            </a:r>
            <a:r>
              <a:rPr lang="zh-TW" altLang="en-US" dirty="0" smtClean="0"/>
              <a:t>顏色為藍色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71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095" y="1524821"/>
            <a:ext cx="6819681" cy="45828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60552" y="940046"/>
            <a:ext cx="42947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s=x*</a:t>
            </a:r>
            <a:r>
              <a:rPr lang="en-US" altLang="zh-TW" sz="32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500</a:t>
            </a:r>
            <a:r>
              <a:rPr lang="zh-TW" altLang="en-US" sz="3200" dirty="0">
                <a:solidFill>
                  <a:srgbClr val="09885A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zh-TW" altLang="en-US" sz="3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越大</a:t>
            </a:r>
            <a:r>
              <a:rPr lang="en-US" altLang="zh-TW" sz="3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</a:t>
            </a:r>
            <a:r>
              <a:rPr lang="zh-TW" altLang="en-US" sz="3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越大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9105" y="6107646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np.random.random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54615" y="3466464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y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np.random.random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93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1:</a:t>
            </a:r>
            <a:r>
              <a:rPr lang="zh-TW" altLang="en-US" dirty="0" smtClean="0"/>
              <a:t>符號換成星號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1376"/>
            <a:ext cx="6278784" cy="41858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355544" y="1360534"/>
            <a:ext cx="82144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pl.scatter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=x*</a:t>
            </a:r>
            <a:r>
              <a:rPr lang="en-US" altLang="zh-TW" sz="2400" dirty="0">
                <a:solidFill>
                  <a:srgbClr val="09885A"/>
                </a:solidFill>
                <a:latin typeface="Courier New" panose="02070309020205020404" pitchFamily="49" charset="0"/>
              </a:rPr>
              <a:t>500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,c=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en-US" altLang="zh-TW" sz="2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marker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=u'*'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  </a:t>
            </a:r>
            <a:endParaRPr lang="en-US" altLang="zh-TW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4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2:</a:t>
            </a:r>
            <a:r>
              <a:rPr lang="zh-TW" altLang="en-US" dirty="0" smtClean="0"/>
              <a:t>換成紅</a:t>
            </a:r>
            <a:r>
              <a:rPr lang="zh-TW" altLang="en-US" dirty="0"/>
              <a:t>色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0416"/>
            <a:ext cx="5704871" cy="380324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87496" y="1474917"/>
            <a:ext cx="8092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pl.scatter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=x*</a:t>
            </a:r>
            <a:r>
              <a:rPr lang="en-US" altLang="zh-TW" sz="2400" dirty="0">
                <a:solidFill>
                  <a:srgbClr val="09885A"/>
                </a:solidFill>
                <a:latin typeface="Courier New" panose="02070309020205020404" pitchFamily="49" charset="0"/>
              </a:rPr>
              <a:t>500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c=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u'r',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marker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=u</a:t>
            </a:r>
            <a:r>
              <a:rPr lang="en-US" altLang="zh-TW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'*'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  </a:t>
            </a:r>
            <a:endParaRPr lang="en-US" altLang="zh-TW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51088" y="870080"/>
            <a:ext cx="77208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 smtClean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2400" b="0" dirty="0" smtClean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zh-TW" sz="2400" b="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 = [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y1 = [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y2 = [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 y1, label=</a:t>
            </a:r>
            <a:r>
              <a:rPr lang="en-US" altLang="zh-TW" sz="2400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"line L"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 y2, label=</a:t>
            </a:r>
            <a:r>
              <a:rPr lang="en-US" altLang="zh-TW" sz="2400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"line H"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2400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"x axis"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2400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 axis"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2400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"Line Graph Example"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zh-TW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81943" y="1685109"/>
            <a:ext cx="6387737" cy="10711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79715" y="1897520"/>
            <a:ext cx="233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資料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22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70" y="977577"/>
            <a:ext cx="6590030" cy="48724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559770" y="5847844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"x axis"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059666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plt.ylabel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"y axis"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4206499" y="610395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plt.title(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"Line Graph Example"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9325700" y="1676791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plt.legend()</a:t>
            </a:r>
          </a:p>
        </p:txBody>
      </p:sp>
      <p:sp>
        <p:nvSpPr>
          <p:cNvPr id="7" name="矩形 6"/>
          <p:cNvSpPr/>
          <p:nvPr/>
        </p:nvSpPr>
        <p:spPr>
          <a:xfrm>
            <a:off x="7926719" y="1134682"/>
            <a:ext cx="1476103" cy="10842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394063" y="175243"/>
            <a:ext cx="2871651" cy="1325563"/>
          </a:xfrm>
        </p:spPr>
        <p:txBody>
          <a:bodyPr/>
          <a:lstStyle/>
          <a:p>
            <a:r>
              <a:rPr lang="zh-TW" altLang="en-US" smtClean="0"/>
              <a:t>執行成果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23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1:</a:t>
            </a:r>
            <a:r>
              <a:rPr lang="zh-TW" altLang="en-US" dirty="0" smtClean="0"/>
              <a:t>把說明放在中間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44" y="1593152"/>
            <a:ext cx="5923824" cy="4379849"/>
          </a:xfrm>
        </p:spPr>
      </p:pic>
      <p:sp>
        <p:nvSpPr>
          <p:cNvPr id="7" name="矩形 6"/>
          <p:cNvSpPr/>
          <p:nvPr/>
        </p:nvSpPr>
        <p:spPr>
          <a:xfrm>
            <a:off x="4643718" y="4609800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plt.legend(</a:t>
            </a:r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'center'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5009478" y="2918715"/>
            <a:ext cx="2364377" cy="154141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5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22825"/>
              </p:ext>
            </p:extLst>
          </p:nvPr>
        </p:nvGraphicFramePr>
        <p:xfrm>
          <a:off x="7022591" y="1027906"/>
          <a:ext cx="3048000" cy="5224206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469688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Location String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Location Code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23106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'best'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effectLst/>
                        </a:rPr>
                        <a:t>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688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'upper right'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effectLst/>
                        </a:rPr>
                        <a:t>1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688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'upper left'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effectLst/>
                        </a:rPr>
                        <a:t>2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68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'lower left'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effectLst/>
                        </a:rPr>
                        <a:t>3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68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'lower right'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39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'right'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effectLst/>
                        </a:rPr>
                        <a:t>5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68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'center left'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effectLst/>
                        </a:rPr>
                        <a:t>6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68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'center right'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effectLst/>
                        </a:rPr>
                        <a:t>7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68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'lower center'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effectLst/>
                        </a:rPr>
                        <a:t>8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68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'upper center'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effectLst/>
                        </a:rPr>
                        <a:t>9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39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'center'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effectLst/>
                        </a:rPr>
                        <a:t>10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</a:t>
            </a:r>
            <a:r>
              <a:rPr lang="zh-TW" altLang="en-US" dirty="0"/>
              <a:t>充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38200" y="1889760"/>
            <a:ext cx="3401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Loc</a:t>
            </a:r>
            <a:r>
              <a:rPr lang="zh-TW" altLang="en-US" sz="3200" dirty="0"/>
              <a:t>函</a:t>
            </a:r>
            <a:r>
              <a:rPr lang="zh-TW" altLang="en-US" sz="3200" dirty="0" smtClean="0"/>
              <a:t>式對應代碼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838200" y="1605558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'center'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4331464" y="123368"/>
            <a:ext cx="7860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:https://matplotlib.org/3.1.1/api/_as_gen/matplotlib.pyplot.legend.html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0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2:</a:t>
            </a:r>
            <a:r>
              <a:rPr lang="zh-TW" altLang="en-US" dirty="0" smtClean="0"/>
              <a:t>將橘線換成紅色虛線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5" y="1690686"/>
            <a:ext cx="5972592" cy="4415907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rot="10800000" flipV="1">
            <a:off x="5626377" y="2414016"/>
            <a:ext cx="1524000" cy="1484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871467" y="2044683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(x, y1,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"r--"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,label=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"Line L"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8566" y="107673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zh-TW" altLang="en-US" b="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作業</a:t>
            </a:r>
            <a:endParaRPr lang="zh-TW" altLang="en-US" b="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matplotlib.pyplot </a:t>
            </a:r>
            <a:r>
              <a:rPr lang="en-US" altLang="zh-TW" b="0" dirty="0" smtClean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zh-TW" b="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 = [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y1 = [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y2 = [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 y1, 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"r--"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,label=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"Line L"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 y2,label=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"Line H"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"x "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"y"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plt.title(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"123456"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plt.legend(</a:t>
            </a:r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'center'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723" y="1244003"/>
            <a:ext cx="6034735" cy="44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6552" y="175317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補充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571097"/>
              </p:ext>
            </p:extLst>
          </p:nvPr>
        </p:nvGraphicFramePr>
        <p:xfrm>
          <a:off x="7266432" y="1966545"/>
          <a:ext cx="2153328" cy="3291840"/>
        </p:xfrm>
        <a:graphic>
          <a:graphicData uri="http://schemas.openxmlformats.org/drawingml/2006/table">
            <a:tbl>
              <a:tblPr/>
              <a:tblGrid>
                <a:gridCol w="1076664"/>
                <a:gridCol w="107666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character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color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'g'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green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'c'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cyan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'm'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magenta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'y'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yellow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'k'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'w'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white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865593"/>
              </p:ext>
            </p:extLst>
          </p:nvPr>
        </p:nvGraphicFramePr>
        <p:xfrm>
          <a:off x="2255520" y="2878145"/>
          <a:ext cx="3458226" cy="2103120"/>
        </p:xfrm>
        <a:graphic>
          <a:graphicData uri="http://schemas.openxmlformats.org/drawingml/2006/table">
            <a:tbl>
              <a:tblPr/>
              <a:tblGrid>
                <a:gridCol w="1037467"/>
                <a:gridCol w="242075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character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'-'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solid line style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'--'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dashed line style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'-.'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dash-dot line style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':'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dotted line style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255520" y="1966545"/>
            <a:ext cx="346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Line style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66432" y="1500880"/>
            <a:ext cx="265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Colors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3344449" y="284101"/>
            <a:ext cx="7650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參考文件</a:t>
            </a:r>
            <a:r>
              <a:rPr lang="en-US" altLang="zh-TW" dirty="0" smtClean="0"/>
              <a:t>:https</a:t>
            </a:r>
            <a:r>
              <a:rPr lang="en-US" altLang="zh-TW" dirty="0"/>
              <a:t>://matplotlib.org/3.3.2/api/_as_gen/matplotlib.pyplot.plot.html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050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337</Words>
  <Application>Microsoft Office PowerPoint</Application>
  <PresentationFormat>寬螢幕</PresentationFormat>
  <Paragraphs>161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新細明體</vt:lpstr>
      <vt:lpstr>標楷體</vt:lpstr>
      <vt:lpstr>Arial</vt:lpstr>
      <vt:lpstr>Calibri</vt:lpstr>
      <vt:lpstr>Calibri Light</vt:lpstr>
      <vt:lpstr>Courier New</vt:lpstr>
      <vt:lpstr>Office 佈景主題</vt:lpstr>
      <vt:lpstr>Data Visualization 資料視覺化の實戰練習1 折線圖 </vt:lpstr>
      <vt:lpstr>作業1:生成下圖</vt:lpstr>
      <vt:lpstr>PowerPoint 簡報</vt:lpstr>
      <vt:lpstr>執行成果</vt:lpstr>
      <vt:lpstr>測試1:把說明放在中間</vt:lpstr>
      <vt:lpstr>補充</vt:lpstr>
      <vt:lpstr>測試2:將橘線換成紅色虛線</vt:lpstr>
      <vt:lpstr>PowerPoint 簡報</vt:lpstr>
      <vt:lpstr>補充:</vt:lpstr>
      <vt:lpstr>作業2:生成下圖</vt:lpstr>
      <vt:lpstr>程式碼</vt:lpstr>
      <vt:lpstr>執行成果</vt:lpstr>
      <vt:lpstr>測試1:新增一條cos</vt:lpstr>
      <vt:lpstr>測試2:改成點點線</vt:lpstr>
      <vt:lpstr>作業3:生成下圖</vt:lpstr>
      <vt:lpstr>程式碼</vt:lpstr>
      <vt:lpstr>程式結果</vt:lpstr>
      <vt:lpstr>測試1:換成實線</vt:lpstr>
      <vt:lpstr>測試2:換成紅色</vt:lpstr>
      <vt:lpstr>作業4:生成下圖</vt:lpstr>
      <vt:lpstr>程式碼</vt:lpstr>
      <vt:lpstr>執行結果</vt:lpstr>
      <vt:lpstr>測試1:符號換成星號</vt:lpstr>
      <vt:lpstr>測試2:換成紅色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子強 魏</cp:lastModifiedBy>
  <cp:revision>24</cp:revision>
  <dcterms:created xsi:type="dcterms:W3CDTF">2020-10-14T07:22:43Z</dcterms:created>
  <dcterms:modified xsi:type="dcterms:W3CDTF">2020-10-20T13:50:32Z</dcterms:modified>
</cp:coreProperties>
</file>