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A2"/>
    <a:srgbClr val="BDEBA7"/>
    <a:srgbClr val="FFD2E0"/>
    <a:srgbClr val="B8E6FB"/>
    <a:srgbClr val="FFE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30FEF-62E6-3941-A477-9A0979165B15}" v="24" dt="2022-05-10T21:36:25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 snapToObjects="1">
      <p:cViewPr>
        <p:scale>
          <a:sx n="134" d="100"/>
          <a:sy n="134" d="100"/>
        </p:scale>
        <p:origin x="-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Ackers" userId="755ec269-87a8-42df-a0f3-2285769b5cd9" providerId="ADAL" clId="{3CE30FEF-62E6-3941-A477-9A0979165B15}"/>
    <pc:docChg chg="undo custSel addSld delSld modSld">
      <pc:chgData name="Jonathon Ackers" userId="755ec269-87a8-42df-a0f3-2285769b5cd9" providerId="ADAL" clId="{3CE30FEF-62E6-3941-A477-9A0979165B15}" dt="2022-05-10T21:36:25.596" v="170" actId="164"/>
      <pc:docMkLst>
        <pc:docMk/>
      </pc:docMkLst>
      <pc:sldChg chg="addSp delSp modSp new del mod">
        <pc:chgData name="Jonathon Ackers" userId="755ec269-87a8-42df-a0f3-2285769b5cd9" providerId="ADAL" clId="{3CE30FEF-62E6-3941-A477-9A0979165B15}" dt="2022-05-10T21:30:39.842" v="136" actId="2696"/>
        <pc:sldMkLst>
          <pc:docMk/>
          <pc:sldMk cId="1310272034" sldId="258"/>
        </pc:sldMkLst>
        <pc:spChg chg="add del mod">
          <ac:chgData name="Jonathon Ackers" userId="755ec269-87a8-42df-a0f3-2285769b5cd9" providerId="ADAL" clId="{3CE30FEF-62E6-3941-A477-9A0979165B15}" dt="2022-05-10T20:41:23.304" v="17" actId="478"/>
          <ac:spMkLst>
            <pc:docMk/>
            <pc:sldMk cId="1310272034" sldId="258"/>
            <ac:spMk id="4" creationId="{F4C7AAFA-95FC-344A-BAA8-5A3DB0D725E6}"/>
          </ac:spMkLst>
        </pc:spChg>
        <pc:spChg chg="add mod">
          <ac:chgData name="Jonathon Ackers" userId="755ec269-87a8-42df-a0f3-2285769b5cd9" providerId="ADAL" clId="{3CE30FEF-62E6-3941-A477-9A0979165B15}" dt="2022-05-10T21:14:27.111" v="106" actId="1076"/>
          <ac:spMkLst>
            <pc:docMk/>
            <pc:sldMk cId="1310272034" sldId="258"/>
            <ac:spMk id="7" creationId="{C4F1CC22-91A3-D144-AA49-67502F7DCD30}"/>
          </ac:spMkLst>
        </pc:spChg>
        <pc:spChg chg="add mod">
          <ac:chgData name="Jonathon Ackers" userId="755ec269-87a8-42df-a0f3-2285769b5cd9" providerId="ADAL" clId="{3CE30FEF-62E6-3941-A477-9A0979165B15}" dt="2022-05-10T21:14:27.111" v="106" actId="1076"/>
          <ac:spMkLst>
            <pc:docMk/>
            <pc:sldMk cId="1310272034" sldId="258"/>
            <ac:spMk id="16" creationId="{C8FB9C5C-8CAF-3B4F-B07F-0F42F0DF83D1}"/>
          </ac:spMkLst>
        </pc:spChg>
        <pc:spChg chg="add mod">
          <ac:chgData name="Jonathon Ackers" userId="755ec269-87a8-42df-a0f3-2285769b5cd9" providerId="ADAL" clId="{3CE30FEF-62E6-3941-A477-9A0979165B15}" dt="2022-05-10T21:14:27.111" v="106" actId="1076"/>
          <ac:spMkLst>
            <pc:docMk/>
            <pc:sldMk cId="1310272034" sldId="258"/>
            <ac:spMk id="17" creationId="{3DC471EB-5ADB-0148-BCC0-ADA2C68B899E}"/>
          </ac:spMkLst>
        </pc:spChg>
        <pc:spChg chg="add mod">
          <ac:chgData name="Jonathon Ackers" userId="755ec269-87a8-42df-a0f3-2285769b5cd9" providerId="ADAL" clId="{3CE30FEF-62E6-3941-A477-9A0979165B15}" dt="2022-05-10T21:14:27.111" v="106" actId="1076"/>
          <ac:spMkLst>
            <pc:docMk/>
            <pc:sldMk cId="1310272034" sldId="258"/>
            <ac:spMk id="18" creationId="{D94E56A1-BAAE-4B40-BC5C-8A5098D64960}"/>
          </ac:spMkLst>
        </pc:spChg>
        <pc:spChg chg="add mod">
          <ac:chgData name="Jonathon Ackers" userId="755ec269-87a8-42df-a0f3-2285769b5cd9" providerId="ADAL" clId="{3CE30FEF-62E6-3941-A477-9A0979165B15}" dt="2022-05-10T21:14:27.111" v="106" actId="1076"/>
          <ac:spMkLst>
            <pc:docMk/>
            <pc:sldMk cId="1310272034" sldId="258"/>
            <ac:spMk id="19" creationId="{4E1E4448-E31C-574D-8820-6D8ABB19DCAF}"/>
          </ac:spMkLst>
        </pc:spChg>
        <pc:spChg chg="add mod">
          <ac:chgData name="Jonathon Ackers" userId="755ec269-87a8-42df-a0f3-2285769b5cd9" providerId="ADAL" clId="{3CE30FEF-62E6-3941-A477-9A0979165B15}" dt="2022-05-10T21:14:31.171" v="107" actId="1076"/>
          <ac:spMkLst>
            <pc:docMk/>
            <pc:sldMk cId="1310272034" sldId="258"/>
            <ac:spMk id="22" creationId="{8EDF46AE-B332-E344-89B6-A1E836C7EDD8}"/>
          </ac:spMkLst>
        </pc:spChg>
        <pc:spChg chg="add mod">
          <ac:chgData name="Jonathon Ackers" userId="755ec269-87a8-42df-a0f3-2285769b5cd9" providerId="ADAL" clId="{3CE30FEF-62E6-3941-A477-9A0979165B15}" dt="2022-05-10T21:14:31.171" v="107" actId="1076"/>
          <ac:spMkLst>
            <pc:docMk/>
            <pc:sldMk cId="1310272034" sldId="258"/>
            <ac:spMk id="23" creationId="{A253A09D-79D1-4048-B25A-C0C976E3FF2C}"/>
          </ac:spMkLst>
        </pc:spChg>
        <pc:spChg chg="add mod">
          <ac:chgData name="Jonathon Ackers" userId="755ec269-87a8-42df-a0f3-2285769b5cd9" providerId="ADAL" clId="{3CE30FEF-62E6-3941-A477-9A0979165B15}" dt="2022-05-10T21:14:31.171" v="107" actId="1076"/>
          <ac:spMkLst>
            <pc:docMk/>
            <pc:sldMk cId="1310272034" sldId="258"/>
            <ac:spMk id="24" creationId="{B6992E0D-A35D-914A-A114-2A5030637164}"/>
          </ac:spMkLst>
        </pc:spChg>
        <pc:spChg chg="add mod">
          <ac:chgData name="Jonathon Ackers" userId="755ec269-87a8-42df-a0f3-2285769b5cd9" providerId="ADAL" clId="{3CE30FEF-62E6-3941-A477-9A0979165B15}" dt="2022-05-10T21:14:31.171" v="107" actId="1076"/>
          <ac:spMkLst>
            <pc:docMk/>
            <pc:sldMk cId="1310272034" sldId="258"/>
            <ac:spMk id="25" creationId="{6A1838E1-C312-9040-9C3E-713BA25A21A6}"/>
          </ac:spMkLst>
        </pc:spChg>
        <pc:spChg chg="add mod">
          <ac:chgData name="Jonathon Ackers" userId="755ec269-87a8-42df-a0f3-2285769b5cd9" providerId="ADAL" clId="{3CE30FEF-62E6-3941-A477-9A0979165B15}" dt="2022-05-10T21:15:11.335" v="115" actId="14100"/>
          <ac:spMkLst>
            <pc:docMk/>
            <pc:sldMk cId="1310272034" sldId="258"/>
            <ac:spMk id="26" creationId="{3DFC32B5-8E33-3F46-BE70-B9C4DDEF9AFA}"/>
          </ac:spMkLst>
        </pc:spChg>
        <pc:spChg chg="add del mod">
          <ac:chgData name="Jonathon Ackers" userId="755ec269-87a8-42df-a0f3-2285769b5cd9" providerId="ADAL" clId="{3CE30FEF-62E6-3941-A477-9A0979165B15}" dt="2022-05-10T21:15:27.332" v="120"/>
          <ac:spMkLst>
            <pc:docMk/>
            <pc:sldMk cId="1310272034" sldId="258"/>
            <ac:spMk id="30" creationId="{767E96ED-4912-CC41-B3C7-61132A59E283}"/>
          </ac:spMkLst>
        </pc:spChg>
        <pc:spChg chg="add del mod">
          <ac:chgData name="Jonathon Ackers" userId="755ec269-87a8-42df-a0f3-2285769b5cd9" providerId="ADAL" clId="{3CE30FEF-62E6-3941-A477-9A0979165B15}" dt="2022-05-10T21:15:27.332" v="120"/>
          <ac:spMkLst>
            <pc:docMk/>
            <pc:sldMk cId="1310272034" sldId="258"/>
            <ac:spMk id="31" creationId="{1D8BD1B9-5428-494D-8C11-3B6309EFFB83}"/>
          </ac:spMkLst>
        </pc:spChg>
        <pc:spChg chg="add del mod">
          <ac:chgData name="Jonathon Ackers" userId="755ec269-87a8-42df-a0f3-2285769b5cd9" providerId="ADAL" clId="{3CE30FEF-62E6-3941-A477-9A0979165B15}" dt="2022-05-10T21:15:27.332" v="120"/>
          <ac:spMkLst>
            <pc:docMk/>
            <pc:sldMk cId="1310272034" sldId="258"/>
            <ac:spMk id="32" creationId="{3E541AB5-C7CC-994B-ABC9-036EE57AD6A6}"/>
          </ac:spMkLst>
        </pc:spChg>
        <pc:spChg chg="add del mod">
          <ac:chgData name="Jonathon Ackers" userId="755ec269-87a8-42df-a0f3-2285769b5cd9" providerId="ADAL" clId="{3CE30FEF-62E6-3941-A477-9A0979165B15}" dt="2022-05-10T21:15:27.332" v="120"/>
          <ac:spMkLst>
            <pc:docMk/>
            <pc:sldMk cId="1310272034" sldId="258"/>
            <ac:spMk id="33" creationId="{0A4F6500-CD42-5A4B-BD5A-C46AD6D246F7}"/>
          </ac:spMkLst>
        </pc:spChg>
        <pc:spChg chg="add del mod">
          <ac:chgData name="Jonathon Ackers" userId="755ec269-87a8-42df-a0f3-2285769b5cd9" providerId="ADAL" clId="{3CE30FEF-62E6-3941-A477-9A0979165B15}" dt="2022-05-10T21:15:27.332" v="120"/>
          <ac:spMkLst>
            <pc:docMk/>
            <pc:sldMk cId="1310272034" sldId="258"/>
            <ac:spMk id="34" creationId="{1A01FF73-E13C-4D47-8FCF-4BD1811123ED}"/>
          </ac:spMkLst>
        </pc:spChg>
        <pc:picChg chg="add del mod">
          <ac:chgData name="Jonathon Ackers" userId="755ec269-87a8-42df-a0f3-2285769b5cd9" providerId="ADAL" clId="{3CE30FEF-62E6-3941-A477-9A0979165B15}" dt="2022-05-10T20:57:33.572" v="19" actId="478"/>
          <ac:picMkLst>
            <pc:docMk/>
            <pc:sldMk cId="1310272034" sldId="258"/>
            <ac:picMk id="3" creationId="{A4E3D3B7-07AD-0C44-B7D1-0309BF0EB2BA}"/>
          </ac:picMkLst>
        </pc:picChg>
        <pc:picChg chg="add del mod">
          <ac:chgData name="Jonathon Ackers" userId="755ec269-87a8-42df-a0f3-2285769b5cd9" providerId="ADAL" clId="{3CE30FEF-62E6-3941-A477-9A0979165B15}" dt="2022-05-10T21:00:01.296" v="32" actId="478"/>
          <ac:picMkLst>
            <pc:docMk/>
            <pc:sldMk cId="1310272034" sldId="258"/>
            <ac:picMk id="6" creationId="{CB21AFF8-0C4F-7F45-937E-4F0FD76273D8}"/>
          </ac:picMkLst>
        </pc:picChg>
        <pc:picChg chg="add del mod">
          <ac:chgData name="Jonathon Ackers" userId="755ec269-87a8-42df-a0f3-2285769b5cd9" providerId="ADAL" clId="{3CE30FEF-62E6-3941-A477-9A0979165B15}" dt="2022-05-10T21:00:00.466" v="31" actId="478"/>
          <ac:picMkLst>
            <pc:docMk/>
            <pc:sldMk cId="1310272034" sldId="258"/>
            <ac:picMk id="9" creationId="{90E5A506-E112-E94D-BA5E-177E307AD4A8}"/>
          </ac:picMkLst>
        </pc:picChg>
        <pc:picChg chg="add del mod">
          <ac:chgData name="Jonathon Ackers" userId="755ec269-87a8-42df-a0f3-2285769b5cd9" providerId="ADAL" clId="{3CE30FEF-62E6-3941-A477-9A0979165B15}" dt="2022-05-10T21:07:33.098" v="51" actId="478"/>
          <ac:picMkLst>
            <pc:docMk/>
            <pc:sldMk cId="1310272034" sldId="258"/>
            <ac:picMk id="11" creationId="{4D2314AC-3336-0349-8D76-D338845439F7}"/>
          </ac:picMkLst>
        </pc:picChg>
        <pc:picChg chg="add del mod">
          <ac:chgData name="Jonathon Ackers" userId="755ec269-87a8-42df-a0f3-2285769b5cd9" providerId="ADAL" clId="{3CE30FEF-62E6-3941-A477-9A0979165B15}" dt="2022-05-10T21:07:51.246" v="55" actId="478"/>
          <ac:picMkLst>
            <pc:docMk/>
            <pc:sldMk cId="1310272034" sldId="258"/>
            <ac:picMk id="13" creationId="{0B8E2A59-831C-0840-9976-5FEAC329E2FA}"/>
          </ac:picMkLst>
        </pc:picChg>
        <pc:picChg chg="add del mod">
          <ac:chgData name="Jonathon Ackers" userId="755ec269-87a8-42df-a0f3-2285769b5cd9" providerId="ADAL" clId="{3CE30FEF-62E6-3941-A477-9A0979165B15}" dt="2022-05-10T21:13:52.183" v="102" actId="478"/>
          <ac:picMkLst>
            <pc:docMk/>
            <pc:sldMk cId="1310272034" sldId="258"/>
            <ac:picMk id="15" creationId="{991160D0-59B9-2440-A474-3CF28D958835}"/>
          </ac:picMkLst>
        </pc:picChg>
        <pc:picChg chg="add mod">
          <ac:chgData name="Jonathon Ackers" userId="755ec269-87a8-42df-a0f3-2285769b5cd9" providerId="ADAL" clId="{3CE30FEF-62E6-3941-A477-9A0979165B15}" dt="2022-05-10T21:14:27.111" v="106" actId="1076"/>
          <ac:picMkLst>
            <pc:docMk/>
            <pc:sldMk cId="1310272034" sldId="258"/>
            <ac:picMk id="21" creationId="{8B3DC167-50E6-2948-BEC9-C2238D58AA7A}"/>
          </ac:picMkLst>
        </pc:picChg>
        <pc:picChg chg="add del mod">
          <ac:chgData name="Jonathon Ackers" userId="755ec269-87a8-42df-a0f3-2285769b5cd9" providerId="ADAL" clId="{3CE30FEF-62E6-3941-A477-9A0979165B15}" dt="2022-05-10T21:14:41.036" v="111" actId="478"/>
          <ac:picMkLst>
            <pc:docMk/>
            <pc:sldMk cId="1310272034" sldId="258"/>
            <ac:picMk id="27" creationId="{179757E6-9E09-414C-9B64-68671CE80B0A}"/>
          </ac:picMkLst>
        </pc:picChg>
        <pc:picChg chg="add mod">
          <ac:chgData name="Jonathon Ackers" userId="755ec269-87a8-42df-a0f3-2285769b5cd9" providerId="ADAL" clId="{3CE30FEF-62E6-3941-A477-9A0979165B15}" dt="2022-05-10T21:15:01.077" v="114" actId="1076"/>
          <ac:picMkLst>
            <pc:docMk/>
            <pc:sldMk cId="1310272034" sldId="258"/>
            <ac:picMk id="29" creationId="{937D05E3-4098-4B44-B1C4-A5FB6AA20A67}"/>
          </ac:picMkLst>
        </pc:picChg>
        <pc:picChg chg="add del mod">
          <ac:chgData name="Jonathon Ackers" userId="755ec269-87a8-42df-a0f3-2285769b5cd9" providerId="ADAL" clId="{3CE30FEF-62E6-3941-A477-9A0979165B15}" dt="2022-05-10T21:15:27.332" v="120"/>
          <ac:picMkLst>
            <pc:docMk/>
            <pc:sldMk cId="1310272034" sldId="258"/>
            <ac:picMk id="35" creationId="{A14FBAF9-27D9-3148-AD55-EC86FC092FD6}"/>
          </ac:picMkLst>
        </pc:picChg>
      </pc:sldChg>
      <pc:sldChg chg="addSp delSp modSp new mod">
        <pc:chgData name="Jonathon Ackers" userId="755ec269-87a8-42df-a0f3-2285769b5cd9" providerId="ADAL" clId="{3CE30FEF-62E6-3941-A477-9A0979165B15}" dt="2022-05-10T21:36:25.596" v="170" actId="164"/>
        <pc:sldMkLst>
          <pc:docMk/>
          <pc:sldMk cId="1783770030" sldId="259"/>
        </pc:sldMkLst>
        <pc:spChg chg="add del mod">
          <ac:chgData name="Jonathon Ackers" userId="755ec269-87a8-42df-a0f3-2285769b5cd9" providerId="ADAL" clId="{3CE30FEF-62E6-3941-A477-9A0979165B15}" dt="2022-05-10T21:15:19.990" v="118" actId="478"/>
          <ac:spMkLst>
            <pc:docMk/>
            <pc:sldMk cId="1783770030" sldId="259"/>
            <ac:spMk id="4" creationId="{89076FFB-4E9D-E64F-B306-45A4530D8680}"/>
          </ac:spMkLst>
        </pc:spChg>
        <pc:spChg chg="add mod">
          <ac:chgData name="Jonathon Ackers" userId="755ec269-87a8-42df-a0f3-2285769b5cd9" providerId="ADAL" clId="{3CE30FEF-62E6-3941-A477-9A0979165B15}" dt="2022-05-10T21:17:20.937" v="135" actId="1076"/>
          <ac:spMkLst>
            <pc:docMk/>
            <pc:sldMk cId="1783770030" sldId="259"/>
            <ac:spMk id="5" creationId="{70A756E2-5029-5744-AD49-1BE27B26E0DA}"/>
          </ac:spMkLst>
        </pc:spChg>
        <pc:spChg chg="add mod">
          <ac:chgData name="Jonathon Ackers" userId="755ec269-87a8-42df-a0f3-2285769b5cd9" providerId="ADAL" clId="{3CE30FEF-62E6-3941-A477-9A0979165B15}" dt="2022-05-10T21:17:15.181" v="134" actId="1076"/>
          <ac:spMkLst>
            <pc:docMk/>
            <pc:sldMk cId="1783770030" sldId="259"/>
            <ac:spMk id="6" creationId="{E8DCE32C-9750-6146-A495-E00247AED899}"/>
          </ac:spMkLst>
        </pc:spChg>
        <pc:spChg chg="add mod">
          <ac:chgData name="Jonathon Ackers" userId="755ec269-87a8-42df-a0f3-2285769b5cd9" providerId="ADAL" clId="{3CE30FEF-62E6-3941-A477-9A0979165B15}" dt="2022-05-10T21:17:07.269" v="133" actId="1076"/>
          <ac:spMkLst>
            <pc:docMk/>
            <pc:sldMk cId="1783770030" sldId="259"/>
            <ac:spMk id="7" creationId="{B4EF73D5-B44D-924C-B26E-A4EE931BC828}"/>
          </ac:spMkLst>
        </pc:spChg>
        <pc:spChg chg="add mod">
          <ac:chgData name="Jonathon Ackers" userId="755ec269-87a8-42df-a0f3-2285769b5cd9" providerId="ADAL" clId="{3CE30FEF-62E6-3941-A477-9A0979165B15}" dt="2022-05-10T21:17:01.995" v="131" actId="14100"/>
          <ac:spMkLst>
            <pc:docMk/>
            <pc:sldMk cId="1783770030" sldId="259"/>
            <ac:spMk id="8" creationId="{8A038435-26CE-7A40-9D85-042FC04B8B6A}"/>
          </ac:spMkLst>
        </pc:spChg>
        <pc:spChg chg="add mod">
          <ac:chgData name="Jonathon Ackers" userId="755ec269-87a8-42df-a0f3-2285769b5cd9" providerId="ADAL" clId="{3CE30FEF-62E6-3941-A477-9A0979165B15}" dt="2022-05-10T21:16:50.644" v="129" actId="14100"/>
          <ac:spMkLst>
            <pc:docMk/>
            <pc:sldMk cId="1783770030" sldId="259"/>
            <ac:spMk id="9" creationId="{BEA42B67-D01F-D44C-847B-79EFAC8FA573}"/>
          </ac:spMkLst>
        </pc:spChg>
        <pc:grpChg chg="add mod">
          <ac:chgData name="Jonathon Ackers" userId="755ec269-87a8-42df-a0f3-2285769b5cd9" providerId="ADAL" clId="{3CE30FEF-62E6-3941-A477-9A0979165B15}" dt="2022-05-10T21:36:25.596" v="170" actId="164"/>
          <ac:grpSpMkLst>
            <pc:docMk/>
            <pc:sldMk cId="1783770030" sldId="259"/>
            <ac:grpSpMk id="18" creationId="{0ED3FED4-2600-0C47-B38C-9AE9A9256A8D}"/>
          </ac:grpSpMkLst>
        </pc:grpChg>
        <pc:picChg chg="add mod">
          <ac:chgData name="Jonathon Ackers" userId="755ec269-87a8-42df-a0f3-2285769b5cd9" providerId="ADAL" clId="{3CE30FEF-62E6-3941-A477-9A0979165B15}" dt="2022-05-10T21:36:25.596" v="170" actId="164"/>
          <ac:picMkLst>
            <pc:docMk/>
            <pc:sldMk cId="1783770030" sldId="259"/>
            <ac:picMk id="3" creationId="{E0E9F991-0FA3-5940-B181-1F638D005269}"/>
          </ac:picMkLst>
        </pc:picChg>
        <pc:picChg chg="add del mod">
          <ac:chgData name="Jonathon Ackers" userId="755ec269-87a8-42df-a0f3-2285769b5cd9" providerId="ADAL" clId="{3CE30FEF-62E6-3941-A477-9A0979165B15}" dt="2022-05-10T21:30:50.724" v="140" actId="478"/>
          <ac:picMkLst>
            <pc:docMk/>
            <pc:sldMk cId="1783770030" sldId="259"/>
            <ac:picMk id="10" creationId="{9BD66FC9-D283-E54A-9F53-6E889424FF86}"/>
          </ac:picMkLst>
        </pc:picChg>
        <pc:picChg chg="add del mod">
          <ac:chgData name="Jonathon Ackers" userId="755ec269-87a8-42df-a0f3-2285769b5cd9" providerId="ADAL" clId="{3CE30FEF-62E6-3941-A477-9A0979165B15}" dt="2022-05-10T21:32:02.177" v="142" actId="478"/>
          <ac:picMkLst>
            <pc:docMk/>
            <pc:sldMk cId="1783770030" sldId="259"/>
            <ac:picMk id="12" creationId="{8ED1EC6B-EE2C-524E-84AE-4DA6BA39729F}"/>
          </ac:picMkLst>
        </pc:picChg>
        <pc:picChg chg="add mod">
          <ac:chgData name="Jonathon Ackers" userId="755ec269-87a8-42df-a0f3-2285769b5cd9" providerId="ADAL" clId="{3CE30FEF-62E6-3941-A477-9A0979165B15}" dt="2022-05-10T21:33:15.648" v="146" actId="1076"/>
          <ac:picMkLst>
            <pc:docMk/>
            <pc:sldMk cId="1783770030" sldId="259"/>
            <ac:picMk id="14" creationId="{6CA982AB-5BC1-7B41-A4B2-8F3FE1E29324}"/>
          </ac:picMkLst>
        </pc:picChg>
        <pc:picChg chg="add del mod">
          <ac:chgData name="Jonathon Ackers" userId="755ec269-87a8-42df-a0f3-2285769b5cd9" providerId="ADAL" clId="{3CE30FEF-62E6-3941-A477-9A0979165B15}" dt="2022-05-10T21:34:27.299" v="156" actId="478"/>
          <ac:picMkLst>
            <pc:docMk/>
            <pc:sldMk cId="1783770030" sldId="259"/>
            <ac:picMk id="16" creationId="{F8AD2FFD-4CA8-1D48-9ADE-BA4A5EA6574B}"/>
          </ac:picMkLst>
        </pc:picChg>
        <pc:picChg chg="add mod modCrop">
          <ac:chgData name="Jonathon Ackers" userId="755ec269-87a8-42df-a0f3-2285769b5cd9" providerId="ADAL" clId="{3CE30FEF-62E6-3941-A477-9A0979165B15}" dt="2022-05-10T21:36:25.596" v="170" actId="164"/>
          <ac:picMkLst>
            <pc:docMk/>
            <pc:sldMk cId="1783770030" sldId="259"/>
            <ac:picMk id="17" creationId="{8B1D1EE4-ADE8-C34F-AA22-DABD00E7B6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9BA24-E922-4544-A685-AADE1E360FF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7041-DD05-EC4F-8B80-1B00023B2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7041-DD05-EC4F-8B80-1B00023B2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7041-DD05-EC4F-8B80-1B00023B2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F5F9-8353-4342-BB37-A9F094FE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1E95-BFC2-9340-9ADC-FBFB278FE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E3B1-1D3D-E14D-9B5B-9B4F259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8042-AC87-6149-A3EE-4AF8A57F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2390-2078-5D4D-BFD5-583FAD2A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DF50-332A-D241-88D7-0F158BD2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AE1C-DE18-CD48-BC07-2059F9E0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54D-1BDF-B54A-8BF3-26E9368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BB40-676C-5B4D-A6B3-666F42E7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76F-BD9B-6045-A2AF-D4EE6129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25E65-F4DD-B245-86CE-0B35DD824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6D7E-45B1-314E-B489-BFE24DF0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F0A5-6AA2-D148-94E1-6669DD88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94A4-2930-3741-AC1D-625887DB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5156-2BE6-3441-BC2B-537AFD60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6FE0-2BDD-0B49-BE0A-543F5D2B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F962-3A19-1C4F-A87A-A35B1FB2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8A3E-E0A4-8C4F-B399-FC5E731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7E0-D8A4-AA45-B9ED-193D48D8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F747-B8F0-6F41-9932-3850E575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1567-AF97-434B-98DA-22653988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BC25-8980-404B-A6DA-18ACD7B0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D082-F66C-2644-BAB9-F7B18271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04DD-60B0-464B-AC9A-C793E8A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C029-CA5D-8A4B-BE5D-475C89E3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7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FDA-78B8-8F43-A1D8-776F87E2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B502-FB45-8C45-AB9E-8081D8257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3AF86-C0FF-2848-B996-D5B11FF9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FB24-490C-8144-9706-1A81DE2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1AA1-31B9-254D-8A7F-99690AC9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1DE4-82E4-6040-8345-B0319A3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8306-D0B9-6C4D-BFE5-9E87AF71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7A2B-C113-9D4C-AC0B-35ACA9B8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C107-EFEA-E94E-B2C7-F405099B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C6674-0CB2-C140-8180-910C0D4E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F8BC8-9EB1-5D44-8C81-D7A1900D6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30EBF-4302-8F4D-A6D1-5B93A5BD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193FA-BDB2-AA43-9258-B95BFBC1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1E15C-83D7-884B-BBFE-8287815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7FB4-293A-CD49-9BCC-76B4DB9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CA68C-4C8A-2A4B-8F43-B2FE2F0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BCC6A-3D4A-0848-8694-38649B6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24908-4726-7A45-8CF8-86E3C1E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BDF7E-27D8-E141-AE91-B45286CB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3636-2975-8045-A966-F61420F8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3E599-9B8F-E84B-AD2F-E3DB022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15F-44E3-934B-8F97-FE874EB2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588-BF92-B44E-B824-8E18EE34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5B215-0130-B345-A7AB-D591F91C2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EF407-0042-764A-914D-3AB1EA74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A17A-7C76-664E-B6FE-4549046C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C92C-3FF0-1C45-9D53-743435FB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8C2-0FEB-E242-9BDA-47C219C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4C900-7D24-1341-8378-2BCC3631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F1528-12BC-5643-8A01-81E2B3AD4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8139-B3CD-2643-852E-ACE88B29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F144-3119-1F4A-AA13-F6832EB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F3E1-302B-1646-BA76-36553A4F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7EB7-4356-FA4D-916F-F7F299A8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E419-9628-1842-BBEA-F0C18404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CDEC-DD96-1843-96A9-A4E05EE14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0CAD-84D5-0747-A934-9F29A7A03AF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D841-5088-4349-A552-6C7E3B48B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7848-EF61-2543-AF94-9B81A4046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746B32-D91D-4545-8964-8FCF2CB15FD0}"/>
              </a:ext>
            </a:extLst>
          </p:cNvPr>
          <p:cNvSpPr/>
          <p:nvPr/>
        </p:nvSpPr>
        <p:spPr>
          <a:xfrm>
            <a:off x="3021496" y="706704"/>
            <a:ext cx="8643283" cy="1804087"/>
          </a:xfrm>
          <a:prstGeom prst="roundRect">
            <a:avLst>
              <a:gd name="adj" fmla="val 408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0F1395-3265-BA4F-9C82-9FDD4D2C4198}"/>
              </a:ext>
            </a:extLst>
          </p:cNvPr>
          <p:cNvSpPr/>
          <p:nvPr/>
        </p:nvSpPr>
        <p:spPr>
          <a:xfrm>
            <a:off x="683741" y="4380678"/>
            <a:ext cx="10981037" cy="1804087"/>
          </a:xfrm>
          <a:prstGeom prst="roundRect">
            <a:avLst>
              <a:gd name="adj" fmla="val 408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19DED-3EB8-054B-A5BE-0F8FD3A26F9C}"/>
              </a:ext>
            </a:extLst>
          </p:cNvPr>
          <p:cNvSpPr txBox="1"/>
          <p:nvPr/>
        </p:nvSpPr>
        <p:spPr>
          <a:xfrm>
            <a:off x="3818236" y="245039"/>
            <a:ext cx="784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MLaaS Provider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76AF0-245B-244A-A184-50C4C4B57B24}"/>
              </a:ext>
            </a:extLst>
          </p:cNvPr>
          <p:cNvSpPr txBox="1"/>
          <p:nvPr/>
        </p:nvSpPr>
        <p:spPr>
          <a:xfrm>
            <a:off x="683741" y="6184765"/>
            <a:ext cx="1098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pic>
        <p:nvPicPr>
          <p:cNvPr id="1032" name="Picture 8" descr="Labeled dataset for integral evaluation of moving object detection  algorithms: LASIESTA - ScienceDirect">
            <a:extLst>
              <a:ext uri="{FF2B5EF4-FFF2-40B4-BE49-F238E27FC236}">
                <a16:creationId xmlns:a16="http://schemas.microsoft.com/office/drawing/2014/main" id="{2A57B3DD-D3ED-0042-AD65-B08FCA1F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510" b="50000"/>
          <a:stretch/>
        </p:blipFill>
        <p:spPr bwMode="auto">
          <a:xfrm>
            <a:off x="874801" y="4559621"/>
            <a:ext cx="1843171" cy="14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abeled dataset for integral evaluation of moving object detection  algorithms: LASIESTA - ScienceDirect">
            <a:extLst>
              <a:ext uri="{FF2B5EF4-FFF2-40B4-BE49-F238E27FC236}">
                <a16:creationId xmlns:a16="http://schemas.microsoft.com/office/drawing/2014/main" id="{B578518E-D743-4845-B8EA-F32AF34B8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510"/>
          <a:stretch/>
        </p:blipFill>
        <p:spPr bwMode="auto">
          <a:xfrm>
            <a:off x="8116390" y="4511968"/>
            <a:ext cx="1964636" cy="15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ndom noise generation for random numbers with ATtiny13">
            <a:extLst>
              <a:ext uri="{FF2B5EF4-FFF2-40B4-BE49-F238E27FC236}">
                <a16:creationId xmlns:a16="http://schemas.microsoft.com/office/drawing/2014/main" id="{9CD58DEE-5D86-3D49-84D8-B0C5ED36F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61"/>
          <a:stretch/>
        </p:blipFill>
        <p:spPr bwMode="auto">
          <a:xfrm>
            <a:off x="3939131" y="4559621"/>
            <a:ext cx="1843737" cy="14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CB292B-DF87-3244-A0C1-66B086078BF4}"/>
              </a:ext>
            </a:extLst>
          </p:cNvPr>
          <p:cNvSpPr txBox="1"/>
          <p:nvPr/>
        </p:nvSpPr>
        <p:spPr>
          <a:xfrm>
            <a:off x="2780390" y="4913390"/>
            <a:ext cx="11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139D44-CDA8-9B4F-A43B-5FAA79969CA1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2717972" y="5282721"/>
            <a:ext cx="12211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Female Silhouette , Png Download - Female Silhouette Head, Transparent Png  - 864x842 (#2033328) - PinPng">
            <a:extLst>
              <a:ext uri="{FF2B5EF4-FFF2-40B4-BE49-F238E27FC236}">
                <a16:creationId xmlns:a16="http://schemas.microsoft.com/office/drawing/2014/main" id="{1C6730F1-8B52-4544-9581-5F097A4D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60" b="92890" l="5357" r="96310">
                        <a14:foregroundMark x1="41905" y1="8858" x2="56310" y2="10023"/>
                        <a14:foregroundMark x1="53452" y1="6993" x2="44524" y2="9441"/>
                        <a14:foregroundMark x1="44524" y1="9207" x2="44524" y2="9207"/>
                        <a14:foregroundMark x1="5595" y1="81585" x2="7857" y2="87762"/>
                        <a14:foregroundMark x1="88095" y1="84149" x2="92857" y2="92308"/>
                        <a14:foregroundMark x1="94524" y1="90210" x2="96310" y2="92890"/>
                        <a14:backgroundMark x1="23095" y1="9441" x2="16667" y2="50466"/>
                        <a14:backgroundMark x1="16667" y1="25175" x2="1786" y2="74126"/>
                        <a14:backgroundMark x1="20000" y1="8625" x2="14048" y2="45221"/>
                        <a14:backgroundMark x1="27500" y1="46387" x2="28333" y2="47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23" y="2712542"/>
            <a:ext cx="1234265" cy="126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y tutorials for making Magic Eye images? : r/MagicEye">
            <a:extLst>
              <a:ext uri="{FF2B5EF4-FFF2-40B4-BE49-F238E27FC236}">
                <a16:creationId xmlns:a16="http://schemas.microsoft.com/office/drawing/2014/main" id="{F73A8720-31EF-D843-8038-B11DB132E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3" b="45068"/>
          <a:stretch/>
        </p:blipFill>
        <p:spPr bwMode="auto">
          <a:xfrm>
            <a:off x="9571792" y="893779"/>
            <a:ext cx="1842889" cy="14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ey Cuboid">
                <a:extLst>
                  <a:ext uri="{FF2B5EF4-FFF2-40B4-BE49-F238E27FC236}">
                    <a16:creationId xmlns:a16="http://schemas.microsoft.com/office/drawing/2014/main" id="{9B199C24-69DE-B340-8F62-2B5DA1C89D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3904959"/>
                  </p:ext>
                </p:extLst>
              </p:nvPr>
            </p:nvGraphicFramePr>
            <p:xfrm>
              <a:off x="5782868" y="984874"/>
              <a:ext cx="2709739" cy="1247747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709739" cy="124774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173" ay="4609445" az="5400164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8361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ey Cuboid">
                <a:extLst>
                  <a:ext uri="{FF2B5EF4-FFF2-40B4-BE49-F238E27FC236}">
                    <a16:creationId xmlns:a16="http://schemas.microsoft.com/office/drawing/2014/main" id="{9B199C24-69DE-B340-8F62-2B5DA1C89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2868" y="984874"/>
                <a:ext cx="2709739" cy="1247747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251FD7A-F628-B944-A638-87D4545945E5}"/>
              </a:ext>
            </a:extLst>
          </p:cNvPr>
          <p:cNvCxnSpPr>
            <a:cxnSpLocks/>
            <a:stCxn id="1034" idx="0"/>
            <a:endCxn id="17" idx="1"/>
          </p:cNvCxnSpPr>
          <p:nvPr/>
        </p:nvCxnSpPr>
        <p:spPr>
          <a:xfrm rot="5400000" flipH="1" flipV="1">
            <a:off x="3846498" y="2623251"/>
            <a:ext cx="2950873" cy="92186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453254C-C69B-0F4D-832C-71F36C4FD9A3}"/>
              </a:ext>
            </a:extLst>
          </p:cNvPr>
          <p:cNvCxnSpPr>
            <a:cxnSpLocks/>
            <a:stCxn id="17" idx="3"/>
            <a:endCxn id="1044" idx="1"/>
          </p:cNvCxnSpPr>
          <p:nvPr/>
        </p:nvCxnSpPr>
        <p:spPr>
          <a:xfrm flipV="1">
            <a:off x="8492607" y="1608747"/>
            <a:ext cx="107918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2E48570-9540-4A4E-9E75-F9A665373759}"/>
              </a:ext>
            </a:extLst>
          </p:cNvPr>
          <p:cNvCxnSpPr>
            <a:cxnSpLocks/>
            <a:stCxn id="1044" idx="2"/>
            <a:endCxn id="12" idx="3"/>
          </p:cNvCxnSpPr>
          <p:nvPr/>
        </p:nvCxnSpPr>
        <p:spPr>
          <a:xfrm rot="5400000">
            <a:off x="8807629" y="3597113"/>
            <a:ext cx="2959006" cy="41221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970993-BECB-224D-B5B2-24AB1CFA5CF1}"/>
              </a:ext>
            </a:extLst>
          </p:cNvPr>
          <p:cNvSpPr txBox="1"/>
          <p:nvPr/>
        </p:nvSpPr>
        <p:spPr>
          <a:xfrm>
            <a:off x="10475104" y="5044682"/>
            <a:ext cx="11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DBB105-F2FC-1A44-934F-E47BA3AA56D9}"/>
              </a:ext>
            </a:extLst>
          </p:cNvPr>
          <p:cNvSpPr txBox="1"/>
          <p:nvPr/>
        </p:nvSpPr>
        <p:spPr>
          <a:xfrm>
            <a:off x="6158724" y="1513437"/>
            <a:ext cx="198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F2B47F-B1C3-F844-A6E8-5BE43062391D}"/>
              </a:ext>
            </a:extLst>
          </p:cNvPr>
          <p:cNvSpPr txBox="1"/>
          <p:nvPr/>
        </p:nvSpPr>
        <p:spPr>
          <a:xfrm>
            <a:off x="7008023" y="3924230"/>
            <a:ext cx="123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F6072-B3E1-4B49-9D41-D662B0162A0B}"/>
              </a:ext>
            </a:extLst>
          </p:cNvPr>
          <p:cNvSpPr txBox="1"/>
          <p:nvPr/>
        </p:nvSpPr>
        <p:spPr>
          <a:xfrm>
            <a:off x="3136316" y="2057669"/>
            <a:ext cx="13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8" name="Picture 24" descr="Male silhouette Images, Stock Photos &amp; Vectors | Shutterstock">
            <a:extLst>
              <a:ext uri="{FF2B5EF4-FFF2-40B4-BE49-F238E27FC236}">
                <a16:creationId xmlns:a16="http://schemas.microsoft.com/office/drawing/2014/main" id="{3FB94348-9951-3648-9F1C-EE1DEDEC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357" l="7527" r="92115">
                        <a14:foregroundMark x1="9677" y1="87500" x2="7885" y2="90714"/>
                        <a14:foregroundMark x1="89247" y1="88214" x2="92115" y2="90357"/>
                        <a14:foregroundMark x1="54839" y1="13571" x2="51254" y2="10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17" y="865307"/>
            <a:ext cx="1306339" cy="13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BE3D8AF-B719-8B47-8EDF-D38E3A8C0CA4}"/>
                  </a:ext>
                </a:extLst>
              </p:cNvPr>
              <p:cNvSpPr/>
              <p:nvPr/>
            </p:nvSpPr>
            <p:spPr>
              <a:xfrm>
                <a:off x="887279" y="974035"/>
                <a:ext cx="3751595" cy="1245704"/>
              </a:xfrm>
              <a:prstGeom prst="roundRect">
                <a:avLst>
                  <a:gd name="adj" fmla="val 390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,…, 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40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BE3D8AF-B719-8B47-8EDF-D38E3A8C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9" y="974035"/>
                <a:ext cx="3751595" cy="1245704"/>
              </a:xfrm>
              <a:prstGeom prst="roundRect">
                <a:avLst>
                  <a:gd name="adj" fmla="val 390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67DFB1-372A-BD4C-B76B-38C34F25F541}"/>
                  </a:ext>
                </a:extLst>
              </p:cNvPr>
              <p:cNvSpPr/>
              <p:nvPr/>
            </p:nvSpPr>
            <p:spPr>
              <a:xfrm>
                <a:off x="887279" y="4644886"/>
                <a:ext cx="3751595" cy="1245704"/>
              </a:xfrm>
              <a:prstGeom prst="roundRect">
                <a:avLst>
                  <a:gd name="adj" fmla="val 390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4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67DFB1-372A-BD4C-B76B-38C34F25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9" y="4644886"/>
                <a:ext cx="3751595" cy="1245704"/>
              </a:xfrm>
              <a:prstGeom prst="roundRect">
                <a:avLst>
                  <a:gd name="adj" fmla="val 3901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AC206053-6BC9-8D47-89D2-3283AABD1314}"/>
                  </a:ext>
                </a:extLst>
              </p:cNvPr>
              <p:cNvSpPr/>
              <p:nvPr/>
            </p:nvSpPr>
            <p:spPr>
              <a:xfrm>
                <a:off x="7287467" y="974035"/>
                <a:ext cx="3751597" cy="1245704"/>
              </a:xfrm>
              <a:prstGeom prst="roundRect">
                <a:avLst>
                  <a:gd name="adj" fmla="val 390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urier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Eval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AC206053-6BC9-8D47-89D2-3283AABD1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67" y="974035"/>
                <a:ext cx="3751597" cy="1245704"/>
              </a:xfrm>
              <a:prstGeom prst="roundRect">
                <a:avLst>
                  <a:gd name="adj" fmla="val 3901"/>
                </a:avLst>
              </a:prstGeom>
              <a:blipFill>
                <a:blip r:embed="rId5"/>
                <a:stretch>
                  <a:fillRect l="-669"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3136894-90E0-5247-8ED6-D73DF16DE9A6}"/>
                  </a:ext>
                </a:extLst>
              </p:cNvPr>
              <p:cNvSpPr/>
              <p:nvPr/>
            </p:nvSpPr>
            <p:spPr>
              <a:xfrm>
                <a:off x="7287467" y="4644886"/>
                <a:ext cx="3751595" cy="1245704"/>
              </a:xfrm>
              <a:prstGeom prst="roundRect">
                <a:avLst>
                  <a:gd name="adj" fmla="val 4965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3136894-90E0-5247-8ED6-D73DF16DE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67" y="4644886"/>
                <a:ext cx="3751595" cy="1245704"/>
              </a:xfrm>
              <a:prstGeom prst="roundRect">
                <a:avLst>
                  <a:gd name="adj" fmla="val 4965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1D7D3-02D1-8A4B-B97F-EE7DEFEA0B2E}"/>
              </a:ext>
            </a:extLst>
          </p:cNvPr>
          <p:cNvCxnSpPr>
            <a:stCxn id="24" idx="0"/>
            <a:endCxn id="3" idx="2"/>
          </p:cNvCxnSpPr>
          <p:nvPr/>
        </p:nvCxnSpPr>
        <p:spPr>
          <a:xfrm flipV="1">
            <a:off x="2763077" y="2219739"/>
            <a:ext cx="0" cy="24251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8EF14-50AA-9547-8BF5-5D4FB514D4EA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4638874" y="1596887"/>
            <a:ext cx="26485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96EA72-450A-AE48-B1AB-F4248B6A36E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163265" y="2219739"/>
            <a:ext cx="1" cy="24251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909C3C-9608-7142-869C-8F9DC4057BC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638874" y="5267738"/>
            <a:ext cx="26485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87DFF-0923-0949-BF70-4CEC0B488083}"/>
              </a:ext>
            </a:extLst>
          </p:cNvPr>
          <p:cNvSpPr txBox="1"/>
          <p:nvPr/>
        </p:nvSpPr>
        <p:spPr>
          <a:xfrm>
            <a:off x="1470991" y="3080722"/>
            <a:ext cx="1437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Enc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446952-4E59-4C43-A14E-2EDC4D221980}"/>
              </a:ext>
            </a:extLst>
          </p:cNvPr>
          <p:cNvSpPr txBox="1"/>
          <p:nvPr/>
        </p:nvSpPr>
        <p:spPr>
          <a:xfrm>
            <a:off x="9283150" y="3080722"/>
            <a:ext cx="1437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Dec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2A438-EFB4-C043-95D7-82FEFBB911C4}"/>
              </a:ext>
            </a:extLst>
          </p:cNvPr>
          <p:cNvSpPr txBox="1"/>
          <p:nvPr/>
        </p:nvSpPr>
        <p:spPr>
          <a:xfrm>
            <a:off x="5295898" y="827446"/>
            <a:ext cx="160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Eval</a:t>
            </a:r>
            <a:endParaRPr lang="en-US" sz="4000" dirty="0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61014-208D-3D41-A33F-5E7321D33E67}"/>
                  </a:ext>
                </a:extLst>
              </p:cNvPr>
              <p:cNvSpPr txBox="1"/>
              <p:nvPr/>
            </p:nvSpPr>
            <p:spPr>
              <a:xfrm>
                <a:off x="5163069" y="5267737"/>
                <a:ext cx="16002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0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61014-208D-3D41-A33F-5E7321D3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69" y="5267737"/>
                <a:ext cx="1600203" cy="707886"/>
              </a:xfrm>
              <a:prstGeom prst="rect">
                <a:avLst/>
              </a:prstGeom>
              <a:blipFill>
                <a:blip r:embed="rId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79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756E2-5029-5744-AD49-1BE27B26E0DA}"/>
              </a:ext>
            </a:extLst>
          </p:cNvPr>
          <p:cNvSpPr/>
          <p:nvPr/>
        </p:nvSpPr>
        <p:spPr>
          <a:xfrm>
            <a:off x="667432" y="6614809"/>
            <a:ext cx="4801483" cy="243190"/>
          </a:xfrm>
          <a:prstGeom prst="rect">
            <a:avLst/>
          </a:prstGeom>
          <a:solidFill>
            <a:srgbClr val="FFD9A2"/>
          </a:solidFill>
          <a:ln>
            <a:solidFill>
              <a:srgbClr val="FFD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CE32C-9750-6146-A495-E00247AED899}"/>
              </a:ext>
            </a:extLst>
          </p:cNvPr>
          <p:cNvSpPr/>
          <p:nvPr/>
        </p:nvSpPr>
        <p:spPr>
          <a:xfrm>
            <a:off x="667433" y="4105072"/>
            <a:ext cx="4801483" cy="2503252"/>
          </a:xfrm>
          <a:prstGeom prst="rect">
            <a:avLst/>
          </a:prstGeom>
          <a:solidFill>
            <a:srgbClr val="BDEBA7"/>
          </a:solidFill>
          <a:ln>
            <a:solidFill>
              <a:srgbClr val="BDEB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F73D5-B44D-924C-B26E-A4EE931BC828}"/>
              </a:ext>
            </a:extLst>
          </p:cNvPr>
          <p:cNvSpPr/>
          <p:nvPr/>
        </p:nvSpPr>
        <p:spPr>
          <a:xfrm>
            <a:off x="667433" y="1335932"/>
            <a:ext cx="4801483" cy="2769140"/>
          </a:xfrm>
          <a:prstGeom prst="rect">
            <a:avLst/>
          </a:prstGeom>
          <a:solidFill>
            <a:srgbClr val="FFD2E0"/>
          </a:solidFill>
          <a:ln>
            <a:solidFill>
              <a:srgbClr val="FFD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38435-26CE-7A40-9D85-042FC04B8B6A}"/>
              </a:ext>
            </a:extLst>
          </p:cNvPr>
          <p:cNvSpPr/>
          <p:nvPr/>
        </p:nvSpPr>
        <p:spPr>
          <a:xfrm>
            <a:off x="667433" y="142672"/>
            <a:ext cx="4801483" cy="1193260"/>
          </a:xfrm>
          <a:prstGeom prst="rect">
            <a:avLst/>
          </a:prstGeom>
          <a:solidFill>
            <a:srgbClr val="B8E6FB"/>
          </a:solidFill>
          <a:ln>
            <a:solidFill>
              <a:srgbClr val="B8E6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42B67-D01F-D44C-847B-79EFAC8FA573}"/>
              </a:ext>
            </a:extLst>
          </p:cNvPr>
          <p:cNvSpPr/>
          <p:nvPr/>
        </p:nvSpPr>
        <p:spPr>
          <a:xfrm>
            <a:off x="667433" y="0"/>
            <a:ext cx="4801483" cy="142672"/>
          </a:xfrm>
          <a:prstGeom prst="rect">
            <a:avLst/>
          </a:prstGeom>
          <a:solidFill>
            <a:srgbClr val="FFEDA1"/>
          </a:solidFill>
          <a:ln>
            <a:solidFill>
              <a:srgbClr val="FFE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6CA982AB-5BC1-7B41-A4B2-8F3FE1E2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2" y="-1"/>
            <a:ext cx="4795311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ED3FED4-2600-0C47-B38C-9AE9A9256A8D}"/>
              </a:ext>
            </a:extLst>
          </p:cNvPr>
          <p:cNvGrpSpPr/>
          <p:nvPr/>
        </p:nvGrpSpPr>
        <p:grpSpPr>
          <a:xfrm>
            <a:off x="6666540" y="0"/>
            <a:ext cx="4639235" cy="6858000"/>
            <a:chOff x="6666540" y="0"/>
            <a:chExt cx="4639235" cy="6858000"/>
          </a:xfrm>
        </p:grpSpPr>
        <p:pic>
          <p:nvPicPr>
            <p:cNvPr id="3" name="Picture 2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E0E9F991-0FA3-5940-B181-1F638D005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540" y="0"/>
              <a:ext cx="4639235" cy="6858000"/>
            </a:xfrm>
            <a:prstGeom prst="rect">
              <a:avLst/>
            </a:prstGeom>
          </p:spPr>
        </p:pic>
        <p:pic>
          <p:nvPicPr>
            <p:cNvPr id="17" name="Picture 1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8B1D1EE4-ADE8-C34F-AA22-DABD00E7B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34" t="84074" r="35165" b="13935"/>
            <a:stretch/>
          </p:blipFill>
          <p:spPr>
            <a:xfrm>
              <a:off x="8451850" y="5765801"/>
              <a:ext cx="1136650" cy="13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77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28</Words>
  <Application>Microsoft Macintosh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Ackers</dc:creator>
  <cp:lastModifiedBy>Jonathon Ackers</cp:lastModifiedBy>
  <cp:revision>1</cp:revision>
  <dcterms:created xsi:type="dcterms:W3CDTF">2022-03-23T15:29:06Z</dcterms:created>
  <dcterms:modified xsi:type="dcterms:W3CDTF">2022-05-10T21:36:35Z</dcterms:modified>
</cp:coreProperties>
</file>