
<file path=[Content_Types].xml><?xml version="1.0" encoding="utf-8"?>
<Types xmlns="http://schemas.openxmlformats.org/package/2006/content-types">
  <Default Extension="gif" ContentType="image/gi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 snapToObjects="1">
      <p:cViewPr>
        <p:scale>
          <a:sx n="96" d="100"/>
          <a:sy n="96" d="100"/>
        </p:scale>
        <p:origin x="14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9BA24-E922-4544-A685-AADE1E360FF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F7041-DD05-EC4F-8B80-1B00023B2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9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F7041-DD05-EC4F-8B80-1B00023B26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8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F5F9-8353-4342-BB37-A9F094FEC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31E95-BFC2-9340-9ADC-FBFB278FE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6E3B1-1D3D-E14D-9B5B-9B4F2591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CAD-84D5-0747-A934-9F29A7A03AF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8042-AC87-6149-A3EE-4AF8A57F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12390-2078-5D4D-BFD5-583FAD2A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DF50-332A-D241-88D7-0F158BD2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FAE1C-DE18-CD48-BC07-2059F9E06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54D-1BDF-B54A-8BF3-26E93686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CAD-84D5-0747-A934-9F29A7A03AF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8BB40-676C-5B4D-A6B3-666F42E7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6376F-BD9B-6045-A2AF-D4EE6129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1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25E65-F4DD-B245-86CE-0B35DD824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06D7E-45B1-314E-B489-BFE24DF09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DF0A5-6AA2-D148-94E1-6669DD88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CAD-84D5-0747-A934-9F29A7A03AF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794A4-2930-3741-AC1D-625887DB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D5156-2BE6-3441-BC2B-537AFD60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0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6FE0-2BDD-0B49-BE0A-543F5D2B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9F962-3A19-1C4F-A87A-A35B1FB26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08A3E-E0A4-8C4F-B399-FC5E7317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CAD-84D5-0747-A934-9F29A7A03AF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A7E0-D8A4-AA45-B9ED-193D48D8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F747-B8F0-6F41-9932-3850E575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3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1567-AF97-434B-98DA-22653988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4BC25-8980-404B-A6DA-18ACD7B0D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D082-F66C-2644-BAB9-F7B18271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CAD-84D5-0747-A934-9F29A7A03AF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604DD-60B0-464B-AC9A-C793E8A5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C029-CA5D-8A4B-BE5D-475C89E3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7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9FDA-78B8-8F43-A1D8-776F87E2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1B502-FB45-8C45-AB9E-8081D8257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3AF86-C0FF-2848-B996-D5B11FF9F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FFB24-490C-8144-9706-1A81DE2E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CAD-84D5-0747-A934-9F29A7A03AF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E1AA1-31B9-254D-8A7F-99690AC9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1DE4-82E4-6040-8345-B0319A3D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2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8306-D0B9-6C4D-BFE5-9E87AF71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77A2B-C113-9D4C-AC0B-35ACA9B83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0C107-EFEA-E94E-B2C7-F405099B0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C6674-0CB2-C140-8180-910C0D4EE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F8BC8-9EB1-5D44-8C81-D7A1900D6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30EBF-4302-8F4D-A6D1-5B93A5BD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CAD-84D5-0747-A934-9F29A7A03AF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D193FA-BDB2-AA43-9258-B95BFBC1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1E15C-83D7-884B-BBFE-82878152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5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7FB4-293A-CD49-9BCC-76B4DB92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CA68C-4C8A-2A4B-8F43-B2FE2F01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CAD-84D5-0747-A934-9F29A7A03AF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BCC6A-3D4A-0848-8694-38649B6B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24908-4726-7A45-8CF8-86E3C1E7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BDF7E-27D8-E141-AE91-B45286CB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CAD-84D5-0747-A934-9F29A7A03AF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33636-2975-8045-A966-F61420F8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3E599-9B8F-E84B-AD2F-E3DB0228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8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D15F-44E3-934B-8F97-FE874EB2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8588-BF92-B44E-B824-8E18EE34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5B215-0130-B345-A7AB-D591F91C2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EF407-0042-764A-914D-3AB1EA74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CAD-84D5-0747-A934-9F29A7A03AF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AA17A-7C76-664E-B6FE-4549046C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FC92C-3FF0-1C45-9D53-743435FB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8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D8C2-0FEB-E242-9BDA-47C219CE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4C900-7D24-1341-8378-2BCC3631A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F1528-12BC-5643-8A01-81E2B3AD4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8139-B3CD-2643-852E-ACE88B29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CAD-84D5-0747-A934-9F29A7A03AF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F144-3119-1F4A-AA13-F6832EB8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9F3E1-302B-1646-BA76-36553A4F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8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D7EB7-4356-FA4D-916F-F7F299A8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2E419-9628-1842-BBEA-F0C184042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9CDEC-DD96-1843-96A9-A4E05EE14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40CAD-84D5-0747-A934-9F29A7A03AF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FD841-5088-4349-A552-6C7E3B48B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07848-EF61-2543-AF94-9B81A4046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2DD95-2A82-AB4F-A753-66DE3914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microsoft.com/office/2007/relationships/hdphoto" Target="../media/hdphoto3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jpe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17/06/relationships/model3d" Target="../media/model3d1.glb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746B32-D91D-4545-8964-8FCF2CB15FD0}"/>
              </a:ext>
            </a:extLst>
          </p:cNvPr>
          <p:cNvSpPr/>
          <p:nvPr/>
        </p:nvSpPr>
        <p:spPr>
          <a:xfrm>
            <a:off x="3021496" y="706704"/>
            <a:ext cx="8643283" cy="1804087"/>
          </a:xfrm>
          <a:prstGeom prst="roundRect">
            <a:avLst>
              <a:gd name="adj" fmla="val 4088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20F1395-3265-BA4F-9C82-9FDD4D2C4198}"/>
              </a:ext>
            </a:extLst>
          </p:cNvPr>
          <p:cNvSpPr/>
          <p:nvPr/>
        </p:nvSpPr>
        <p:spPr>
          <a:xfrm>
            <a:off x="683741" y="4380678"/>
            <a:ext cx="10981037" cy="1804087"/>
          </a:xfrm>
          <a:prstGeom prst="roundRect">
            <a:avLst>
              <a:gd name="adj" fmla="val 4088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19DED-3EB8-054B-A5BE-0F8FD3A26F9C}"/>
              </a:ext>
            </a:extLst>
          </p:cNvPr>
          <p:cNvSpPr txBox="1"/>
          <p:nvPr/>
        </p:nvSpPr>
        <p:spPr>
          <a:xfrm>
            <a:off x="3818236" y="245039"/>
            <a:ext cx="784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MLaaS Provider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76AF0-245B-244A-A184-50C4C4B57B24}"/>
              </a:ext>
            </a:extLst>
          </p:cNvPr>
          <p:cNvSpPr txBox="1"/>
          <p:nvPr/>
        </p:nvSpPr>
        <p:spPr>
          <a:xfrm>
            <a:off x="683741" y="6184765"/>
            <a:ext cx="1098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pic>
        <p:nvPicPr>
          <p:cNvPr id="1032" name="Picture 8" descr="Labeled dataset for integral evaluation of moving object detection  algorithms: LASIESTA - ScienceDirect">
            <a:extLst>
              <a:ext uri="{FF2B5EF4-FFF2-40B4-BE49-F238E27FC236}">
                <a16:creationId xmlns:a16="http://schemas.microsoft.com/office/drawing/2014/main" id="{2A57B3DD-D3ED-0042-AD65-B08FCA1FF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4510" b="50000"/>
          <a:stretch/>
        </p:blipFill>
        <p:spPr bwMode="auto">
          <a:xfrm>
            <a:off x="874801" y="4559621"/>
            <a:ext cx="1843171" cy="14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Labeled dataset for integral evaluation of moving object detection  algorithms: LASIESTA - ScienceDirect">
            <a:extLst>
              <a:ext uri="{FF2B5EF4-FFF2-40B4-BE49-F238E27FC236}">
                <a16:creationId xmlns:a16="http://schemas.microsoft.com/office/drawing/2014/main" id="{B578518E-D743-4845-B8EA-F32AF34B8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r="24510"/>
          <a:stretch/>
        </p:blipFill>
        <p:spPr bwMode="auto">
          <a:xfrm>
            <a:off x="8116390" y="4511968"/>
            <a:ext cx="1964636" cy="154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andom noise generation for random numbers with ATtiny13">
            <a:extLst>
              <a:ext uri="{FF2B5EF4-FFF2-40B4-BE49-F238E27FC236}">
                <a16:creationId xmlns:a16="http://schemas.microsoft.com/office/drawing/2014/main" id="{9CD58DEE-5D86-3D49-84D8-B0C5ED36F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61"/>
          <a:stretch/>
        </p:blipFill>
        <p:spPr bwMode="auto">
          <a:xfrm>
            <a:off x="3939131" y="4559621"/>
            <a:ext cx="1843737" cy="14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CB292B-DF87-3244-A0C1-66B086078BF4}"/>
              </a:ext>
            </a:extLst>
          </p:cNvPr>
          <p:cNvSpPr txBox="1"/>
          <p:nvPr/>
        </p:nvSpPr>
        <p:spPr>
          <a:xfrm>
            <a:off x="2780390" y="4913390"/>
            <a:ext cx="11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139D44-CDA8-9B4F-A43B-5FAA79969CA1}"/>
              </a:ext>
            </a:extLst>
          </p:cNvPr>
          <p:cNvCxnSpPr>
            <a:cxnSpLocks/>
            <a:stCxn id="1032" idx="3"/>
            <a:endCxn id="1034" idx="1"/>
          </p:cNvCxnSpPr>
          <p:nvPr/>
        </p:nvCxnSpPr>
        <p:spPr>
          <a:xfrm>
            <a:off x="2717972" y="5282721"/>
            <a:ext cx="122115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0" name="Picture 16" descr="Female Silhouette , Png Download - Female Silhouette Head, Transparent Png  - 864x842 (#2033328) - PinPng">
            <a:extLst>
              <a:ext uri="{FF2B5EF4-FFF2-40B4-BE49-F238E27FC236}">
                <a16:creationId xmlns:a16="http://schemas.microsoft.com/office/drawing/2014/main" id="{1C6730F1-8B52-4544-9581-5F097A4DF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760" b="92890" l="5357" r="96310">
                        <a14:foregroundMark x1="41905" y1="8858" x2="56310" y2="10023"/>
                        <a14:foregroundMark x1="53452" y1="6993" x2="44524" y2="9441"/>
                        <a14:foregroundMark x1="44524" y1="9207" x2="44524" y2="9207"/>
                        <a14:foregroundMark x1="5595" y1="81585" x2="7857" y2="87762"/>
                        <a14:foregroundMark x1="88095" y1="84149" x2="92857" y2="92308"/>
                        <a14:foregroundMark x1="94524" y1="90210" x2="96310" y2="92890"/>
                        <a14:backgroundMark x1="23095" y1="9441" x2="16667" y2="50466"/>
                        <a14:backgroundMark x1="16667" y1="25175" x2="1786" y2="74126"/>
                        <a14:backgroundMark x1="20000" y1="8625" x2="14048" y2="45221"/>
                        <a14:backgroundMark x1="27500" y1="46387" x2="28333" y2="473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023" y="2712542"/>
            <a:ext cx="1234265" cy="126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ny tutorials for making Magic Eye images? : r/MagicEye">
            <a:extLst>
              <a:ext uri="{FF2B5EF4-FFF2-40B4-BE49-F238E27FC236}">
                <a16:creationId xmlns:a16="http://schemas.microsoft.com/office/drawing/2014/main" id="{F73A8720-31EF-D843-8038-B11DB132E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53" b="45068"/>
          <a:stretch/>
        </p:blipFill>
        <p:spPr bwMode="auto">
          <a:xfrm>
            <a:off x="9571792" y="893779"/>
            <a:ext cx="1842889" cy="14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7" name="3D Model 16" descr="Dark Grey Cuboid">
                <a:extLst>
                  <a:ext uri="{FF2B5EF4-FFF2-40B4-BE49-F238E27FC236}">
                    <a16:creationId xmlns:a16="http://schemas.microsoft.com/office/drawing/2014/main" id="{9B199C24-69DE-B340-8F62-2B5DA1C89D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3904959"/>
                  </p:ext>
                </p:extLst>
              </p:nvPr>
            </p:nvGraphicFramePr>
            <p:xfrm>
              <a:off x="5782868" y="984874"/>
              <a:ext cx="2709739" cy="1247747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2709739" cy="1247747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173" ay="4609445" az="5400164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283612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7" name="3D Model 16" descr="Dark Grey Cuboid">
                <a:extLst>
                  <a:ext uri="{FF2B5EF4-FFF2-40B4-BE49-F238E27FC236}">
                    <a16:creationId xmlns:a16="http://schemas.microsoft.com/office/drawing/2014/main" id="{9B199C24-69DE-B340-8F62-2B5DA1C89D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82868" y="984874"/>
                <a:ext cx="2709739" cy="1247747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251FD7A-F628-B944-A638-87D4545945E5}"/>
              </a:ext>
            </a:extLst>
          </p:cNvPr>
          <p:cNvCxnSpPr>
            <a:cxnSpLocks/>
            <a:stCxn id="1034" idx="0"/>
            <a:endCxn id="17" idx="1"/>
          </p:cNvCxnSpPr>
          <p:nvPr/>
        </p:nvCxnSpPr>
        <p:spPr>
          <a:xfrm rot="5400000" flipH="1" flipV="1">
            <a:off x="3846498" y="2623251"/>
            <a:ext cx="2950873" cy="921868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7453254C-C69B-0F4D-832C-71F36C4FD9A3}"/>
              </a:ext>
            </a:extLst>
          </p:cNvPr>
          <p:cNvCxnSpPr>
            <a:cxnSpLocks/>
            <a:stCxn id="17" idx="3"/>
            <a:endCxn id="1044" idx="1"/>
          </p:cNvCxnSpPr>
          <p:nvPr/>
        </p:nvCxnSpPr>
        <p:spPr>
          <a:xfrm flipV="1">
            <a:off x="8492607" y="1608747"/>
            <a:ext cx="1079185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2E48570-9540-4A4E-9E75-F9A665373759}"/>
              </a:ext>
            </a:extLst>
          </p:cNvPr>
          <p:cNvCxnSpPr>
            <a:cxnSpLocks/>
            <a:stCxn id="1044" idx="2"/>
            <a:endCxn id="12" idx="3"/>
          </p:cNvCxnSpPr>
          <p:nvPr/>
        </p:nvCxnSpPr>
        <p:spPr>
          <a:xfrm rot="5400000">
            <a:off x="8807629" y="3597113"/>
            <a:ext cx="2959006" cy="412211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5970993-BECB-224D-B5B2-24AB1CFA5CF1}"/>
              </a:ext>
            </a:extLst>
          </p:cNvPr>
          <p:cNvSpPr txBox="1"/>
          <p:nvPr/>
        </p:nvSpPr>
        <p:spPr>
          <a:xfrm>
            <a:off x="10475104" y="5044682"/>
            <a:ext cx="11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DBB105-F2FC-1A44-934F-E47BA3AA56D9}"/>
              </a:ext>
            </a:extLst>
          </p:cNvPr>
          <p:cNvSpPr txBox="1"/>
          <p:nvPr/>
        </p:nvSpPr>
        <p:spPr>
          <a:xfrm>
            <a:off x="6158724" y="1513437"/>
            <a:ext cx="198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F2B47F-B1C3-F844-A6E8-5BE43062391D}"/>
              </a:ext>
            </a:extLst>
          </p:cNvPr>
          <p:cNvSpPr txBox="1"/>
          <p:nvPr/>
        </p:nvSpPr>
        <p:spPr>
          <a:xfrm>
            <a:off x="7008023" y="3924230"/>
            <a:ext cx="123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5F6072-B3E1-4B49-9D41-D662B0162A0B}"/>
              </a:ext>
            </a:extLst>
          </p:cNvPr>
          <p:cNvSpPr txBox="1"/>
          <p:nvPr/>
        </p:nvSpPr>
        <p:spPr>
          <a:xfrm>
            <a:off x="3136316" y="2057669"/>
            <a:ext cx="130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Mallory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8" name="Picture 24" descr="Male silhouette Images, Stock Photos &amp; Vectors | Shutterstock">
            <a:extLst>
              <a:ext uri="{FF2B5EF4-FFF2-40B4-BE49-F238E27FC236}">
                <a16:creationId xmlns:a16="http://schemas.microsoft.com/office/drawing/2014/main" id="{3FB94348-9951-3648-9F1C-EE1DEDEC0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357" l="7527" r="92115">
                        <a14:foregroundMark x1="9677" y1="87500" x2="7885" y2="90714"/>
                        <a14:foregroundMark x1="89247" y1="88214" x2="92115" y2="90357"/>
                        <a14:foregroundMark x1="54839" y1="13571" x2="51254" y2="10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17" y="865307"/>
            <a:ext cx="1306339" cy="131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37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BE3D8AF-B719-8B47-8EDF-D38E3A8C0CA4}"/>
                  </a:ext>
                </a:extLst>
              </p:cNvPr>
              <p:cNvSpPr/>
              <p:nvPr/>
            </p:nvSpPr>
            <p:spPr>
              <a:xfrm>
                <a:off x="887279" y="974035"/>
                <a:ext cx="3751595" cy="1245704"/>
              </a:xfrm>
              <a:prstGeom prst="roundRect">
                <a:avLst>
                  <a:gd name="adj" fmla="val 3901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1</m:t>
                          </m:r>
                        </m:sub>
                      </m:sSub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,…, </m:t>
                      </m:r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4000" b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BE3D8AF-B719-8B47-8EDF-D38E3A8C0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79" y="974035"/>
                <a:ext cx="3751595" cy="1245704"/>
              </a:xfrm>
              <a:prstGeom prst="roundRect">
                <a:avLst>
                  <a:gd name="adj" fmla="val 3901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8C67DFB1-372A-BD4C-B76B-38C34F25F541}"/>
                  </a:ext>
                </a:extLst>
              </p:cNvPr>
              <p:cNvSpPr/>
              <p:nvPr/>
            </p:nvSpPr>
            <p:spPr>
              <a:xfrm>
                <a:off x="887279" y="4644886"/>
                <a:ext cx="3751595" cy="1245704"/>
              </a:xfrm>
              <a:prstGeom prst="roundRect">
                <a:avLst>
                  <a:gd name="adj" fmla="val 3901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40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8C67DFB1-372A-BD4C-B76B-38C34F25F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79" y="4644886"/>
                <a:ext cx="3751595" cy="1245704"/>
              </a:xfrm>
              <a:prstGeom prst="roundRect">
                <a:avLst>
                  <a:gd name="adj" fmla="val 3901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AC206053-6BC9-8D47-89D2-3283AABD1314}"/>
                  </a:ext>
                </a:extLst>
              </p:cNvPr>
              <p:cNvSpPr/>
              <p:nvPr/>
            </p:nvSpPr>
            <p:spPr>
              <a:xfrm>
                <a:off x="7287467" y="974035"/>
                <a:ext cx="3751597" cy="1245704"/>
              </a:xfrm>
              <a:prstGeom prst="roundRect">
                <a:avLst>
                  <a:gd name="adj" fmla="val 3901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Courier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Eval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3200" dirty="0">
                  <a:solidFill>
                    <a:schemeClr val="tx1"/>
                  </a:solidFill>
                  <a:latin typeface="Courier" pitchFamily="2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AC206053-6BC9-8D47-89D2-3283AABD1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467" y="974035"/>
                <a:ext cx="3751597" cy="1245704"/>
              </a:xfrm>
              <a:prstGeom prst="roundRect">
                <a:avLst>
                  <a:gd name="adj" fmla="val 3901"/>
                </a:avLst>
              </a:prstGeom>
              <a:blipFill>
                <a:blip r:embed="rId5"/>
                <a:stretch>
                  <a:fillRect l="-669"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83136894-90E0-5247-8ED6-D73DF16DE9A6}"/>
                  </a:ext>
                </a:extLst>
              </p:cNvPr>
              <p:cNvSpPr/>
              <p:nvPr/>
            </p:nvSpPr>
            <p:spPr>
              <a:xfrm>
                <a:off x="7287467" y="4644886"/>
                <a:ext cx="3751595" cy="1245704"/>
              </a:xfrm>
              <a:prstGeom prst="roundRect">
                <a:avLst>
                  <a:gd name="adj" fmla="val 4965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83136894-90E0-5247-8ED6-D73DF16DE9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467" y="4644886"/>
                <a:ext cx="3751595" cy="1245704"/>
              </a:xfrm>
              <a:prstGeom prst="roundRect">
                <a:avLst>
                  <a:gd name="adj" fmla="val 4965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01D7D3-02D1-8A4B-B97F-EE7DEFEA0B2E}"/>
              </a:ext>
            </a:extLst>
          </p:cNvPr>
          <p:cNvCxnSpPr>
            <a:stCxn id="24" idx="0"/>
            <a:endCxn id="3" idx="2"/>
          </p:cNvCxnSpPr>
          <p:nvPr/>
        </p:nvCxnSpPr>
        <p:spPr>
          <a:xfrm flipV="1">
            <a:off x="2763077" y="2219739"/>
            <a:ext cx="0" cy="24251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8EF14-50AA-9547-8BF5-5D4FB514D4EA}"/>
              </a:ext>
            </a:extLst>
          </p:cNvPr>
          <p:cNvCxnSpPr>
            <a:cxnSpLocks/>
            <a:stCxn id="3" idx="3"/>
            <a:endCxn id="25" idx="1"/>
          </p:cNvCxnSpPr>
          <p:nvPr/>
        </p:nvCxnSpPr>
        <p:spPr>
          <a:xfrm>
            <a:off x="4638874" y="1596887"/>
            <a:ext cx="264859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96EA72-450A-AE48-B1AB-F4248B6A36E5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163265" y="2219739"/>
            <a:ext cx="1" cy="24251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909C3C-9608-7142-869C-8F9DC4057BC8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4638874" y="5267738"/>
            <a:ext cx="264859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587DFF-0923-0949-BF70-4CEC0B488083}"/>
              </a:ext>
            </a:extLst>
          </p:cNvPr>
          <p:cNvSpPr txBox="1"/>
          <p:nvPr/>
        </p:nvSpPr>
        <p:spPr>
          <a:xfrm>
            <a:off x="1470991" y="3080722"/>
            <a:ext cx="1437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Enc</a:t>
            </a:r>
            <a:endParaRPr lang="en-US" sz="4000" dirty="0">
              <a:latin typeface="Courier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446952-4E59-4C43-A14E-2EDC4D221980}"/>
              </a:ext>
            </a:extLst>
          </p:cNvPr>
          <p:cNvSpPr txBox="1"/>
          <p:nvPr/>
        </p:nvSpPr>
        <p:spPr>
          <a:xfrm>
            <a:off x="9283150" y="3080722"/>
            <a:ext cx="1437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Dec</a:t>
            </a:r>
            <a:endParaRPr lang="en-US" sz="4000" dirty="0">
              <a:latin typeface="Courier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2A438-EFB4-C043-95D7-82FEFBB911C4}"/>
              </a:ext>
            </a:extLst>
          </p:cNvPr>
          <p:cNvSpPr txBox="1"/>
          <p:nvPr/>
        </p:nvSpPr>
        <p:spPr>
          <a:xfrm>
            <a:off x="5295898" y="827446"/>
            <a:ext cx="160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Eval</a:t>
            </a:r>
            <a:endParaRPr lang="en-US" sz="4000" dirty="0">
              <a:latin typeface="Courier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761014-208D-3D41-A33F-5E7321D33E67}"/>
                  </a:ext>
                </a:extLst>
              </p:cNvPr>
              <p:cNvSpPr txBox="1"/>
              <p:nvPr/>
            </p:nvSpPr>
            <p:spPr>
              <a:xfrm>
                <a:off x="5163069" y="5267737"/>
                <a:ext cx="16002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000" dirty="0">
                  <a:latin typeface="Courier" pitchFamily="2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761014-208D-3D41-A33F-5E7321D33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069" y="5267737"/>
                <a:ext cx="1600203" cy="707886"/>
              </a:xfrm>
              <a:prstGeom prst="rect">
                <a:avLst/>
              </a:prstGeom>
              <a:blipFill>
                <a:blip r:embed="rId7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79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</TotalTime>
  <Words>27</Words>
  <Application>Microsoft Macintosh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Consolas</vt:lpstr>
      <vt:lpstr>Courier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Jonathon Ackers</dc:creator>
  <cp:lastModifiedBy>Jonathon Ackers</cp:lastModifiedBy>
  <cp:revision>1</cp:revision>
  <dcterms:created xsi:type="dcterms:W3CDTF">2022-03-23T15:29:06Z</dcterms:created>
  <dcterms:modified xsi:type="dcterms:W3CDTF">2022-03-24T11:21:21Z</dcterms:modified>
</cp:coreProperties>
</file>