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7"/>
  </p:notesMasterIdLst>
  <p:sldIdLst>
    <p:sldId id="256" r:id="rId2"/>
    <p:sldId id="259" r:id="rId3"/>
    <p:sldId id="257" r:id="rId4"/>
    <p:sldId id="258" r:id="rId5"/>
    <p:sldId id="260" r:id="rId6"/>
    <p:sldId id="262" r:id="rId7"/>
    <p:sldId id="261" r:id="rId8"/>
    <p:sldId id="263" r:id="rId9"/>
    <p:sldId id="264" r:id="rId10"/>
    <p:sldId id="265" r:id="rId11"/>
    <p:sldId id="266" r:id="rId12"/>
    <p:sldId id="267" r:id="rId13"/>
    <p:sldId id="268" r:id="rId14"/>
    <p:sldId id="269" r:id="rId15"/>
    <p:sldId id="270" r:id="rId16"/>
    <p:sldId id="277" r:id="rId17"/>
    <p:sldId id="271" r:id="rId18"/>
    <p:sldId id="272" r:id="rId19"/>
    <p:sldId id="278" r:id="rId20"/>
    <p:sldId id="280" r:id="rId21"/>
    <p:sldId id="282" r:id="rId22"/>
    <p:sldId id="283" r:id="rId23"/>
    <p:sldId id="285" r:id="rId24"/>
    <p:sldId id="284" r:id="rId25"/>
    <p:sldId id="286" r:id="rId26"/>
    <p:sldId id="288" r:id="rId27"/>
    <p:sldId id="287" r:id="rId28"/>
    <p:sldId id="289" r:id="rId29"/>
    <p:sldId id="290" r:id="rId30"/>
    <p:sldId id="292" r:id="rId31"/>
    <p:sldId id="291" r:id="rId32"/>
    <p:sldId id="279" r:id="rId33"/>
    <p:sldId id="273" r:id="rId34"/>
    <p:sldId id="274" r:id="rId35"/>
    <p:sldId id="27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311BD-0461-441F-9BB7-6BD5434D6539}" v="98" dt="2020-06-13T22:25:32.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7" autoAdjust="0"/>
    <p:restoredTop sz="82491" autoAdjust="0"/>
  </p:normalViewPr>
  <p:slideViewPr>
    <p:cSldViewPr snapToGrid="0">
      <p:cViewPr varScale="1">
        <p:scale>
          <a:sx n="75" d="100"/>
          <a:sy n="75" d="100"/>
        </p:scale>
        <p:origin x="62" y="28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 Zlotnik" userId="9ca6d3ed344dbbfb" providerId="LiveId" clId="{36B311BD-0461-441F-9BB7-6BD5434D6539}"/>
    <pc:docChg chg="undo redo custSel mod addSld delSld modSld sldOrd">
      <pc:chgData name="Jon Zlotnik" userId="9ca6d3ed344dbbfb" providerId="LiveId" clId="{36B311BD-0461-441F-9BB7-6BD5434D6539}" dt="2020-06-13T22:37:04.873" v="11017" actId="20577"/>
      <pc:docMkLst>
        <pc:docMk/>
      </pc:docMkLst>
      <pc:sldChg chg="modSp mod modNotesTx">
        <pc:chgData name="Jon Zlotnik" userId="9ca6d3ed344dbbfb" providerId="LiveId" clId="{36B311BD-0461-441F-9BB7-6BD5434D6539}" dt="2020-06-13T19:44:06.186" v="4410" actId="20577"/>
        <pc:sldMkLst>
          <pc:docMk/>
          <pc:sldMk cId="2775683077" sldId="256"/>
        </pc:sldMkLst>
        <pc:spChg chg="mod">
          <ac:chgData name="Jon Zlotnik" userId="9ca6d3ed344dbbfb" providerId="LiveId" clId="{36B311BD-0461-441F-9BB7-6BD5434D6539}" dt="2020-06-13T18:46:36.525" v="2012"/>
          <ac:spMkLst>
            <pc:docMk/>
            <pc:sldMk cId="2775683077" sldId="256"/>
            <ac:spMk id="2" creationId="{270BFC43-76EA-4A5B-8AC0-20DB59C3A9C3}"/>
          </ac:spMkLst>
        </pc:spChg>
        <pc:spChg chg="mod">
          <ac:chgData name="Jon Zlotnik" userId="9ca6d3ed344dbbfb" providerId="LiveId" clId="{36B311BD-0461-441F-9BB7-6BD5434D6539}" dt="2020-06-13T18:46:36.525" v="2012"/>
          <ac:spMkLst>
            <pc:docMk/>
            <pc:sldMk cId="2775683077" sldId="256"/>
            <ac:spMk id="3" creationId="{AA3C0419-83D4-401B-94E9-BB3E5B4EEB48}"/>
          </ac:spMkLst>
        </pc:spChg>
      </pc:sldChg>
      <pc:sldChg chg="modSp mod">
        <pc:chgData name="Jon Zlotnik" userId="9ca6d3ed344dbbfb" providerId="LiveId" clId="{36B311BD-0461-441F-9BB7-6BD5434D6539}" dt="2020-06-13T18:46:58.771" v="2022" actId="20577"/>
        <pc:sldMkLst>
          <pc:docMk/>
          <pc:sldMk cId="987063901" sldId="257"/>
        </pc:sldMkLst>
        <pc:spChg chg="mod">
          <ac:chgData name="Jon Zlotnik" userId="9ca6d3ed344dbbfb" providerId="LiveId" clId="{36B311BD-0461-441F-9BB7-6BD5434D6539}" dt="2020-06-13T18:46:36.525" v="2012"/>
          <ac:spMkLst>
            <pc:docMk/>
            <pc:sldMk cId="987063901" sldId="257"/>
            <ac:spMk id="6" creationId="{758680EE-1F60-4514-9FB9-6ED43FE667C9}"/>
          </ac:spMkLst>
        </pc:spChg>
        <pc:spChg chg="mod">
          <ac:chgData name="Jon Zlotnik" userId="9ca6d3ed344dbbfb" providerId="LiveId" clId="{36B311BD-0461-441F-9BB7-6BD5434D6539}" dt="2020-06-13T18:46:58.771" v="2022" actId="20577"/>
          <ac:spMkLst>
            <pc:docMk/>
            <pc:sldMk cId="987063901" sldId="257"/>
            <ac:spMk id="8" creationId="{FF3F7CFF-62D9-4428-AD94-2BBA0D4B0746}"/>
          </ac:spMkLst>
        </pc:spChg>
        <pc:picChg chg="mod">
          <ac:chgData name="Jon Zlotnik" userId="9ca6d3ed344dbbfb" providerId="LiveId" clId="{36B311BD-0461-441F-9BB7-6BD5434D6539}" dt="2020-06-13T18:46:36.525" v="2012"/>
          <ac:picMkLst>
            <pc:docMk/>
            <pc:sldMk cId="987063901" sldId="257"/>
            <ac:picMk id="10" creationId="{615EF076-F9BA-416B-B913-704997DF4178}"/>
          </ac:picMkLst>
        </pc:picChg>
      </pc:sldChg>
      <pc:sldChg chg="modSp">
        <pc:chgData name="Jon Zlotnik" userId="9ca6d3ed344dbbfb" providerId="LiveId" clId="{36B311BD-0461-441F-9BB7-6BD5434D6539}" dt="2020-06-13T18:46:36.525" v="2012"/>
        <pc:sldMkLst>
          <pc:docMk/>
          <pc:sldMk cId="12484978" sldId="258"/>
        </pc:sldMkLst>
        <pc:spChg chg="mod">
          <ac:chgData name="Jon Zlotnik" userId="9ca6d3ed344dbbfb" providerId="LiveId" clId="{36B311BD-0461-441F-9BB7-6BD5434D6539}" dt="2020-06-13T18:46:36.525" v="2012"/>
          <ac:spMkLst>
            <pc:docMk/>
            <pc:sldMk cId="12484978" sldId="258"/>
            <ac:spMk id="5" creationId="{17F6C0C2-03A0-4ADA-8A2A-9B3E165ADAA8}"/>
          </ac:spMkLst>
        </pc:spChg>
        <pc:spChg chg="mod">
          <ac:chgData name="Jon Zlotnik" userId="9ca6d3ed344dbbfb" providerId="LiveId" clId="{36B311BD-0461-441F-9BB7-6BD5434D6539}" dt="2020-06-13T18:46:36.525" v="2012"/>
          <ac:spMkLst>
            <pc:docMk/>
            <pc:sldMk cId="12484978" sldId="258"/>
            <ac:spMk id="6" creationId="{CEC487FA-0CC3-42A2-AA50-C60A89879B94}"/>
          </ac:spMkLst>
        </pc:spChg>
      </pc:sldChg>
      <pc:sldChg chg="modSp">
        <pc:chgData name="Jon Zlotnik" userId="9ca6d3ed344dbbfb" providerId="LiveId" clId="{36B311BD-0461-441F-9BB7-6BD5434D6539}" dt="2020-06-13T18:46:36.525" v="2012"/>
        <pc:sldMkLst>
          <pc:docMk/>
          <pc:sldMk cId="1886366467" sldId="259"/>
        </pc:sldMkLst>
        <pc:spChg chg="mod">
          <ac:chgData name="Jon Zlotnik" userId="9ca6d3ed344dbbfb" providerId="LiveId" clId="{36B311BD-0461-441F-9BB7-6BD5434D6539}" dt="2020-06-13T18:46:36.525" v="2012"/>
          <ac:spMkLst>
            <pc:docMk/>
            <pc:sldMk cId="1886366467" sldId="259"/>
            <ac:spMk id="2" creationId="{419AC8C3-3C05-41DA-BDAB-6D10AB4C3D0F}"/>
          </ac:spMkLst>
        </pc:spChg>
        <pc:spChg chg="mod">
          <ac:chgData name="Jon Zlotnik" userId="9ca6d3ed344dbbfb" providerId="LiveId" clId="{36B311BD-0461-441F-9BB7-6BD5434D6539}" dt="2020-06-13T18:46:36.525" v="2012"/>
          <ac:spMkLst>
            <pc:docMk/>
            <pc:sldMk cId="1886366467" sldId="259"/>
            <ac:spMk id="3" creationId="{63532F2E-CE6E-42A7-97ED-4CE60FDF1893}"/>
          </ac:spMkLst>
        </pc:spChg>
      </pc:sldChg>
      <pc:sldChg chg="modSp mod modNotesTx">
        <pc:chgData name="Jon Zlotnik" userId="9ca6d3ed344dbbfb" providerId="LiveId" clId="{36B311BD-0461-441F-9BB7-6BD5434D6539}" dt="2020-06-13T18:47:43.650" v="2085" actId="20577"/>
        <pc:sldMkLst>
          <pc:docMk/>
          <pc:sldMk cId="3926948607" sldId="260"/>
        </pc:sldMkLst>
        <pc:spChg chg="mod">
          <ac:chgData name="Jon Zlotnik" userId="9ca6d3ed344dbbfb" providerId="LiveId" clId="{36B311BD-0461-441F-9BB7-6BD5434D6539}" dt="2020-06-13T18:47:26.630" v="2023" actId="108"/>
          <ac:spMkLst>
            <pc:docMk/>
            <pc:sldMk cId="3926948607" sldId="260"/>
            <ac:spMk id="5" creationId="{72E3465D-AAB2-4BA1-BFC8-34D598A59EE6}"/>
          </ac:spMkLst>
        </pc:spChg>
      </pc:sldChg>
      <pc:sldChg chg="modSp mod">
        <pc:chgData name="Jon Zlotnik" userId="9ca6d3ed344dbbfb" providerId="LiveId" clId="{36B311BD-0461-441F-9BB7-6BD5434D6539}" dt="2020-06-13T18:49:48.996" v="2139" actId="1076"/>
        <pc:sldMkLst>
          <pc:docMk/>
          <pc:sldMk cId="262075064" sldId="261"/>
        </pc:sldMkLst>
        <pc:spChg chg="mod">
          <ac:chgData name="Jon Zlotnik" userId="9ca6d3ed344dbbfb" providerId="LiveId" clId="{36B311BD-0461-441F-9BB7-6BD5434D6539}" dt="2020-06-13T18:46:36.525" v="2012"/>
          <ac:spMkLst>
            <pc:docMk/>
            <pc:sldMk cId="262075064" sldId="261"/>
            <ac:spMk id="17" creationId="{AB3AD498-70CF-4ECA-951B-753579EE4C0B}"/>
          </ac:spMkLst>
        </pc:spChg>
        <pc:spChg chg="mod">
          <ac:chgData name="Jon Zlotnik" userId="9ca6d3ed344dbbfb" providerId="LiveId" clId="{36B311BD-0461-441F-9BB7-6BD5434D6539}" dt="2020-06-13T18:46:36.618" v="2014" actId="27636"/>
          <ac:spMkLst>
            <pc:docMk/>
            <pc:sldMk cId="262075064" sldId="261"/>
            <ac:spMk id="19" creationId="{7E08DE40-45B6-4E0E-AAE8-17705A1FFDE3}"/>
          </ac:spMkLst>
        </pc:spChg>
        <pc:picChg chg="mod">
          <ac:chgData name="Jon Zlotnik" userId="9ca6d3ed344dbbfb" providerId="LiveId" clId="{36B311BD-0461-441F-9BB7-6BD5434D6539}" dt="2020-06-13T18:49:48.996" v="2139" actId="1076"/>
          <ac:picMkLst>
            <pc:docMk/>
            <pc:sldMk cId="262075064" sldId="261"/>
            <ac:picMk id="22" creationId="{AF0FAA06-CB43-4FBA-A41D-64EA4E2F5E94}"/>
          </ac:picMkLst>
        </pc:picChg>
      </pc:sldChg>
      <pc:sldChg chg="modSp modNotesTx">
        <pc:chgData name="Jon Zlotnik" userId="9ca6d3ed344dbbfb" providerId="LiveId" clId="{36B311BD-0461-441F-9BB7-6BD5434D6539}" dt="2020-06-13T18:48:17.133" v="2129" actId="20577"/>
        <pc:sldMkLst>
          <pc:docMk/>
          <pc:sldMk cId="1064236923" sldId="262"/>
        </pc:sldMkLst>
        <pc:spChg chg="mod">
          <ac:chgData name="Jon Zlotnik" userId="9ca6d3ed344dbbfb" providerId="LiveId" clId="{36B311BD-0461-441F-9BB7-6BD5434D6539}" dt="2020-06-13T18:46:36.525" v="2012"/>
          <ac:spMkLst>
            <pc:docMk/>
            <pc:sldMk cId="1064236923" sldId="262"/>
            <ac:spMk id="2" creationId="{AEE80164-6B77-49CA-B652-0C6EBDF9EC48}"/>
          </ac:spMkLst>
        </pc:spChg>
      </pc:sldChg>
      <pc:sldChg chg="addSp delSp modSp mod">
        <pc:chgData name="Jon Zlotnik" userId="9ca6d3ed344dbbfb" providerId="LiveId" clId="{36B311BD-0461-441F-9BB7-6BD5434D6539}" dt="2020-06-13T18:50:02.232" v="2142" actId="21"/>
        <pc:sldMkLst>
          <pc:docMk/>
          <pc:sldMk cId="2531364131" sldId="263"/>
        </pc:sldMkLst>
        <pc:spChg chg="mod">
          <ac:chgData name="Jon Zlotnik" userId="9ca6d3ed344dbbfb" providerId="LiveId" clId="{36B311BD-0461-441F-9BB7-6BD5434D6539}" dt="2020-06-13T18:46:36.525" v="2012"/>
          <ac:spMkLst>
            <pc:docMk/>
            <pc:sldMk cId="2531364131" sldId="263"/>
            <ac:spMk id="17" creationId="{AB3AD498-70CF-4ECA-951B-753579EE4C0B}"/>
          </ac:spMkLst>
        </pc:spChg>
        <pc:spChg chg="mod">
          <ac:chgData name="Jon Zlotnik" userId="9ca6d3ed344dbbfb" providerId="LiveId" clId="{36B311BD-0461-441F-9BB7-6BD5434D6539}" dt="2020-06-13T18:46:36.625" v="2015" actId="27636"/>
          <ac:spMkLst>
            <pc:docMk/>
            <pc:sldMk cId="2531364131" sldId="263"/>
            <ac:spMk id="19" creationId="{7E08DE40-45B6-4E0E-AAE8-17705A1FFDE3}"/>
          </ac:spMkLst>
        </pc:spChg>
        <pc:picChg chg="add del mod">
          <ac:chgData name="Jon Zlotnik" userId="9ca6d3ed344dbbfb" providerId="LiveId" clId="{36B311BD-0461-441F-9BB7-6BD5434D6539}" dt="2020-06-13T18:50:02.232" v="2142" actId="21"/>
          <ac:picMkLst>
            <pc:docMk/>
            <pc:sldMk cId="2531364131" sldId="263"/>
            <ac:picMk id="5" creationId="{F336577D-7AE7-431E-9718-5087BD3C4ED3}"/>
          </ac:picMkLst>
        </pc:picChg>
        <pc:picChg chg="mod">
          <ac:chgData name="Jon Zlotnik" userId="9ca6d3ed344dbbfb" providerId="LiveId" clId="{36B311BD-0461-441F-9BB7-6BD5434D6539}" dt="2020-06-13T18:49:58.434" v="2141" actId="1076"/>
          <ac:picMkLst>
            <pc:docMk/>
            <pc:sldMk cId="2531364131" sldId="263"/>
            <ac:picMk id="6" creationId="{CC6AB9AA-DBC0-43E0-9DB6-57F2A35A4D56}"/>
          </ac:picMkLst>
        </pc:picChg>
      </pc:sldChg>
      <pc:sldChg chg="delSp modSp mod">
        <pc:chgData name="Jon Zlotnik" userId="9ca6d3ed344dbbfb" providerId="LiveId" clId="{36B311BD-0461-441F-9BB7-6BD5434D6539}" dt="2020-06-13T18:48:41.627" v="2132" actId="478"/>
        <pc:sldMkLst>
          <pc:docMk/>
          <pc:sldMk cId="855783932" sldId="264"/>
        </pc:sldMkLst>
        <pc:spChg chg="mod">
          <ac:chgData name="Jon Zlotnik" userId="9ca6d3ed344dbbfb" providerId="LiveId" clId="{36B311BD-0461-441F-9BB7-6BD5434D6539}" dt="2020-06-13T18:46:36.525" v="2012"/>
          <ac:spMkLst>
            <pc:docMk/>
            <pc:sldMk cId="855783932" sldId="264"/>
            <ac:spMk id="7" creationId="{CCF00735-113B-449A-97C5-66D6915E74CA}"/>
          </ac:spMkLst>
        </pc:spChg>
        <pc:spChg chg="mod">
          <ac:chgData name="Jon Zlotnik" userId="9ca6d3ed344dbbfb" providerId="LiveId" clId="{36B311BD-0461-441F-9BB7-6BD5434D6539}" dt="2020-06-13T18:46:36.525" v="2012"/>
          <ac:spMkLst>
            <pc:docMk/>
            <pc:sldMk cId="855783932" sldId="264"/>
            <ac:spMk id="8" creationId="{E04B9666-1F96-4F76-AD60-82222F1EECD9}"/>
          </ac:spMkLst>
        </pc:spChg>
        <pc:picChg chg="del mod">
          <ac:chgData name="Jon Zlotnik" userId="9ca6d3ed344dbbfb" providerId="LiveId" clId="{36B311BD-0461-441F-9BB7-6BD5434D6539}" dt="2020-06-13T18:48:41.627" v="2132" actId="478"/>
          <ac:picMkLst>
            <pc:docMk/>
            <pc:sldMk cId="855783932" sldId="264"/>
            <ac:picMk id="11" creationId="{FC59320E-1E2B-4E48-9098-EDDDCDDCE7CC}"/>
          </ac:picMkLst>
        </pc:picChg>
      </pc:sldChg>
      <pc:sldChg chg="modSp mod">
        <pc:chgData name="Jon Zlotnik" userId="9ca6d3ed344dbbfb" providerId="LiveId" clId="{36B311BD-0461-441F-9BB7-6BD5434D6539}" dt="2020-06-13T18:51:09.785" v="2148" actId="1076"/>
        <pc:sldMkLst>
          <pc:docMk/>
          <pc:sldMk cId="3249095737" sldId="265"/>
        </pc:sldMkLst>
        <pc:spChg chg="mod">
          <ac:chgData name="Jon Zlotnik" userId="9ca6d3ed344dbbfb" providerId="LiveId" clId="{36B311BD-0461-441F-9BB7-6BD5434D6539}" dt="2020-06-13T18:51:09.785" v="2148" actId="1076"/>
          <ac:spMkLst>
            <pc:docMk/>
            <pc:sldMk cId="3249095737" sldId="265"/>
            <ac:spMk id="7" creationId="{324F7555-BBB7-411D-9CC0-49232E609F89}"/>
          </ac:spMkLst>
        </pc:spChg>
        <pc:spChg chg="mod">
          <ac:chgData name="Jon Zlotnik" userId="9ca6d3ed344dbbfb" providerId="LiveId" clId="{36B311BD-0461-441F-9BB7-6BD5434D6539}" dt="2020-06-13T18:51:09.785" v="2148" actId="1076"/>
          <ac:spMkLst>
            <pc:docMk/>
            <pc:sldMk cId="3249095737" sldId="265"/>
            <ac:spMk id="9" creationId="{22B96BC1-DFF8-4351-8828-E1B6D0FE06B4}"/>
          </ac:spMkLst>
        </pc:spChg>
      </pc:sldChg>
      <pc:sldChg chg="modSp mod">
        <pc:chgData name="Jon Zlotnik" userId="9ca6d3ed344dbbfb" providerId="LiveId" clId="{36B311BD-0461-441F-9BB7-6BD5434D6539}" dt="2020-06-13T18:50:52.858" v="2147" actId="120"/>
        <pc:sldMkLst>
          <pc:docMk/>
          <pc:sldMk cId="369914162" sldId="266"/>
        </pc:sldMkLst>
        <pc:spChg chg="mod">
          <ac:chgData name="Jon Zlotnik" userId="9ca6d3ed344dbbfb" providerId="LiveId" clId="{36B311BD-0461-441F-9BB7-6BD5434D6539}" dt="2020-06-13T18:46:36.525" v="2012"/>
          <ac:spMkLst>
            <pc:docMk/>
            <pc:sldMk cId="369914162" sldId="266"/>
            <ac:spMk id="2" creationId="{EC3A767F-93D5-4A5C-B820-3C02C60FE7ED}"/>
          </ac:spMkLst>
        </pc:spChg>
        <pc:spChg chg="mod">
          <ac:chgData name="Jon Zlotnik" userId="9ca6d3ed344dbbfb" providerId="LiveId" clId="{36B311BD-0461-441F-9BB7-6BD5434D6539}" dt="2020-06-13T18:50:52.858" v="2147" actId="120"/>
          <ac:spMkLst>
            <pc:docMk/>
            <pc:sldMk cId="369914162" sldId="266"/>
            <ac:spMk id="4" creationId="{0B793099-66A8-40AF-AA2C-EEF2EE176483}"/>
          </ac:spMkLst>
        </pc:spChg>
        <pc:picChg chg="mod">
          <ac:chgData name="Jon Zlotnik" userId="9ca6d3ed344dbbfb" providerId="LiveId" clId="{36B311BD-0461-441F-9BB7-6BD5434D6539}" dt="2020-06-13T18:46:36.525" v="2012"/>
          <ac:picMkLst>
            <pc:docMk/>
            <pc:sldMk cId="369914162" sldId="266"/>
            <ac:picMk id="5" creationId="{E4204010-3EB2-42C8-9064-6FA9A904FDF9}"/>
          </ac:picMkLst>
        </pc:picChg>
      </pc:sldChg>
      <pc:sldChg chg="modSp">
        <pc:chgData name="Jon Zlotnik" userId="9ca6d3ed344dbbfb" providerId="LiveId" clId="{36B311BD-0461-441F-9BB7-6BD5434D6539}" dt="2020-06-13T18:46:36.525" v="2012"/>
        <pc:sldMkLst>
          <pc:docMk/>
          <pc:sldMk cId="1566571870" sldId="267"/>
        </pc:sldMkLst>
        <pc:spChg chg="mod">
          <ac:chgData name="Jon Zlotnik" userId="9ca6d3ed344dbbfb" providerId="LiveId" clId="{36B311BD-0461-441F-9BB7-6BD5434D6539}" dt="2020-06-13T18:46:36.525" v="2012"/>
          <ac:spMkLst>
            <pc:docMk/>
            <pc:sldMk cId="1566571870" sldId="267"/>
            <ac:spMk id="8" creationId="{3AD62EA0-4253-4CB9-A85D-DAACA059F03D}"/>
          </ac:spMkLst>
        </pc:spChg>
      </pc:sldChg>
      <pc:sldChg chg="addSp delSp modSp mod modNotesTx">
        <pc:chgData name="Jon Zlotnik" userId="9ca6d3ed344dbbfb" providerId="LiveId" clId="{36B311BD-0461-441F-9BB7-6BD5434D6539}" dt="2020-06-13T18:51:51.182" v="2167" actId="14100"/>
        <pc:sldMkLst>
          <pc:docMk/>
          <pc:sldMk cId="1059539937" sldId="268"/>
        </pc:sldMkLst>
        <pc:spChg chg="add del mod">
          <ac:chgData name="Jon Zlotnik" userId="9ca6d3ed344dbbfb" providerId="LiveId" clId="{36B311BD-0461-441F-9BB7-6BD5434D6539}" dt="2020-06-08T01:27:17.465" v="237"/>
          <ac:spMkLst>
            <pc:docMk/>
            <pc:sldMk cId="1059539937" sldId="268"/>
            <ac:spMk id="4" creationId="{191D201C-91B5-44ED-BCE8-9A8051FE382C}"/>
          </ac:spMkLst>
        </pc:spChg>
        <pc:spChg chg="add del mod">
          <ac:chgData name="Jon Zlotnik" userId="9ca6d3ed344dbbfb" providerId="LiveId" clId="{36B311BD-0461-441F-9BB7-6BD5434D6539}" dt="2020-06-13T18:51:41.111" v="2159" actId="478"/>
          <ac:spMkLst>
            <pc:docMk/>
            <pc:sldMk cId="1059539937" sldId="268"/>
            <ac:spMk id="7" creationId="{C8636D16-0433-4ED5-92CE-4248F64D53B9}"/>
          </ac:spMkLst>
        </pc:spChg>
        <pc:spChg chg="mod">
          <ac:chgData name="Jon Zlotnik" userId="9ca6d3ed344dbbfb" providerId="LiveId" clId="{36B311BD-0461-441F-9BB7-6BD5434D6539}" dt="2020-06-13T18:46:36.525" v="2012"/>
          <ac:spMkLst>
            <pc:docMk/>
            <pc:sldMk cId="1059539937" sldId="268"/>
            <ac:spMk id="8" creationId="{3AD62EA0-4253-4CB9-A85D-DAACA059F03D}"/>
          </ac:spMkLst>
        </pc:spChg>
        <pc:spChg chg="mod">
          <ac:chgData name="Jon Zlotnik" userId="9ca6d3ed344dbbfb" providerId="LiveId" clId="{36B311BD-0461-441F-9BB7-6BD5434D6539}" dt="2020-06-13T18:51:51.182" v="2167" actId="14100"/>
          <ac:spMkLst>
            <pc:docMk/>
            <pc:sldMk cId="1059539937" sldId="268"/>
            <ac:spMk id="9" creationId="{D4DA3213-340B-4C0F-8622-69062A84436E}"/>
          </ac:spMkLst>
        </pc:spChg>
        <pc:picChg chg="add mod">
          <ac:chgData name="Jon Zlotnik" userId="9ca6d3ed344dbbfb" providerId="LiveId" clId="{36B311BD-0461-441F-9BB7-6BD5434D6539}" dt="2020-06-08T01:18:02.356" v="7" actId="688"/>
          <ac:picMkLst>
            <pc:docMk/>
            <pc:sldMk cId="1059539937" sldId="268"/>
            <ac:picMk id="3" creationId="{B1BC3C99-0C7F-4108-9059-3C646EF00D77}"/>
          </ac:picMkLst>
        </pc:picChg>
      </pc:sldChg>
      <pc:sldChg chg="addSp delSp modSp new mod modNotesTx">
        <pc:chgData name="Jon Zlotnik" userId="9ca6d3ed344dbbfb" providerId="LiveId" clId="{36B311BD-0461-441F-9BB7-6BD5434D6539}" dt="2020-06-08T02:41:47.103" v="1528" actId="14100"/>
        <pc:sldMkLst>
          <pc:docMk/>
          <pc:sldMk cId="754806795" sldId="269"/>
        </pc:sldMkLst>
        <pc:spChg chg="mod">
          <ac:chgData name="Jon Zlotnik" userId="9ca6d3ed344dbbfb" providerId="LiveId" clId="{36B311BD-0461-441F-9BB7-6BD5434D6539}" dt="2020-06-08T02:29:07.468" v="1361" actId="20577"/>
          <ac:spMkLst>
            <pc:docMk/>
            <pc:sldMk cId="754806795" sldId="269"/>
            <ac:spMk id="2" creationId="{6461FF09-7FC5-402E-8FFC-CC02F08DB041}"/>
          </ac:spMkLst>
        </pc:spChg>
        <pc:spChg chg="del">
          <ac:chgData name="Jon Zlotnik" userId="9ca6d3ed344dbbfb" providerId="LiveId" clId="{36B311BD-0461-441F-9BB7-6BD5434D6539}" dt="2020-06-08T01:41:04.330" v="739" actId="478"/>
          <ac:spMkLst>
            <pc:docMk/>
            <pc:sldMk cId="754806795" sldId="269"/>
            <ac:spMk id="3" creationId="{D1775D28-EED7-4A9E-8614-6B49CA27D05F}"/>
          </ac:spMkLst>
        </pc:spChg>
        <pc:spChg chg="add mod">
          <ac:chgData name="Jon Zlotnik" userId="9ca6d3ed344dbbfb" providerId="LiveId" clId="{36B311BD-0461-441F-9BB7-6BD5434D6539}" dt="2020-06-08T02:29:13.364" v="1362" actId="20577"/>
          <ac:spMkLst>
            <pc:docMk/>
            <pc:sldMk cId="754806795" sldId="269"/>
            <ac:spMk id="6" creationId="{75405D64-4B10-4A91-8781-E0EA9D0DB871}"/>
          </ac:spMkLst>
        </pc:spChg>
        <pc:spChg chg="add mod">
          <ac:chgData name="Jon Zlotnik" userId="9ca6d3ed344dbbfb" providerId="LiveId" clId="{36B311BD-0461-441F-9BB7-6BD5434D6539}" dt="2020-06-08T01:50:13.621" v="820" actId="1076"/>
          <ac:spMkLst>
            <pc:docMk/>
            <pc:sldMk cId="754806795" sldId="269"/>
            <ac:spMk id="7" creationId="{E2749ED5-B24C-4287-A1FD-BC62F58B64C3}"/>
          </ac:spMkLst>
        </pc:spChg>
        <pc:spChg chg="add mod">
          <ac:chgData name="Jon Zlotnik" userId="9ca6d3ed344dbbfb" providerId="LiveId" clId="{36B311BD-0461-441F-9BB7-6BD5434D6539}" dt="2020-06-08T02:29:00.856" v="1360" actId="313"/>
          <ac:spMkLst>
            <pc:docMk/>
            <pc:sldMk cId="754806795" sldId="269"/>
            <ac:spMk id="8" creationId="{476E1A09-AC0F-453E-B228-9DF25D8EBD75}"/>
          </ac:spMkLst>
        </pc:spChg>
        <pc:spChg chg="add mod">
          <ac:chgData name="Jon Zlotnik" userId="9ca6d3ed344dbbfb" providerId="LiveId" clId="{36B311BD-0461-441F-9BB7-6BD5434D6539}" dt="2020-06-08T02:12:46.250" v="826"/>
          <ac:spMkLst>
            <pc:docMk/>
            <pc:sldMk cId="754806795" sldId="269"/>
            <ac:spMk id="9" creationId="{4D8F30BB-ADA8-4A50-BD52-20039F232A0C}"/>
          </ac:spMkLst>
        </pc:spChg>
        <pc:spChg chg="add mod">
          <ac:chgData name="Jon Zlotnik" userId="9ca6d3ed344dbbfb" providerId="LiveId" clId="{36B311BD-0461-441F-9BB7-6BD5434D6539}" dt="2020-06-08T02:25:49.525" v="1208" actId="20577"/>
          <ac:spMkLst>
            <pc:docMk/>
            <pc:sldMk cId="754806795" sldId="269"/>
            <ac:spMk id="10" creationId="{4BE2BAFA-28EC-4A73-8567-0E5D808E7C25}"/>
          </ac:spMkLst>
        </pc:spChg>
        <pc:spChg chg="add mod">
          <ac:chgData name="Jon Zlotnik" userId="9ca6d3ed344dbbfb" providerId="LiveId" clId="{36B311BD-0461-441F-9BB7-6BD5434D6539}" dt="2020-06-08T02:26:51.731" v="1227" actId="20577"/>
          <ac:spMkLst>
            <pc:docMk/>
            <pc:sldMk cId="754806795" sldId="269"/>
            <ac:spMk id="11" creationId="{D1FADD7E-6F05-416B-BC08-3853746A477F}"/>
          </ac:spMkLst>
        </pc:spChg>
        <pc:spChg chg="add mod">
          <ac:chgData name="Jon Zlotnik" userId="9ca6d3ed344dbbfb" providerId="LiveId" clId="{36B311BD-0461-441F-9BB7-6BD5434D6539}" dt="2020-06-08T02:37:14.058" v="1407" actId="20577"/>
          <ac:spMkLst>
            <pc:docMk/>
            <pc:sldMk cId="754806795" sldId="269"/>
            <ac:spMk id="12" creationId="{2D947D14-E67D-4301-9E0D-13F76A92915B}"/>
          </ac:spMkLst>
        </pc:spChg>
        <pc:spChg chg="add mod">
          <ac:chgData name="Jon Zlotnik" userId="9ca6d3ed344dbbfb" providerId="LiveId" clId="{36B311BD-0461-441F-9BB7-6BD5434D6539}" dt="2020-06-08T02:36:14.144" v="1368"/>
          <ac:spMkLst>
            <pc:docMk/>
            <pc:sldMk cId="754806795" sldId="269"/>
            <ac:spMk id="13" creationId="{995A6A89-2CED-469A-9CED-15B83A1040EA}"/>
          </ac:spMkLst>
        </pc:spChg>
        <pc:spChg chg="add del mod">
          <ac:chgData name="Jon Zlotnik" userId="9ca6d3ed344dbbfb" providerId="LiveId" clId="{36B311BD-0461-441F-9BB7-6BD5434D6539}" dt="2020-06-08T02:35:43.467" v="1367" actId="478"/>
          <ac:spMkLst>
            <pc:docMk/>
            <pc:sldMk cId="754806795" sldId="269"/>
            <ac:spMk id="14" creationId="{8402D81B-E5E4-46EF-AD9D-52A8F0A2FDC8}"/>
          </ac:spMkLst>
        </pc:spChg>
        <pc:spChg chg="add del mod">
          <ac:chgData name="Jon Zlotnik" userId="9ca6d3ed344dbbfb" providerId="LiveId" clId="{36B311BD-0461-441F-9BB7-6BD5434D6539}" dt="2020-06-08T02:35:43.467" v="1367" actId="478"/>
          <ac:spMkLst>
            <pc:docMk/>
            <pc:sldMk cId="754806795" sldId="269"/>
            <ac:spMk id="15" creationId="{3EAC72AD-DA27-4882-ACBC-D2E299D1AF79}"/>
          </ac:spMkLst>
        </pc:spChg>
        <pc:cxnChg chg="add mod">
          <ac:chgData name="Jon Zlotnik" userId="9ca6d3ed344dbbfb" providerId="LiveId" clId="{36B311BD-0461-441F-9BB7-6BD5434D6539}" dt="2020-06-08T02:41:47.103" v="1528" actId="14100"/>
          <ac:cxnSpMkLst>
            <pc:docMk/>
            <pc:sldMk cId="754806795" sldId="269"/>
            <ac:cxnSpMk id="5" creationId="{86E09B0D-D29B-4A96-AAB4-54002A49B7EF}"/>
          </ac:cxnSpMkLst>
        </pc:cxnChg>
      </pc:sldChg>
      <pc:sldChg chg="modSp new mod modNotesTx">
        <pc:chgData name="Jon Zlotnik" userId="9ca6d3ed344dbbfb" providerId="LiveId" clId="{36B311BD-0461-441F-9BB7-6BD5434D6539}" dt="2020-06-13T19:03:47.469" v="2820" actId="5793"/>
        <pc:sldMkLst>
          <pc:docMk/>
          <pc:sldMk cId="1352993989" sldId="270"/>
        </pc:sldMkLst>
        <pc:spChg chg="mod">
          <ac:chgData name="Jon Zlotnik" userId="9ca6d3ed344dbbfb" providerId="LiveId" clId="{36B311BD-0461-441F-9BB7-6BD5434D6539}" dt="2020-06-13T18:46:36.525" v="2012"/>
          <ac:spMkLst>
            <pc:docMk/>
            <pc:sldMk cId="1352993989" sldId="270"/>
            <ac:spMk id="2" creationId="{6B21A1F0-6CAC-4BEA-BBE3-E933DA37F719}"/>
          </ac:spMkLst>
        </pc:spChg>
        <pc:spChg chg="mod">
          <ac:chgData name="Jon Zlotnik" userId="9ca6d3ed344dbbfb" providerId="LiveId" clId="{36B311BD-0461-441F-9BB7-6BD5434D6539}" dt="2020-06-13T19:03:47.469" v="2820" actId="5793"/>
          <ac:spMkLst>
            <pc:docMk/>
            <pc:sldMk cId="1352993989" sldId="270"/>
            <ac:spMk id="3" creationId="{E4A767A6-E41C-4767-B6FF-B1B176F969EB}"/>
          </ac:spMkLst>
        </pc:spChg>
      </pc:sldChg>
      <pc:sldChg chg="addSp delSp modSp new mod setBg modNotesTx">
        <pc:chgData name="Jon Zlotnik" userId="9ca6d3ed344dbbfb" providerId="LiveId" clId="{36B311BD-0461-441F-9BB7-6BD5434D6539}" dt="2020-06-13T20:29:24.005" v="6933" actId="20577"/>
        <pc:sldMkLst>
          <pc:docMk/>
          <pc:sldMk cId="1822686363" sldId="271"/>
        </pc:sldMkLst>
        <pc:spChg chg="mod">
          <ac:chgData name="Jon Zlotnik" userId="9ca6d3ed344dbbfb" providerId="LiveId" clId="{36B311BD-0461-441F-9BB7-6BD5434D6539}" dt="2020-06-13T19:40:38.265" v="4115" actId="26606"/>
          <ac:spMkLst>
            <pc:docMk/>
            <pc:sldMk cId="1822686363" sldId="271"/>
            <ac:spMk id="2" creationId="{EB0359E3-85F8-4927-A320-2553A3190381}"/>
          </ac:spMkLst>
        </pc:spChg>
        <pc:spChg chg="add del mod">
          <ac:chgData name="Jon Zlotnik" userId="9ca6d3ed344dbbfb" providerId="LiveId" clId="{36B311BD-0461-441F-9BB7-6BD5434D6539}" dt="2020-06-13T19:40:38.265" v="4115" actId="26606"/>
          <ac:spMkLst>
            <pc:docMk/>
            <pc:sldMk cId="1822686363" sldId="271"/>
            <ac:spMk id="3" creationId="{FFB1085F-EB0D-463C-A030-406F0C9A637D}"/>
          </ac:spMkLst>
        </pc:spChg>
        <pc:spChg chg="add del">
          <ac:chgData name="Jon Zlotnik" userId="9ca6d3ed344dbbfb" providerId="LiveId" clId="{36B311BD-0461-441F-9BB7-6BD5434D6539}" dt="2020-06-13T19:40:38.265" v="4115" actId="26606"/>
          <ac:spMkLst>
            <pc:docMk/>
            <pc:sldMk cId="1822686363" sldId="271"/>
            <ac:spMk id="9" creationId="{93F0ADB5-A0B4-4B01-A8C4-FDC34CE22BD4}"/>
          </ac:spMkLst>
        </pc:spChg>
        <pc:spChg chg="add del">
          <ac:chgData name="Jon Zlotnik" userId="9ca6d3ed344dbbfb" providerId="LiveId" clId="{36B311BD-0461-441F-9BB7-6BD5434D6539}" dt="2020-06-13T19:40:38.265" v="4115" actId="26606"/>
          <ac:spMkLst>
            <pc:docMk/>
            <pc:sldMk cId="1822686363" sldId="271"/>
            <ac:spMk id="11" creationId="{AA6D0FDE-0241-4C21-A720-A69475358235}"/>
          </ac:spMkLst>
        </pc:spChg>
        <pc:graphicFrameChg chg="add del">
          <ac:chgData name="Jon Zlotnik" userId="9ca6d3ed344dbbfb" providerId="LiveId" clId="{36B311BD-0461-441F-9BB7-6BD5434D6539}" dt="2020-06-13T19:40:38.265" v="4115" actId="26606"/>
          <ac:graphicFrameMkLst>
            <pc:docMk/>
            <pc:sldMk cId="1822686363" sldId="271"/>
            <ac:graphicFrameMk id="5" creationId="{0228C9DC-2E40-4471-AF90-6C3655CCE2BA}"/>
          </ac:graphicFrameMkLst>
        </pc:graphicFrameChg>
      </pc:sldChg>
      <pc:sldChg chg="addSp delSp modSp new mod modNotesTx">
        <pc:chgData name="Jon Zlotnik" userId="9ca6d3ed344dbbfb" providerId="LiveId" clId="{36B311BD-0461-441F-9BB7-6BD5434D6539}" dt="2020-06-13T19:54:45.343" v="4931" actId="20577"/>
        <pc:sldMkLst>
          <pc:docMk/>
          <pc:sldMk cId="12095879" sldId="272"/>
        </pc:sldMkLst>
        <pc:spChg chg="mod">
          <ac:chgData name="Jon Zlotnik" userId="9ca6d3ed344dbbfb" providerId="LiveId" clId="{36B311BD-0461-441F-9BB7-6BD5434D6539}" dt="2020-06-13T18:46:36.525" v="2012"/>
          <ac:spMkLst>
            <pc:docMk/>
            <pc:sldMk cId="12095879" sldId="272"/>
            <ac:spMk id="2" creationId="{F62490CB-CE53-4BDA-AC88-9493CC6D0996}"/>
          </ac:spMkLst>
        </pc:spChg>
        <pc:spChg chg="mod">
          <ac:chgData name="Jon Zlotnik" userId="9ca6d3ed344dbbfb" providerId="LiveId" clId="{36B311BD-0461-441F-9BB7-6BD5434D6539}" dt="2020-06-13T19:19:32.663" v="2952" actId="20577"/>
          <ac:spMkLst>
            <pc:docMk/>
            <pc:sldMk cId="12095879" sldId="272"/>
            <ac:spMk id="3" creationId="{4DA1B462-5741-4479-9B2C-97609B1866C0}"/>
          </ac:spMkLst>
        </pc:spChg>
        <pc:picChg chg="add del mod">
          <ac:chgData name="Jon Zlotnik" userId="9ca6d3ed344dbbfb" providerId="LiveId" clId="{36B311BD-0461-441F-9BB7-6BD5434D6539}" dt="2020-06-13T19:25:15.172" v="3126" actId="478"/>
          <ac:picMkLst>
            <pc:docMk/>
            <pc:sldMk cId="12095879" sldId="272"/>
            <ac:picMk id="5" creationId="{0F6E2D5B-3722-4136-8C3E-BE84A22D92E7}"/>
          </ac:picMkLst>
        </pc:picChg>
        <pc:picChg chg="add mod">
          <ac:chgData name="Jon Zlotnik" userId="9ca6d3ed344dbbfb" providerId="LiveId" clId="{36B311BD-0461-441F-9BB7-6BD5434D6539}" dt="2020-06-13T19:26:05.078" v="3139" actId="1076"/>
          <ac:picMkLst>
            <pc:docMk/>
            <pc:sldMk cId="12095879" sldId="272"/>
            <ac:picMk id="7" creationId="{1D440B58-B342-4118-BE3A-AEDC81512575}"/>
          </ac:picMkLst>
        </pc:picChg>
        <pc:picChg chg="add mod">
          <ac:chgData name="Jon Zlotnik" userId="9ca6d3ed344dbbfb" providerId="LiveId" clId="{36B311BD-0461-441F-9BB7-6BD5434D6539}" dt="2020-06-13T19:26:01.133" v="3138" actId="1076"/>
          <ac:picMkLst>
            <pc:docMk/>
            <pc:sldMk cId="12095879" sldId="272"/>
            <ac:picMk id="9" creationId="{DA61B3E0-9A0B-4372-8F50-51A2FFD08AFB}"/>
          </ac:picMkLst>
        </pc:picChg>
      </pc:sldChg>
      <pc:sldChg chg="modSp new mod">
        <pc:chgData name="Jon Zlotnik" userId="9ca6d3ed344dbbfb" providerId="LiveId" clId="{36B311BD-0461-441F-9BB7-6BD5434D6539}" dt="2020-06-13T19:29:31.769" v="3445" actId="21"/>
        <pc:sldMkLst>
          <pc:docMk/>
          <pc:sldMk cId="1280658105" sldId="273"/>
        </pc:sldMkLst>
        <pc:spChg chg="mod">
          <ac:chgData name="Jon Zlotnik" userId="9ca6d3ed344dbbfb" providerId="LiveId" clId="{36B311BD-0461-441F-9BB7-6BD5434D6539}" dt="2020-06-13T19:28:29.561" v="3396" actId="20577"/>
          <ac:spMkLst>
            <pc:docMk/>
            <pc:sldMk cId="1280658105" sldId="273"/>
            <ac:spMk id="2" creationId="{40EFEE09-3826-4865-82E6-76F19B5A55AD}"/>
          </ac:spMkLst>
        </pc:spChg>
        <pc:spChg chg="mod">
          <ac:chgData name="Jon Zlotnik" userId="9ca6d3ed344dbbfb" providerId="LiveId" clId="{36B311BD-0461-441F-9BB7-6BD5434D6539}" dt="2020-06-13T19:29:31.769" v="3445" actId="21"/>
          <ac:spMkLst>
            <pc:docMk/>
            <pc:sldMk cId="1280658105" sldId="273"/>
            <ac:spMk id="3" creationId="{ACB86219-859C-4D3F-915E-F96D75F2CA92}"/>
          </ac:spMkLst>
        </pc:spChg>
      </pc:sldChg>
      <pc:sldChg chg="addSp modSp new mod">
        <pc:chgData name="Jon Zlotnik" userId="9ca6d3ed344dbbfb" providerId="LiveId" clId="{36B311BD-0461-441F-9BB7-6BD5434D6539}" dt="2020-06-13T19:34:08.146" v="3709" actId="20577"/>
        <pc:sldMkLst>
          <pc:docMk/>
          <pc:sldMk cId="4159541174" sldId="274"/>
        </pc:sldMkLst>
        <pc:spChg chg="mod">
          <ac:chgData name="Jon Zlotnik" userId="9ca6d3ed344dbbfb" providerId="LiveId" clId="{36B311BD-0461-441F-9BB7-6BD5434D6539}" dt="2020-06-13T19:29:45.650" v="3471" actId="20577"/>
          <ac:spMkLst>
            <pc:docMk/>
            <pc:sldMk cId="4159541174" sldId="274"/>
            <ac:spMk id="2" creationId="{29950C44-BD9D-46B7-8991-158977FD2342}"/>
          </ac:spMkLst>
        </pc:spChg>
        <pc:spChg chg="mod">
          <ac:chgData name="Jon Zlotnik" userId="9ca6d3ed344dbbfb" providerId="LiveId" clId="{36B311BD-0461-441F-9BB7-6BD5434D6539}" dt="2020-06-13T19:34:08.146" v="3709" actId="20577"/>
          <ac:spMkLst>
            <pc:docMk/>
            <pc:sldMk cId="4159541174" sldId="274"/>
            <ac:spMk id="3" creationId="{B16CB748-895A-460C-AA70-23B1FF59C8CD}"/>
          </ac:spMkLst>
        </pc:spChg>
        <pc:spChg chg="add mod">
          <ac:chgData name="Jon Zlotnik" userId="9ca6d3ed344dbbfb" providerId="LiveId" clId="{36B311BD-0461-441F-9BB7-6BD5434D6539}" dt="2020-06-13T19:32:59.852" v="3599" actId="1076"/>
          <ac:spMkLst>
            <pc:docMk/>
            <pc:sldMk cId="4159541174" sldId="274"/>
            <ac:spMk id="4" creationId="{547B5C7C-2A39-4D22-8EC6-FD1F8C81771F}"/>
          </ac:spMkLst>
        </pc:spChg>
        <pc:picChg chg="add mod">
          <ac:chgData name="Jon Zlotnik" userId="9ca6d3ed344dbbfb" providerId="LiveId" clId="{36B311BD-0461-441F-9BB7-6BD5434D6539}" dt="2020-06-13T19:33:04.033" v="3600" actId="1076"/>
          <ac:picMkLst>
            <pc:docMk/>
            <pc:sldMk cId="4159541174" sldId="274"/>
            <ac:picMk id="1026" creationId="{B746CAC7-74E4-444A-BC9F-0D1DB4AB7341}"/>
          </ac:picMkLst>
        </pc:picChg>
      </pc:sldChg>
      <pc:sldChg chg="modSp new mod">
        <pc:chgData name="Jon Zlotnik" userId="9ca6d3ed344dbbfb" providerId="LiveId" clId="{36B311BD-0461-441F-9BB7-6BD5434D6539}" dt="2020-06-13T19:36:35.674" v="3855" actId="20577"/>
        <pc:sldMkLst>
          <pc:docMk/>
          <pc:sldMk cId="1528021262" sldId="275"/>
        </pc:sldMkLst>
        <pc:spChg chg="mod">
          <ac:chgData name="Jon Zlotnik" userId="9ca6d3ed344dbbfb" providerId="LiveId" clId="{36B311BD-0461-441F-9BB7-6BD5434D6539}" dt="2020-06-13T19:36:00.737" v="3715" actId="20577"/>
          <ac:spMkLst>
            <pc:docMk/>
            <pc:sldMk cId="1528021262" sldId="275"/>
            <ac:spMk id="2" creationId="{C5A3F161-545B-4EBB-A4DF-DBBB3D1A063E}"/>
          </ac:spMkLst>
        </pc:spChg>
        <pc:spChg chg="mod">
          <ac:chgData name="Jon Zlotnik" userId="9ca6d3ed344dbbfb" providerId="LiveId" clId="{36B311BD-0461-441F-9BB7-6BD5434D6539}" dt="2020-06-13T19:36:35.674" v="3855" actId="20577"/>
          <ac:spMkLst>
            <pc:docMk/>
            <pc:sldMk cId="1528021262" sldId="275"/>
            <ac:spMk id="3" creationId="{30DF9BD1-8B50-4A4C-A136-E1265942F158}"/>
          </ac:spMkLst>
        </pc:spChg>
      </pc:sldChg>
      <pc:sldChg chg="new del">
        <pc:chgData name="Jon Zlotnik" userId="9ca6d3ed344dbbfb" providerId="LiveId" clId="{36B311BD-0461-441F-9BB7-6BD5434D6539}" dt="2020-06-13T19:48:14.344" v="4411" actId="47"/>
        <pc:sldMkLst>
          <pc:docMk/>
          <pc:sldMk cId="239326898" sldId="276"/>
        </pc:sldMkLst>
      </pc:sldChg>
      <pc:sldChg chg="new del">
        <pc:chgData name="Jon Zlotnik" userId="9ca6d3ed344dbbfb" providerId="LiveId" clId="{36B311BD-0461-441F-9BB7-6BD5434D6539}" dt="2020-06-13T19:37:45.796" v="3857" actId="47"/>
        <pc:sldMkLst>
          <pc:docMk/>
          <pc:sldMk cId="1755956242" sldId="276"/>
        </pc:sldMkLst>
      </pc:sldChg>
      <pc:sldChg chg="modSp add mod modNotesTx">
        <pc:chgData name="Jon Zlotnik" userId="9ca6d3ed344dbbfb" providerId="LiveId" clId="{36B311BD-0461-441F-9BB7-6BD5434D6539}" dt="2020-06-13T19:39:51.688" v="4113" actId="20577"/>
        <pc:sldMkLst>
          <pc:docMk/>
          <pc:sldMk cId="2079360367" sldId="277"/>
        </pc:sldMkLst>
        <pc:spChg chg="mod">
          <ac:chgData name="Jon Zlotnik" userId="9ca6d3ed344dbbfb" providerId="LiveId" clId="{36B311BD-0461-441F-9BB7-6BD5434D6539}" dt="2020-06-13T19:38:21.367" v="3876" actId="20577"/>
          <ac:spMkLst>
            <pc:docMk/>
            <pc:sldMk cId="2079360367" sldId="277"/>
            <ac:spMk id="7" creationId="{CCF00735-113B-449A-97C5-66D6915E74CA}"/>
          </ac:spMkLst>
        </pc:spChg>
        <pc:spChg chg="mod">
          <ac:chgData name="Jon Zlotnik" userId="9ca6d3ed344dbbfb" providerId="LiveId" clId="{36B311BD-0461-441F-9BB7-6BD5434D6539}" dt="2020-06-13T19:39:20.384" v="4028" actId="20577"/>
          <ac:spMkLst>
            <pc:docMk/>
            <pc:sldMk cId="2079360367" sldId="277"/>
            <ac:spMk id="8" creationId="{E04B9666-1F96-4F76-AD60-82222F1EECD9}"/>
          </ac:spMkLst>
        </pc:spChg>
      </pc:sldChg>
      <pc:sldChg chg="modSp new mod modNotesTx">
        <pc:chgData name="Jon Zlotnik" userId="9ca6d3ed344dbbfb" providerId="LiveId" clId="{36B311BD-0461-441F-9BB7-6BD5434D6539}" dt="2020-06-13T20:31:36.814" v="7174" actId="20577"/>
        <pc:sldMkLst>
          <pc:docMk/>
          <pc:sldMk cId="4288547601" sldId="278"/>
        </pc:sldMkLst>
        <pc:spChg chg="mod">
          <ac:chgData name="Jon Zlotnik" userId="9ca6d3ed344dbbfb" providerId="LiveId" clId="{36B311BD-0461-441F-9BB7-6BD5434D6539}" dt="2020-06-13T19:59:41.804" v="5140" actId="20577"/>
          <ac:spMkLst>
            <pc:docMk/>
            <pc:sldMk cId="4288547601" sldId="278"/>
            <ac:spMk id="2" creationId="{9B2A5FBE-C1B6-4170-84B6-100983A63210}"/>
          </ac:spMkLst>
        </pc:spChg>
        <pc:spChg chg="mod">
          <ac:chgData name="Jon Zlotnik" userId="9ca6d3ed344dbbfb" providerId="LiveId" clId="{36B311BD-0461-441F-9BB7-6BD5434D6539}" dt="2020-06-13T19:50:45.651" v="4475" actId="20577"/>
          <ac:spMkLst>
            <pc:docMk/>
            <pc:sldMk cId="4288547601" sldId="278"/>
            <ac:spMk id="3" creationId="{FCCB916E-49C2-4424-B5B6-26FB454CB11E}"/>
          </ac:spMkLst>
        </pc:spChg>
      </pc:sldChg>
      <pc:sldChg chg="modSp new mod">
        <pc:chgData name="Jon Zlotnik" userId="9ca6d3ed344dbbfb" providerId="LiveId" clId="{36B311BD-0461-441F-9BB7-6BD5434D6539}" dt="2020-06-13T19:49:01.061" v="4432" actId="20577"/>
        <pc:sldMkLst>
          <pc:docMk/>
          <pc:sldMk cId="3125830219" sldId="279"/>
        </pc:sldMkLst>
        <pc:spChg chg="mod">
          <ac:chgData name="Jon Zlotnik" userId="9ca6d3ed344dbbfb" providerId="LiveId" clId="{36B311BD-0461-441F-9BB7-6BD5434D6539}" dt="2020-06-13T19:49:01.061" v="4432" actId="20577"/>
          <ac:spMkLst>
            <pc:docMk/>
            <pc:sldMk cId="3125830219" sldId="279"/>
            <ac:spMk id="2" creationId="{98479F84-28D3-48BF-B9C3-4D5A19A6AF67}"/>
          </ac:spMkLst>
        </pc:spChg>
      </pc:sldChg>
      <pc:sldChg chg="modSp new mod ord">
        <pc:chgData name="Jon Zlotnik" userId="9ca6d3ed344dbbfb" providerId="LiveId" clId="{36B311BD-0461-441F-9BB7-6BD5434D6539}" dt="2020-06-13T20:30:09.984" v="7006" actId="27636"/>
        <pc:sldMkLst>
          <pc:docMk/>
          <pc:sldMk cId="2811249554" sldId="280"/>
        </pc:sldMkLst>
        <pc:spChg chg="mod">
          <ac:chgData name="Jon Zlotnik" userId="9ca6d3ed344dbbfb" providerId="LiveId" clId="{36B311BD-0461-441F-9BB7-6BD5434D6539}" dt="2020-06-13T20:28:31.454" v="6846" actId="20577"/>
          <ac:spMkLst>
            <pc:docMk/>
            <pc:sldMk cId="2811249554" sldId="280"/>
            <ac:spMk id="2" creationId="{9C6FA009-0C78-4132-A06B-F016A98C6D24}"/>
          </ac:spMkLst>
        </pc:spChg>
        <pc:spChg chg="mod">
          <ac:chgData name="Jon Zlotnik" userId="9ca6d3ed344dbbfb" providerId="LiveId" clId="{36B311BD-0461-441F-9BB7-6BD5434D6539}" dt="2020-06-13T20:30:09.984" v="7006" actId="27636"/>
          <ac:spMkLst>
            <pc:docMk/>
            <pc:sldMk cId="2811249554" sldId="280"/>
            <ac:spMk id="3" creationId="{2564BAB6-E7B9-4A46-A4AC-96F44F9BE64F}"/>
          </ac:spMkLst>
        </pc:spChg>
      </pc:sldChg>
      <pc:sldChg chg="modSp new del mod">
        <pc:chgData name="Jon Zlotnik" userId="9ca6d3ed344dbbfb" providerId="LiveId" clId="{36B311BD-0461-441F-9BB7-6BD5434D6539}" dt="2020-06-13T20:32:08.399" v="7175" actId="47"/>
        <pc:sldMkLst>
          <pc:docMk/>
          <pc:sldMk cId="2690139806" sldId="281"/>
        </pc:sldMkLst>
        <pc:spChg chg="mod">
          <ac:chgData name="Jon Zlotnik" userId="9ca6d3ed344dbbfb" providerId="LiveId" clId="{36B311BD-0461-441F-9BB7-6BD5434D6539}" dt="2020-06-13T19:57:57.755" v="5130" actId="20577"/>
          <ac:spMkLst>
            <pc:docMk/>
            <pc:sldMk cId="2690139806" sldId="281"/>
            <ac:spMk id="2" creationId="{730219F0-4C2D-4056-AA5B-9396FAE797F4}"/>
          </ac:spMkLst>
        </pc:spChg>
      </pc:sldChg>
      <pc:sldChg chg="addSp delSp modSp new mod modNotesTx">
        <pc:chgData name="Jon Zlotnik" userId="9ca6d3ed344dbbfb" providerId="LiveId" clId="{36B311BD-0461-441F-9BB7-6BD5434D6539}" dt="2020-06-13T20:23:21.475" v="6544" actId="20577"/>
        <pc:sldMkLst>
          <pc:docMk/>
          <pc:sldMk cId="1044735767" sldId="282"/>
        </pc:sldMkLst>
        <pc:spChg chg="del">
          <ac:chgData name="Jon Zlotnik" userId="9ca6d3ed344dbbfb" providerId="LiveId" clId="{36B311BD-0461-441F-9BB7-6BD5434D6539}" dt="2020-06-13T19:59:21.939" v="5132"/>
          <ac:spMkLst>
            <pc:docMk/>
            <pc:sldMk cId="1044735767" sldId="282"/>
            <ac:spMk id="2" creationId="{532BCB83-2A29-4753-82CD-D35EEE1DBEB1}"/>
          </ac:spMkLst>
        </pc:spChg>
        <pc:spChg chg="del">
          <ac:chgData name="Jon Zlotnik" userId="9ca6d3ed344dbbfb" providerId="LiveId" clId="{36B311BD-0461-441F-9BB7-6BD5434D6539}" dt="2020-06-13T19:59:21.939" v="5132"/>
          <ac:spMkLst>
            <pc:docMk/>
            <pc:sldMk cId="1044735767" sldId="282"/>
            <ac:spMk id="3" creationId="{2B1A10B0-73EE-4CDD-83F9-8AA0451B7C55}"/>
          </ac:spMkLst>
        </pc:spChg>
        <pc:spChg chg="add mod">
          <ac:chgData name="Jon Zlotnik" userId="9ca6d3ed344dbbfb" providerId="LiveId" clId="{36B311BD-0461-441F-9BB7-6BD5434D6539}" dt="2020-06-13T20:09:32.925" v="5330" actId="20577"/>
          <ac:spMkLst>
            <pc:docMk/>
            <pc:sldMk cId="1044735767" sldId="282"/>
            <ac:spMk id="4" creationId="{780900AD-F1EC-46C7-8FE8-9CA36A202C3F}"/>
          </ac:spMkLst>
        </pc:spChg>
        <pc:spChg chg="add mod">
          <ac:chgData name="Jon Zlotnik" userId="9ca6d3ed344dbbfb" providerId="LiveId" clId="{36B311BD-0461-441F-9BB7-6BD5434D6539}" dt="2020-06-13T20:23:21.475" v="6544" actId="20577"/>
          <ac:spMkLst>
            <pc:docMk/>
            <pc:sldMk cId="1044735767" sldId="282"/>
            <ac:spMk id="5" creationId="{CDE94222-E6C1-4941-86B2-342304FE8114}"/>
          </ac:spMkLst>
        </pc:spChg>
      </pc:sldChg>
      <pc:sldChg chg="modSp new mod">
        <pc:chgData name="Jon Zlotnik" userId="9ca6d3ed344dbbfb" providerId="LiveId" clId="{36B311BD-0461-441F-9BB7-6BD5434D6539}" dt="2020-06-13T20:28:07.730" v="6837" actId="20577"/>
        <pc:sldMkLst>
          <pc:docMk/>
          <pc:sldMk cId="2974109046" sldId="283"/>
        </pc:sldMkLst>
        <pc:spChg chg="mod">
          <ac:chgData name="Jon Zlotnik" userId="9ca6d3ed344dbbfb" providerId="LiveId" clId="{36B311BD-0461-441F-9BB7-6BD5434D6539}" dt="2020-06-13T20:12:19.254" v="5491" actId="20577"/>
          <ac:spMkLst>
            <pc:docMk/>
            <pc:sldMk cId="2974109046" sldId="283"/>
            <ac:spMk id="2" creationId="{CDD3F3D3-12AF-4F09-B0A0-B100400187A9}"/>
          </ac:spMkLst>
        </pc:spChg>
        <pc:spChg chg="mod">
          <ac:chgData name="Jon Zlotnik" userId="9ca6d3ed344dbbfb" providerId="LiveId" clId="{36B311BD-0461-441F-9BB7-6BD5434D6539}" dt="2020-06-13T20:28:07.730" v="6837" actId="20577"/>
          <ac:spMkLst>
            <pc:docMk/>
            <pc:sldMk cId="2974109046" sldId="283"/>
            <ac:spMk id="3" creationId="{6DC85E85-C9BA-4833-AB09-55408D4F941D}"/>
          </ac:spMkLst>
        </pc:spChg>
      </pc:sldChg>
      <pc:sldChg chg="addSp delSp modSp new mod">
        <pc:chgData name="Jon Zlotnik" userId="9ca6d3ed344dbbfb" providerId="LiveId" clId="{36B311BD-0461-441F-9BB7-6BD5434D6539}" dt="2020-06-13T20:47:17.901" v="8868" actId="1076"/>
        <pc:sldMkLst>
          <pc:docMk/>
          <pc:sldMk cId="2588788746" sldId="284"/>
        </pc:sldMkLst>
        <pc:spChg chg="del mod">
          <ac:chgData name="Jon Zlotnik" userId="9ca6d3ed344dbbfb" providerId="LiveId" clId="{36B311BD-0461-441F-9BB7-6BD5434D6539}" dt="2020-06-13T20:46:59.601" v="8864" actId="478"/>
          <ac:spMkLst>
            <pc:docMk/>
            <pc:sldMk cId="2588788746" sldId="284"/>
            <ac:spMk id="2" creationId="{274E965E-FEE2-48E5-9072-228EE09978B0}"/>
          </ac:spMkLst>
        </pc:spChg>
        <pc:spChg chg="del">
          <ac:chgData name="Jon Zlotnik" userId="9ca6d3ed344dbbfb" providerId="LiveId" clId="{36B311BD-0461-441F-9BB7-6BD5434D6539}" dt="2020-06-13T20:43:50.218" v="8830" actId="478"/>
          <ac:spMkLst>
            <pc:docMk/>
            <pc:sldMk cId="2588788746" sldId="284"/>
            <ac:spMk id="3" creationId="{997AB160-AB3C-409B-83E8-B98A6D1FEF6A}"/>
          </ac:spMkLst>
        </pc:spChg>
        <pc:spChg chg="add del mod">
          <ac:chgData name="Jon Zlotnik" userId="9ca6d3ed344dbbfb" providerId="LiveId" clId="{36B311BD-0461-441F-9BB7-6BD5434D6539}" dt="2020-06-13T20:46:25.669" v="8856"/>
          <ac:spMkLst>
            <pc:docMk/>
            <pc:sldMk cId="2588788746" sldId="284"/>
            <ac:spMk id="6" creationId="{C89A3EFD-8A23-446F-B8B5-32813A4CC1F3}"/>
          </ac:spMkLst>
        </pc:spChg>
        <pc:spChg chg="add del mod">
          <ac:chgData name="Jon Zlotnik" userId="9ca6d3ed344dbbfb" providerId="LiveId" clId="{36B311BD-0461-441F-9BB7-6BD5434D6539}" dt="2020-06-13T20:46:25.669" v="8856"/>
          <ac:spMkLst>
            <pc:docMk/>
            <pc:sldMk cId="2588788746" sldId="284"/>
            <ac:spMk id="7" creationId="{C6963567-1D6C-42DD-B45F-825280E73CA8}"/>
          </ac:spMkLst>
        </pc:spChg>
        <pc:spChg chg="add del mod">
          <ac:chgData name="Jon Zlotnik" userId="9ca6d3ed344dbbfb" providerId="LiveId" clId="{36B311BD-0461-441F-9BB7-6BD5434D6539}" dt="2020-06-13T20:46:34.235" v="8858"/>
          <ac:spMkLst>
            <pc:docMk/>
            <pc:sldMk cId="2588788746" sldId="284"/>
            <ac:spMk id="8" creationId="{2090E25A-4AD6-41FD-981D-2F074FF2F78B}"/>
          </ac:spMkLst>
        </pc:spChg>
        <pc:spChg chg="add del mod">
          <ac:chgData name="Jon Zlotnik" userId="9ca6d3ed344dbbfb" providerId="LiveId" clId="{36B311BD-0461-441F-9BB7-6BD5434D6539}" dt="2020-06-13T20:46:34.235" v="8858"/>
          <ac:spMkLst>
            <pc:docMk/>
            <pc:sldMk cId="2588788746" sldId="284"/>
            <ac:spMk id="9" creationId="{5CBB1BFF-2B4E-40FA-AD07-CA52D9AF31A8}"/>
          </ac:spMkLst>
        </pc:spChg>
        <pc:spChg chg="add del mod">
          <ac:chgData name="Jon Zlotnik" userId="9ca6d3ed344dbbfb" providerId="LiveId" clId="{36B311BD-0461-441F-9BB7-6BD5434D6539}" dt="2020-06-13T20:47:08.107" v="8865"/>
          <ac:spMkLst>
            <pc:docMk/>
            <pc:sldMk cId="2588788746" sldId="284"/>
            <ac:spMk id="11" creationId="{9E885255-7275-4B24-8521-F2408058B222}"/>
          </ac:spMkLst>
        </pc:spChg>
        <pc:picChg chg="add mod">
          <ac:chgData name="Jon Zlotnik" userId="9ca6d3ed344dbbfb" providerId="LiveId" clId="{36B311BD-0461-441F-9BB7-6BD5434D6539}" dt="2020-06-13T20:47:17.901" v="8868" actId="1076"/>
          <ac:picMkLst>
            <pc:docMk/>
            <pc:sldMk cId="2588788746" sldId="284"/>
            <ac:picMk id="5" creationId="{91606129-7E95-400F-A8FD-1A446AACA5D9}"/>
          </ac:picMkLst>
        </pc:picChg>
      </pc:sldChg>
      <pc:sldChg chg="modSp new mod ord modNotesTx">
        <pc:chgData name="Jon Zlotnik" userId="9ca6d3ed344dbbfb" providerId="LiveId" clId="{36B311BD-0461-441F-9BB7-6BD5434D6539}" dt="2020-06-13T20:42:33.893" v="8807" actId="20577"/>
        <pc:sldMkLst>
          <pc:docMk/>
          <pc:sldMk cId="1224013325" sldId="285"/>
        </pc:sldMkLst>
        <pc:spChg chg="mod">
          <ac:chgData name="Jon Zlotnik" userId="9ca6d3ed344dbbfb" providerId="LiveId" clId="{36B311BD-0461-441F-9BB7-6BD5434D6539}" dt="2020-06-13T20:32:53.392" v="7195" actId="20577"/>
          <ac:spMkLst>
            <pc:docMk/>
            <pc:sldMk cId="1224013325" sldId="285"/>
            <ac:spMk id="2" creationId="{DDC9ABE4-F7E6-4E48-AA9B-7D7CFF65EED1}"/>
          </ac:spMkLst>
        </pc:spChg>
        <pc:spChg chg="mod">
          <ac:chgData name="Jon Zlotnik" userId="9ca6d3ed344dbbfb" providerId="LiveId" clId="{36B311BD-0461-441F-9BB7-6BD5434D6539}" dt="2020-06-13T20:33:32.559" v="7271" actId="20577"/>
          <ac:spMkLst>
            <pc:docMk/>
            <pc:sldMk cId="1224013325" sldId="285"/>
            <ac:spMk id="3" creationId="{78613B01-2FC3-4A29-ADDE-F637D9B77D12}"/>
          </ac:spMkLst>
        </pc:spChg>
      </pc:sldChg>
      <pc:sldChg chg="addSp modSp new mod">
        <pc:chgData name="Jon Zlotnik" userId="9ca6d3ed344dbbfb" providerId="LiveId" clId="{36B311BD-0461-441F-9BB7-6BD5434D6539}" dt="2020-06-13T20:48:10.502" v="8871" actId="27614"/>
        <pc:sldMkLst>
          <pc:docMk/>
          <pc:sldMk cId="2606538463" sldId="286"/>
        </pc:sldMkLst>
        <pc:picChg chg="add mod">
          <ac:chgData name="Jon Zlotnik" userId="9ca6d3ed344dbbfb" providerId="LiveId" clId="{36B311BD-0461-441F-9BB7-6BD5434D6539}" dt="2020-06-13T20:48:10.502" v="8871" actId="27614"/>
          <ac:picMkLst>
            <pc:docMk/>
            <pc:sldMk cId="2606538463" sldId="286"/>
            <ac:picMk id="3" creationId="{4226FA00-3028-4BAA-AC1A-67E11F67AB37}"/>
          </ac:picMkLst>
        </pc:picChg>
      </pc:sldChg>
      <pc:sldChg chg="addSp delSp modSp new mod ord modNotesTx">
        <pc:chgData name="Jon Zlotnik" userId="9ca6d3ed344dbbfb" providerId="LiveId" clId="{36B311BD-0461-441F-9BB7-6BD5434D6539}" dt="2020-06-13T21:18:20.832" v="9533" actId="1076"/>
        <pc:sldMkLst>
          <pc:docMk/>
          <pc:sldMk cId="653982830" sldId="287"/>
        </pc:sldMkLst>
        <pc:spChg chg="add mod">
          <ac:chgData name="Jon Zlotnik" userId="9ca6d3ed344dbbfb" providerId="LiveId" clId="{36B311BD-0461-441F-9BB7-6BD5434D6539}" dt="2020-06-13T20:53:32.530" v="9108" actId="20577"/>
          <ac:spMkLst>
            <pc:docMk/>
            <pc:sldMk cId="653982830" sldId="287"/>
            <ac:spMk id="2" creationId="{04BECB86-D2F8-49AB-B1FB-EA52F730E0D6}"/>
          </ac:spMkLst>
        </pc:spChg>
        <pc:spChg chg="add mod">
          <ac:chgData name="Jon Zlotnik" userId="9ca6d3ed344dbbfb" providerId="LiveId" clId="{36B311BD-0461-441F-9BB7-6BD5434D6539}" dt="2020-06-13T21:18:20.832" v="9533" actId="1076"/>
          <ac:spMkLst>
            <pc:docMk/>
            <pc:sldMk cId="653982830" sldId="287"/>
            <ac:spMk id="4" creationId="{2F22DBE7-ADFA-433B-8E61-0B5B9E60C292}"/>
          </ac:spMkLst>
        </pc:spChg>
        <pc:spChg chg="add del mod">
          <ac:chgData name="Jon Zlotnik" userId="9ca6d3ed344dbbfb" providerId="LiveId" clId="{36B311BD-0461-441F-9BB7-6BD5434D6539}" dt="2020-06-13T21:18:10.622" v="9532" actId="21"/>
          <ac:spMkLst>
            <pc:docMk/>
            <pc:sldMk cId="653982830" sldId="287"/>
            <ac:spMk id="5" creationId="{1DAA4652-BDB2-43FF-9666-5474195812B7}"/>
          </ac:spMkLst>
        </pc:spChg>
        <pc:picChg chg="add del mod modCrop">
          <ac:chgData name="Jon Zlotnik" userId="9ca6d3ed344dbbfb" providerId="LiveId" clId="{36B311BD-0461-441F-9BB7-6BD5434D6539}" dt="2020-06-13T20:50:44.831" v="8905" actId="478"/>
          <ac:picMkLst>
            <pc:docMk/>
            <pc:sldMk cId="653982830" sldId="287"/>
            <ac:picMk id="3" creationId="{3E545D6F-6D77-4286-B1F1-2857946535AF}"/>
          </ac:picMkLst>
        </pc:picChg>
        <pc:picChg chg="add mod">
          <ac:chgData name="Jon Zlotnik" userId="9ca6d3ed344dbbfb" providerId="LiveId" clId="{36B311BD-0461-441F-9BB7-6BD5434D6539}" dt="2020-06-13T21:18:20.832" v="9533" actId="1076"/>
          <ac:picMkLst>
            <pc:docMk/>
            <pc:sldMk cId="653982830" sldId="287"/>
            <ac:picMk id="2050" creationId="{496C4477-27F6-4680-A290-CF9C07BEEE6F}"/>
          </ac:picMkLst>
        </pc:picChg>
        <pc:picChg chg="add mod">
          <ac:chgData name="Jon Zlotnik" userId="9ca6d3ed344dbbfb" providerId="LiveId" clId="{36B311BD-0461-441F-9BB7-6BD5434D6539}" dt="2020-06-13T21:18:20.832" v="9533" actId="1076"/>
          <ac:picMkLst>
            <pc:docMk/>
            <pc:sldMk cId="653982830" sldId="287"/>
            <ac:picMk id="2052" creationId="{D2FCB7F3-8E1A-45A5-AC0A-B846896EE847}"/>
          </ac:picMkLst>
        </pc:picChg>
        <pc:picChg chg="add mod">
          <ac:chgData name="Jon Zlotnik" userId="9ca6d3ed344dbbfb" providerId="LiveId" clId="{36B311BD-0461-441F-9BB7-6BD5434D6539}" dt="2020-06-13T21:18:20.832" v="9533" actId="1076"/>
          <ac:picMkLst>
            <pc:docMk/>
            <pc:sldMk cId="653982830" sldId="287"/>
            <ac:picMk id="2054" creationId="{CD6A130A-666A-4BDC-9BF6-032819DFAD04}"/>
          </ac:picMkLst>
        </pc:picChg>
        <pc:picChg chg="add del">
          <ac:chgData name="Jon Zlotnik" userId="9ca6d3ed344dbbfb" providerId="LiveId" clId="{36B311BD-0461-441F-9BB7-6BD5434D6539}" dt="2020-06-13T21:03:02.448" v="9373"/>
          <ac:picMkLst>
            <pc:docMk/>
            <pc:sldMk cId="653982830" sldId="287"/>
            <ac:picMk id="2056" creationId="{8914038B-1897-4E75-B477-E917E077F5C3}"/>
          </ac:picMkLst>
        </pc:picChg>
        <pc:picChg chg="add del mod">
          <ac:chgData name="Jon Zlotnik" userId="9ca6d3ed344dbbfb" providerId="LiveId" clId="{36B311BD-0461-441F-9BB7-6BD5434D6539}" dt="2020-06-13T21:15:35.089" v="9410" actId="478"/>
          <ac:picMkLst>
            <pc:docMk/>
            <pc:sldMk cId="653982830" sldId="287"/>
            <ac:picMk id="2058" creationId="{216F0861-A8B3-4511-B842-3AE02058ABFB}"/>
          </ac:picMkLst>
        </pc:picChg>
      </pc:sldChg>
      <pc:sldChg chg="addSp delSp modSp new mod">
        <pc:chgData name="Jon Zlotnik" userId="9ca6d3ed344dbbfb" providerId="LiveId" clId="{36B311BD-0461-441F-9BB7-6BD5434D6539}" dt="2020-06-13T20:53:11.225" v="9103" actId="20577"/>
        <pc:sldMkLst>
          <pc:docMk/>
          <pc:sldMk cId="2799824798" sldId="288"/>
        </pc:sldMkLst>
        <pc:spChg chg="del">
          <ac:chgData name="Jon Zlotnik" userId="9ca6d3ed344dbbfb" providerId="LiveId" clId="{36B311BD-0461-441F-9BB7-6BD5434D6539}" dt="2020-06-13T20:52:19.474" v="8990"/>
          <ac:spMkLst>
            <pc:docMk/>
            <pc:sldMk cId="2799824798" sldId="288"/>
            <ac:spMk id="2" creationId="{5A48A06C-6B4F-4E6D-A2EA-149CA20A3402}"/>
          </ac:spMkLst>
        </pc:spChg>
        <pc:spChg chg="add mod">
          <ac:chgData name="Jon Zlotnik" userId="9ca6d3ed344dbbfb" providerId="LiveId" clId="{36B311BD-0461-441F-9BB7-6BD5434D6539}" dt="2020-06-13T20:52:25.554" v="9014" actId="20577"/>
          <ac:spMkLst>
            <pc:docMk/>
            <pc:sldMk cId="2799824798" sldId="288"/>
            <ac:spMk id="3" creationId="{0BC3CDC2-A3A0-4DDB-88CF-1161CBFCC93F}"/>
          </ac:spMkLst>
        </pc:spChg>
        <pc:spChg chg="add mod">
          <ac:chgData name="Jon Zlotnik" userId="9ca6d3ed344dbbfb" providerId="LiveId" clId="{36B311BD-0461-441F-9BB7-6BD5434D6539}" dt="2020-06-13T20:53:11.225" v="9103" actId="20577"/>
          <ac:spMkLst>
            <pc:docMk/>
            <pc:sldMk cId="2799824798" sldId="288"/>
            <ac:spMk id="4" creationId="{C32C2BC8-407D-45F1-98DD-F2019BB647A2}"/>
          </ac:spMkLst>
        </pc:spChg>
      </pc:sldChg>
      <pc:sldChg chg="addSp delSp modSp add mod">
        <pc:chgData name="Jon Zlotnik" userId="9ca6d3ed344dbbfb" providerId="LiveId" clId="{36B311BD-0461-441F-9BB7-6BD5434D6539}" dt="2020-06-13T21:18:38.988" v="9540" actId="122"/>
        <pc:sldMkLst>
          <pc:docMk/>
          <pc:sldMk cId="467530453" sldId="289"/>
        </pc:sldMkLst>
        <pc:spChg chg="del">
          <ac:chgData name="Jon Zlotnik" userId="9ca6d3ed344dbbfb" providerId="LiveId" clId="{36B311BD-0461-441F-9BB7-6BD5434D6539}" dt="2020-06-13T21:18:30.793" v="9537" actId="478"/>
          <ac:spMkLst>
            <pc:docMk/>
            <pc:sldMk cId="467530453" sldId="289"/>
            <ac:spMk id="4" creationId="{2F22DBE7-ADFA-433B-8E61-0B5B9E60C292}"/>
          </ac:spMkLst>
        </pc:spChg>
        <pc:spChg chg="add mod">
          <ac:chgData name="Jon Zlotnik" userId="9ca6d3ed344dbbfb" providerId="LiveId" clId="{36B311BD-0461-441F-9BB7-6BD5434D6539}" dt="2020-06-13T21:18:38.988" v="9540" actId="122"/>
          <ac:spMkLst>
            <pc:docMk/>
            <pc:sldMk cId="467530453" sldId="289"/>
            <ac:spMk id="7" creationId="{658BDF69-C483-4082-9C17-5A53639E8822}"/>
          </ac:spMkLst>
        </pc:spChg>
        <pc:picChg chg="del">
          <ac:chgData name="Jon Zlotnik" userId="9ca6d3ed344dbbfb" providerId="LiveId" clId="{36B311BD-0461-441F-9BB7-6BD5434D6539}" dt="2020-06-13T21:18:30.793" v="9537" actId="478"/>
          <ac:picMkLst>
            <pc:docMk/>
            <pc:sldMk cId="467530453" sldId="289"/>
            <ac:picMk id="2050" creationId="{496C4477-27F6-4680-A290-CF9C07BEEE6F}"/>
          </ac:picMkLst>
        </pc:picChg>
        <pc:picChg chg="del">
          <ac:chgData name="Jon Zlotnik" userId="9ca6d3ed344dbbfb" providerId="LiveId" clId="{36B311BD-0461-441F-9BB7-6BD5434D6539}" dt="2020-06-13T21:18:30.793" v="9537" actId="478"/>
          <ac:picMkLst>
            <pc:docMk/>
            <pc:sldMk cId="467530453" sldId="289"/>
            <ac:picMk id="2052" creationId="{D2FCB7F3-8E1A-45A5-AC0A-B846896EE847}"/>
          </ac:picMkLst>
        </pc:picChg>
        <pc:picChg chg="del">
          <ac:chgData name="Jon Zlotnik" userId="9ca6d3ed344dbbfb" providerId="LiveId" clId="{36B311BD-0461-441F-9BB7-6BD5434D6539}" dt="2020-06-13T21:18:30.793" v="9537" actId="478"/>
          <ac:picMkLst>
            <pc:docMk/>
            <pc:sldMk cId="467530453" sldId="289"/>
            <ac:picMk id="2054" creationId="{CD6A130A-666A-4BDC-9BF6-032819DFAD04}"/>
          </ac:picMkLst>
        </pc:picChg>
      </pc:sldChg>
      <pc:sldChg chg="new del">
        <pc:chgData name="Jon Zlotnik" userId="9ca6d3ed344dbbfb" providerId="LiveId" clId="{36B311BD-0461-441F-9BB7-6BD5434D6539}" dt="2020-06-13T21:18:25.401" v="9535" actId="680"/>
        <pc:sldMkLst>
          <pc:docMk/>
          <pc:sldMk cId="605238915" sldId="289"/>
        </pc:sldMkLst>
      </pc:sldChg>
      <pc:sldChg chg="new del">
        <pc:chgData name="Jon Zlotnik" userId="9ca6d3ed344dbbfb" providerId="LiveId" clId="{36B311BD-0461-441F-9BB7-6BD5434D6539}" dt="2020-06-13T20:53:22.563" v="9105" actId="2696"/>
        <pc:sldMkLst>
          <pc:docMk/>
          <pc:sldMk cId="994196926" sldId="289"/>
        </pc:sldMkLst>
      </pc:sldChg>
      <pc:sldChg chg="addSp modSp new mod modNotesTx">
        <pc:chgData name="Jon Zlotnik" userId="9ca6d3ed344dbbfb" providerId="LiveId" clId="{36B311BD-0461-441F-9BB7-6BD5434D6539}" dt="2020-06-13T21:27:48.983" v="9867" actId="20577"/>
        <pc:sldMkLst>
          <pc:docMk/>
          <pc:sldMk cId="134915935" sldId="290"/>
        </pc:sldMkLst>
        <pc:spChg chg="mod">
          <ac:chgData name="Jon Zlotnik" userId="9ca6d3ed344dbbfb" providerId="LiveId" clId="{36B311BD-0461-441F-9BB7-6BD5434D6539}" dt="2020-06-13T21:19:06.596" v="9610" actId="20577"/>
          <ac:spMkLst>
            <pc:docMk/>
            <pc:sldMk cId="134915935" sldId="290"/>
            <ac:spMk id="2" creationId="{4B366DAB-782F-4C9A-8BCD-F31F5C245D6B}"/>
          </ac:spMkLst>
        </pc:spChg>
        <pc:spChg chg="add mod">
          <ac:chgData name="Jon Zlotnik" userId="9ca6d3ed344dbbfb" providerId="LiveId" clId="{36B311BD-0461-441F-9BB7-6BD5434D6539}" dt="2020-06-13T21:20:45.685" v="9611"/>
          <ac:spMkLst>
            <pc:docMk/>
            <pc:sldMk cId="134915935" sldId="290"/>
            <ac:spMk id="3" creationId="{D6DD1006-78E5-43B4-9583-FA5E39D62FF2}"/>
          </ac:spMkLst>
        </pc:spChg>
        <pc:spChg chg="add mod">
          <ac:chgData name="Jon Zlotnik" userId="9ca6d3ed344dbbfb" providerId="LiveId" clId="{36B311BD-0461-441F-9BB7-6BD5434D6539}" dt="2020-06-13T21:21:28.956" v="9613" actId="1076"/>
          <ac:spMkLst>
            <pc:docMk/>
            <pc:sldMk cId="134915935" sldId="290"/>
            <ac:spMk id="4" creationId="{ECD54878-FD13-48B1-8065-5D9151BD7484}"/>
          </ac:spMkLst>
        </pc:spChg>
      </pc:sldChg>
      <pc:sldChg chg="addSp modSp new mod">
        <pc:chgData name="Jon Zlotnik" userId="9ca6d3ed344dbbfb" providerId="LiveId" clId="{36B311BD-0461-441F-9BB7-6BD5434D6539}" dt="2020-06-13T22:24:32.260" v="10057" actId="20577"/>
        <pc:sldMkLst>
          <pc:docMk/>
          <pc:sldMk cId="2492804451" sldId="291"/>
        </pc:sldMkLst>
        <pc:spChg chg="mod">
          <ac:chgData name="Jon Zlotnik" userId="9ca6d3ed344dbbfb" providerId="LiveId" clId="{36B311BD-0461-441F-9BB7-6BD5434D6539}" dt="2020-06-13T21:28:20.707" v="9918" actId="20577"/>
          <ac:spMkLst>
            <pc:docMk/>
            <pc:sldMk cId="2492804451" sldId="291"/>
            <ac:spMk id="2" creationId="{8FCB693A-F08F-4F85-A7FB-978B0DE9E220}"/>
          </ac:spMkLst>
        </pc:spChg>
        <pc:spChg chg="add mod">
          <ac:chgData name="Jon Zlotnik" userId="9ca6d3ed344dbbfb" providerId="LiveId" clId="{36B311BD-0461-441F-9BB7-6BD5434D6539}" dt="2020-06-13T22:24:32.260" v="10057" actId="20577"/>
          <ac:spMkLst>
            <pc:docMk/>
            <pc:sldMk cId="2492804451" sldId="291"/>
            <ac:spMk id="3" creationId="{BB12D71E-841F-48D9-9783-FDAD8AE13EF3}"/>
          </ac:spMkLst>
        </pc:spChg>
      </pc:sldChg>
      <pc:sldChg chg="addSp modSp new mod ord modNotesTx">
        <pc:chgData name="Jon Zlotnik" userId="9ca6d3ed344dbbfb" providerId="LiveId" clId="{36B311BD-0461-441F-9BB7-6BD5434D6539}" dt="2020-06-13T22:37:04.873" v="11017" actId="20577"/>
        <pc:sldMkLst>
          <pc:docMk/>
          <pc:sldMk cId="1231042044" sldId="292"/>
        </pc:sldMkLst>
        <pc:spChg chg="mod">
          <ac:chgData name="Jon Zlotnik" userId="9ca6d3ed344dbbfb" providerId="LiveId" clId="{36B311BD-0461-441F-9BB7-6BD5434D6539}" dt="2020-06-13T22:25:32.634" v="10101"/>
          <ac:spMkLst>
            <pc:docMk/>
            <pc:sldMk cId="1231042044" sldId="292"/>
            <ac:spMk id="2" creationId="{2B19C902-D46E-446E-8FD0-517EF4604259}"/>
          </ac:spMkLst>
        </pc:spChg>
        <pc:spChg chg="add mod">
          <ac:chgData name="Jon Zlotnik" userId="9ca6d3ed344dbbfb" providerId="LiveId" clId="{36B311BD-0461-441F-9BB7-6BD5434D6539}" dt="2020-06-13T22:33:52.952" v="10534" actId="20577"/>
          <ac:spMkLst>
            <pc:docMk/>
            <pc:sldMk cId="1231042044" sldId="292"/>
            <ac:spMk id="3" creationId="{2EE75ED1-9832-44F1-AC5F-28B10402BFDE}"/>
          </ac:spMkLst>
        </pc:spChg>
      </pc:sldChg>
    </pc:docChg>
  </pc:docChgLst>
  <pc:docChgLst>
    <pc:chgData name="Jon Zlotnik" userId="9ca6d3ed344dbbfb" providerId="LiveId" clId="{055F62FC-85A8-4E46-9537-1D0BD5F194AE}"/>
    <pc:docChg chg="undo redo custSel mod addSld delSld modSld sldOrd">
      <pc:chgData name="Jon Zlotnik" userId="9ca6d3ed344dbbfb" providerId="LiveId" clId="{055F62FC-85A8-4E46-9537-1D0BD5F194AE}" dt="2020-06-14T01:06:38.021" v="5766" actId="20577"/>
      <pc:docMkLst>
        <pc:docMk/>
      </pc:docMkLst>
      <pc:sldChg chg="modSp">
        <pc:chgData name="Jon Zlotnik" userId="9ca6d3ed344dbbfb" providerId="LiveId" clId="{055F62FC-85A8-4E46-9537-1D0BD5F194AE}" dt="2020-06-08T21:41:15.992" v="5762" actId="20577"/>
        <pc:sldMkLst>
          <pc:docMk/>
          <pc:sldMk cId="2775683077" sldId="256"/>
        </pc:sldMkLst>
        <pc:spChg chg="mod">
          <ac:chgData name="Jon Zlotnik" userId="9ca6d3ed344dbbfb" providerId="LiveId" clId="{055F62FC-85A8-4E46-9537-1D0BD5F194AE}" dt="2020-06-08T21:41:15.992" v="5762" actId="20577"/>
          <ac:spMkLst>
            <pc:docMk/>
            <pc:sldMk cId="2775683077" sldId="256"/>
            <ac:spMk id="3" creationId="{AA3C0419-83D4-401B-94E9-BB3E5B4EEB48}"/>
          </ac:spMkLst>
        </pc:spChg>
      </pc:sldChg>
      <pc:sldChg chg="modSp modNotesTx">
        <pc:chgData name="Jon Zlotnik" userId="9ca6d3ed344dbbfb" providerId="LiveId" clId="{055F62FC-85A8-4E46-9537-1D0BD5F194AE}" dt="2020-06-07T02:01:49.001" v="4698" actId="313"/>
        <pc:sldMkLst>
          <pc:docMk/>
          <pc:sldMk cId="987063901" sldId="257"/>
        </pc:sldMkLst>
        <pc:spChg chg="mod">
          <ac:chgData name="Jon Zlotnik" userId="9ca6d3ed344dbbfb" providerId="LiveId" clId="{055F62FC-85A8-4E46-9537-1D0BD5F194AE}" dt="2020-06-07T01:02:50.670" v="725" actId="20577"/>
          <ac:spMkLst>
            <pc:docMk/>
            <pc:sldMk cId="987063901" sldId="257"/>
            <ac:spMk id="8" creationId="{FF3F7CFF-62D9-4428-AD94-2BBA0D4B0746}"/>
          </ac:spMkLst>
        </pc:spChg>
        <pc:picChg chg="mod">
          <ac:chgData name="Jon Zlotnik" userId="9ca6d3ed344dbbfb" providerId="LiveId" clId="{055F62FC-85A8-4E46-9537-1D0BD5F194AE}" dt="2020-06-07T01:59:30.290" v="4453" actId="1362"/>
          <ac:picMkLst>
            <pc:docMk/>
            <pc:sldMk cId="987063901" sldId="257"/>
            <ac:picMk id="10" creationId="{615EF076-F9BA-416B-B913-704997DF4178}"/>
          </ac:picMkLst>
        </pc:picChg>
      </pc:sldChg>
      <pc:sldChg chg="modSp modNotesTx">
        <pc:chgData name="Jon Zlotnik" userId="9ca6d3ed344dbbfb" providerId="LiveId" clId="{055F62FC-85A8-4E46-9537-1D0BD5F194AE}" dt="2020-06-07T01:49:47.706" v="4073" actId="20577"/>
        <pc:sldMkLst>
          <pc:docMk/>
          <pc:sldMk cId="12484978" sldId="258"/>
        </pc:sldMkLst>
        <pc:spChg chg="mod">
          <ac:chgData name="Jon Zlotnik" userId="9ca6d3ed344dbbfb" providerId="LiveId" clId="{055F62FC-85A8-4E46-9537-1D0BD5F194AE}" dt="2020-06-07T01:26:44.561" v="1317" actId="20577"/>
          <ac:spMkLst>
            <pc:docMk/>
            <pc:sldMk cId="12484978" sldId="258"/>
            <ac:spMk id="6" creationId="{CEC487FA-0CC3-42A2-AA50-C60A89879B94}"/>
          </ac:spMkLst>
        </pc:spChg>
      </pc:sldChg>
      <pc:sldChg chg="modSp">
        <pc:chgData name="Jon Zlotnik" userId="9ca6d3ed344dbbfb" providerId="LiveId" clId="{055F62FC-85A8-4E46-9537-1D0BD5F194AE}" dt="2020-06-07T01:58:43.718" v="4449" actId="20577"/>
        <pc:sldMkLst>
          <pc:docMk/>
          <pc:sldMk cId="1886366467" sldId="259"/>
        </pc:sldMkLst>
        <pc:spChg chg="mod">
          <ac:chgData name="Jon Zlotnik" userId="9ca6d3ed344dbbfb" providerId="LiveId" clId="{055F62FC-85A8-4E46-9537-1D0BD5F194AE}" dt="2020-06-07T01:58:43.718" v="4449" actId="20577"/>
          <ac:spMkLst>
            <pc:docMk/>
            <pc:sldMk cId="1886366467" sldId="259"/>
            <ac:spMk id="3" creationId="{63532F2E-CE6E-42A7-97ED-4CE60FDF1893}"/>
          </ac:spMkLst>
        </pc:spChg>
      </pc:sldChg>
      <pc:sldChg chg="addSp delSp modSp add">
        <pc:chgData name="Jon Zlotnik" userId="9ca6d3ed344dbbfb" providerId="LiveId" clId="{055F62FC-85A8-4E46-9537-1D0BD5F194AE}" dt="2020-06-07T00:47:12.751" v="373" actId="1076"/>
        <pc:sldMkLst>
          <pc:docMk/>
          <pc:sldMk cId="3926948607" sldId="260"/>
        </pc:sldMkLst>
        <pc:spChg chg="del">
          <ac:chgData name="Jon Zlotnik" userId="9ca6d3ed344dbbfb" providerId="LiveId" clId="{055F62FC-85A8-4E46-9537-1D0BD5F194AE}" dt="2020-06-07T00:36:10.142" v="1"/>
          <ac:spMkLst>
            <pc:docMk/>
            <pc:sldMk cId="3926948607" sldId="260"/>
            <ac:spMk id="2" creationId="{11132C19-CA1B-46CB-A9BA-A5C455F94456}"/>
          </ac:spMkLst>
        </pc:spChg>
        <pc:spChg chg="del">
          <ac:chgData name="Jon Zlotnik" userId="9ca6d3ed344dbbfb" providerId="LiveId" clId="{055F62FC-85A8-4E46-9537-1D0BD5F194AE}" dt="2020-06-07T00:36:10.142" v="1"/>
          <ac:spMkLst>
            <pc:docMk/>
            <pc:sldMk cId="3926948607" sldId="260"/>
            <ac:spMk id="3" creationId="{94328FAD-7BD1-4138-ACA4-527F15A6B95E}"/>
          </ac:spMkLst>
        </pc:spChg>
        <pc:spChg chg="add del mod">
          <ac:chgData name="Jon Zlotnik" userId="9ca6d3ed344dbbfb" providerId="LiveId" clId="{055F62FC-85A8-4E46-9537-1D0BD5F194AE}" dt="2020-06-07T00:46:22.117" v="366" actId="478"/>
          <ac:spMkLst>
            <pc:docMk/>
            <pc:sldMk cId="3926948607" sldId="260"/>
            <ac:spMk id="4" creationId="{50B86436-99C6-4D87-AB27-5EFBEB08E5A6}"/>
          </ac:spMkLst>
        </pc:spChg>
        <pc:spChg chg="add mod">
          <ac:chgData name="Jon Zlotnik" userId="9ca6d3ed344dbbfb" providerId="LiveId" clId="{055F62FC-85A8-4E46-9537-1D0BD5F194AE}" dt="2020-06-07T00:46:55.915" v="372" actId="1076"/>
          <ac:spMkLst>
            <pc:docMk/>
            <pc:sldMk cId="3926948607" sldId="260"/>
            <ac:spMk id="5" creationId="{72E3465D-AAB2-4BA1-BFC8-34D598A59EE6}"/>
          </ac:spMkLst>
        </pc:spChg>
        <pc:spChg chg="add mod">
          <ac:chgData name="Jon Zlotnik" userId="9ca6d3ed344dbbfb" providerId="LiveId" clId="{055F62FC-85A8-4E46-9537-1D0BD5F194AE}" dt="2020-06-07T00:46:55.915" v="372" actId="1076"/>
          <ac:spMkLst>
            <pc:docMk/>
            <pc:sldMk cId="3926948607" sldId="260"/>
            <ac:spMk id="6" creationId="{40DC2B05-E812-4C40-A11B-C87EC45701F2}"/>
          </ac:spMkLst>
        </pc:spChg>
        <pc:spChg chg="add del">
          <ac:chgData name="Jon Zlotnik" userId="9ca6d3ed344dbbfb" providerId="LiveId" clId="{055F62FC-85A8-4E46-9537-1D0BD5F194AE}" dt="2020-06-07T00:41:43.667" v="233"/>
          <ac:spMkLst>
            <pc:docMk/>
            <pc:sldMk cId="3926948607" sldId="260"/>
            <ac:spMk id="7" creationId="{EB4C4691-038F-411E-B92E-42D3F8C8F7AC}"/>
          </ac:spMkLst>
        </pc:spChg>
        <pc:spChg chg="add mod">
          <ac:chgData name="Jon Zlotnik" userId="9ca6d3ed344dbbfb" providerId="LiveId" clId="{055F62FC-85A8-4E46-9537-1D0BD5F194AE}" dt="2020-06-07T00:47:12.751" v="373" actId="1076"/>
          <ac:spMkLst>
            <pc:docMk/>
            <pc:sldMk cId="3926948607" sldId="260"/>
            <ac:spMk id="8" creationId="{DB764FE6-9098-4742-8D34-D19F8EBC4743}"/>
          </ac:spMkLst>
        </pc:spChg>
        <pc:spChg chg="add del mod">
          <ac:chgData name="Jon Zlotnik" userId="9ca6d3ed344dbbfb" providerId="LiveId" clId="{055F62FC-85A8-4E46-9537-1D0BD5F194AE}" dt="2020-06-07T00:46:29.164" v="367" actId="478"/>
          <ac:spMkLst>
            <pc:docMk/>
            <pc:sldMk cId="3926948607" sldId="260"/>
            <ac:spMk id="10" creationId="{D2DC7E36-3523-4B09-85CE-58E9A4F9C62C}"/>
          </ac:spMkLst>
        </pc:spChg>
      </pc:sldChg>
      <pc:sldChg chg="addSp delSp modSp add">
        <pc:chgData name="Jon Zlotnik" userId="9ca6d3ed344dbbfb" providerId="LiveId" clId="{055F62FC-85A8-4E46-9537-1D0BD5F194AE}" dt="2020-06-08T22:08:07.633" v="5764" actId="1076"/>
        <pc:sldMkLst>
          <pc:docMk/>
          <pc:sldMk cId="262075064" sldId="261"/>
        </pc:sldMkLst>
        <pc:spChg chg="del">
          <ac:chgData name="Jon Zlotnik" userId="9ca6d3ed344dbbfb" providerId="LiveId" clId="{055F62FC-85A8-4E46-9537-1D0BD5F194AE}" dt="2020-06-07T00:49:19.267" v="375"/>
          <ac:spMkLst>
            <pc:docMk/>
            <pc:sldMk cId="262075064" sldId="261"/>
            <ac:spMk id="2" creationId="{0DE79CD4-8EB0-41A0-B2AB-9A407FE2F253}"/>
          </ac:spMkLst>
        </pc:spChg>
        <pc:spChg chg="del">
          <ac:chgData name="Jon Zlotnik" userId="9ca6d3ed344dbbfb" providerId="LiveId" clId="{055F62FC-85A8-4E46-9537-1D0BD5F194AE}" dt="2020-06-07T00:49:19.267" v="375"/>
          <ac:spMkLst>
            <pc:docMk/>
            <pc:sldMk cId="262075064" sldId="261"/>
            <ac:spMk id="3" creationId="{A100CCBE-D1D3-466D-BF7B-661E8DCAF076}"/>
          </ac:spMkLst>
        </pc:spChg>
        <pc:spChg chg="add del mod">
          <ac:chgData name="Jon Zlotnik" userId="9ca6d3ed344dbbfb" providerId="LiveId" clId="{055F62FC-85A8-4E46-9537-1D0BD5F194AE}" dt="2020-06-07T00:49:26.392" v="376"/>
          <ac:spMkLst>
            <pc:docMk/>
            <pc:sldMk cId="262075064" sldId="261"/>
            <ac:spMk id="4" creationId="{10E91B2A-E920-4754-9907-EFD8697876F7}"/>
          </ac:spMkLst>
        </pc:spChg>
        <pc:spChg chg="add del mod">
          <ac:chgData name="Jon Zlotnik" userId="9ca6d3ed344dbbfb" providerId="LiveId" clId="{055F62FC-85A8-4E46-9537-1D0BD5F194AE}" dt="2020-06-07T00:49:26.392" v="376"/>
          <ac:spMkLst>
            <pc:docMk/>
            <pc:sldMk cId="262075064" sldId="261"/>
            <ac:spMk id="5" creationId="{73D80526-DF72-4546-882B-63C738C230F1}"/>
          </ac:spMkLst>
        </pc:spChg>
        <pc:spChg chg="add del mod">
          <ac:chgData name="Jon Zlotnik" userId="9ca6d3ed344dbbfb" providerId="LiveId" clId="{055F62FC-85A8-4E46-9537-1D0BD5F194AE}" dt="2020-06-07T00:49:26.392" v="376"/>
          <ac:spMkLst>
            <pc:docMk/>
            <pc:sldMk cId="262075064" sldId="261"/>
            <ac:spMk id="6" creationId="{D99CAFAE-F356-4764-A0FF-408CF8AEA5F2}"/>
          </ac:spMkLst>
        </pc:spChg>
        <pc:spChg chg="add del mod">
          <ac:chgData name="Jon Zlotnik" userId="9ca6d3ed344dbbfb" providerId="LiveId" clId="{055F62FC-85A8-4E46-9537-1D0BD5F194AE}" dt="2020-06-07T00:49:26.392" v="376"/>
          <ac:spMkLst>
            <pc:docMk/>
            <pc:sldMk cId="262075064" sldId="261"/>
            <ac:spMk id="7" creationId="{282842D9-E40D-4824-8610-B4453DF7E392}"/>
          </ac:spMkLst>
        </pc:spChg>
        <pc:spChg chg="add del mod">
          <ac:chgData name="Jon Zlotnik" userId="9ca6d3ed344dbbfb" providerId="LiveId" clId="{055F62FC-85A8-4E46-9537-1D0BD5F194AE}" dt="2020-06-07T00:49:26.392" v="376"/>
          <ac:spMkLst>
            <pc:docMk/>
            <pc:sldMk cId="262075064" sldId="261"/>
            <ac:spMk id="8" creationId="{7EE46ECA-E2A7-4CF4-934F-8FF3B5E7EB86}"/>
          </ac:spMkLst>
        </pc:spChg>
        <pc:spChg chg="add del mod">
          <ac:chgData name="Jon Zlotnik" userId="9ca6d3ed344dbbfb" providerId="LiveId" clId="{055F62FC-85A8-4E46-9537-1D0BD5F194AE}" dt="2020-06-07T00:50:08.889" v="377"/>
          <ac:spMkLst>
            <pc:docMk/>
            <pc:sldMk cId="262075064" sldId="261"/>
            <ac:spMk id="9" creationId="{59BE3D04-48AE-4217-9BBD-82AD7A45392E}"/>
          </ac:spMkLst>
        </pc:spChg>
        <pc:spChg chg="add del mod">
          <ac:chgData name="Jon Zlotnik" userId="9ca6d3ed344dbbfb" providerId="LiveId" clId="{055F62FC-85A8-4E46-9537-1D0BD5F194AE}" dt="2020-06-07T00:50:08.889" v="377"/>
          <ac:spMkLst>
            <pc:docMk/>
            <pc:sldMk cId="262075064" sldId="261"/>
            <ac:spMk id="10" creationId="{8B758929-708F-4003-819F-FBCA7329E56C}"/>
          </ac:spMkLst>
        </pc:spChg>
        <pc:spChg chg="add del mod">
          <ac:chgData name="Jon Zlotnik" userId="9ca6d3ed344dbbfb" providerId="LiveId" clId="{055F62FC-85A8-4E46-9537-1D0BD5F194AE}" dt="2020-06-07T00:50:08.889" v="377"/>
          <ac:spMkLst>
            <pc:docMk/>
            <pc:sldMk cId="262075064" sldId="261"/>
            <ac:spMk id="11" creationId="{7890A1AC-1639-496C-ABFC-0B6634ABADBB}"/>
          </ac:spMkLst>
        </pc:spChg>
        <pc:spChg chg="add del mod">
          <ac:chgData name="Jon Zlotnik" userId="9ca6d3ed344dbbfb" providerId="LiveId" clId="{055F62FC-85A8-4E46-9537-1D0BD5F194AE}" dt="2020-06-07T00:50:08.889" v="377"/>
          <ac:spMkLst>
            <pc:docMk/>
            <pc:sldMk cId="262075064" sldId="261"/>
            <ac:spMk id="12" creationId="{24200467-6665-4221-9DAC-B10F1A8598F3}"/>
          </ac:spMkLst>
        </pc:spChg>
        <pc:spChg chg="add del mod">
          <ac:chgData name="Jon Zlotnik" userId="9ca6d3ed344dbbfb" providerId="LiveId" clId="{055F62FC-85A8-4E46-9537-1D0BD5F194AE}" dt="2020-06-07T00:50:08.889" v="377"/>
          <ac:spMkLst>
            <pc:docMk/>
            <pc:sldMk cId="262075064" sldId="261"/>
            <ac:spMk id="13" creationId="{4E067BB0-FA16-473D-A304-5132E3EF0F3A}"/>
          </ac:spMkLst>
        </pc:spChg>
        <pc:spChg chg="add del mod">
          <ac:chgData name="Jon Zlotnik" userId="9ca6d3ed344dbbfb" providerId="LiveId" clId="{055F62FC-85A8-4E46-9537-1D0BD5F194AE}" dt="2020-06-07T00:50:39.871" v="397" actId="478"/>
          <ac:spMkLst>
            <pc:docMk/>
            <pc:sldMk cId="262075064" sldId="261"/>
            <ac:spMk id="14" creationId="{943C6E1E-ECBB-4A5C-A4E4-2BF1442928A0}"/>
          </ac:spMkLst>
        </pc:spChg>
        <pc:spChg chg="add del mod">
          <ac:chgData name="Jon Zlotnik" userId="9ca6d3ed344dbbfb" providerId="LiveId" clId="{055F62FC-85A8-4E46-9537-1D0BD5F194AE}" dt="2020-06-07T00:58:44.844" v="655"/>
          <ac:spMkLst>
            <pc:docMk/>
            <pc:sldMk cId="262075064" sldId="261"/>
            <ac:spMk id="16" creationId="{B0259C29-AC16-48D6-925E-BA4212BC1E90}"/>
          </ac:spMkLst>
        </pc:spChg>
        <pc:spChg chg="add mod">
          <ac:chgData name="Jon Zlotnik" userId="9ca6d3ed344dbbfb" providerId="LiveId" clId="{055F62FC-85A8-4E46-9537-1D0BD5F194AE}" dt="2020-06-08T22:08:07.633" v="5764" actId="1076"/>
          <ac:spMkLst>
            <pc:docMk/>
            <pc:sldMk cId="262075064" sldId="261"/>
            <ac:spMk id="17" creationId="{AB3AD498-70CF-4ECA-951B-753579EE4C0B}"/>
          </ac:spMkLst>
        </pc:spChg>
        <pc:spChg chg="add del mod">
          <ac:chgData name="Jon Zlotnik" userId="9ca6d3ed344dbbfb" providerId="LiveId" clId="{055F62FC-85A8-4E46-9537-1D0BD5F194AE}" dt="2020-06-07T01:00:50.208" v="662" actId="478"/>
          <ac:spMkLst>
            <pc:docMk/>
            <pc:sldMk cId="262075064" sldId="261"/>
            <ac:spMk id="18" creationId="{D6F8FC93-BD87-4EC4-AB33-7A1CBEA01AC7}"/>
          </ac:spMkLst>
        </pc:spChg>
        <pc:spChg chg="add mod">
          <ac:chgData name="Jon Zlotnik" userId="9ca6d3ed344dbbfb" providerId="LiveId" clId="{055F62FC-85A8-4E46-9537-1D0BD5F194AE}" dt="2020-06-07T01:17:57.152" v="1105" actId="20577"/>
          <ac:spMkLst>
            <pc:docMk/>
            <pc:sldMk cId="262075064" sldId="261"/>
            <ac:spMk id="19" creationId="{7E08DE40-45B6-4E0E-AAE8-17705A1FFDE3}"/>
          </ac:spMkLst>
        </pc:spChg>
        <pc:picChg chg="add del mod">
          <ac:chgData name="Jon Zlotnik" userId="9ca6d3ed344dbbfb" providerId="LiveId" clId="{055F62FC-85A8-4E46-9537-1D0BD5F194AE}" dt="2020-06-07T01:00:35.579" v="659"/>
          <ac:picMkLst>
            <pc:docMk/>
            <pc:sldMk cId="262075064" sldId="261"/>
            <ac:picMk id="21" creationId="{CED15FFC-89B6-4158-86CC-A3E0822AFA37}"/>
          </ac:picMkLst>
        </pc:picChg>
        <pc:picChg chg="add mod">
          <ac:chgData name="Jon Zlotnik" userId="9ca6d3ed344dbbfb" providerId="LiveId" clId="{055F62FC-85A8-4E46-9537-1D0BD5F194AE}" dt="2020-06-07T01:00:48.306" v="661" actId="1076"/>
          <ac:picMkLst>
            <pc:docMk/>
            <pc:sldMk cId="262075064" sldId="261"/>
            <ac:picMk id="22" creationId="{AF0FAA06-CB43-4FBA-A41D-64EA4E2F5E94}"/>
          </ac:picMkLst>
        </pc:picChg>
      </pc:sldChg>
      <pc:sldChg chg="addSp delSp modSp add ord modNotesTx">
        <pc:chgData name="Jon Zlotnik" userId="9ca6d3ed344dbbfb" providerId="LiveId" clId="{055F62FC-85A8-4E46-9537-1D0BD5F194AE}" dt="2020-06-07T01:56:00.222" v="4441" actId="20577"/>
        <pc:sldMkLst>
          <pc:docMk/>
          <pc:sldMk cId="1064236923" sldId="262"/>
        </pc:sldMkLst>
        <pc:spChg chg="mod">
          <ac:chgData name="Jon Zlotnik" userId="9ca6d3ed344dbbfb" providerId="LiveId" clId="{055F62FC-85A8-4E46-9537-1D0BD5F194AE}" dt="2020-06-07T00:51:45.881" v="432" actId="20577"/>
          <ac:spMkLst>
            <pc:docMk/>
            <pc:sldMk cId="1064236923" sldId="262"/>
            <ac:spMk id="2" creationId="{AEE80164-6B77-49CA-B652-0C6EBDF9EC48}"/>
          </ac:spMkLst>
        </pc:spChg>
        <pc:spChg chg="del mod">
          <ac:chgData name="Jon Zlotnik" userId="9ca6d3ed344dbbfb" providerId="LiveId" clId="{055F62FC-85A8-4E46-9537-1D0BD5F194AE}" dt="2020-06-07T00:52:37.715" v="473" actId="478"/>
          <ac:spMkLst>
            <pc:docMk/>
            <pc:sldMk cId="1064236923" sldId="262"/>
            <ac:spMk id="3" creationId="{42C030A6-6D24-45A3-95A8-59B150E87062}"/>
          </ac:spMkLst>
        </pc:spChg>
        <pc:spChg chg="del mod">
          <ac:chgData name="Jon Zlotnik" userId="9ca6d3ed344dbbfb" providerId="LiveId" clId="{055F62FC-85A8-4E46-9537-1D0BD5F194AE}" dt="2020-06-07T00:52:45.430" v="475" actId="478"/>
          <ac:spMkLst>
            <pc:docMk/>
            <pc:sldMk cId="1064236923" sldId="262"/>
            <ac:spMk id="4" creationId="{4B395918-2C5A-4F20-99AD-6CDC08726FEB}"/>
          </ac:spMkLst>
        </pc:spChg>
        <pc:spChg chg="del mod">
          <ac:chgData name="Jon Zlotnik" userId="9ca6d3ed344dbbfb" providerId="LiveId" clId="{055F62FC-85A8-4E46-9537-1D0BD5F194AE}" dt="2020-06-07T00:52:42.397" v="474" actId="478"/>
          <ac:spMkLst>
            <pc:docMk/>
            <pc:sldMk cId="1064236923" sldId="262"/>
            <ac:spMk id="5" creationId="{F00AF30A-5DCD-4A11-8B28-48AA22C6CA62}"/>
          </ac:spMkLst>
        </pc:spChg>
        <pc:spChg chg="del">
          <ac:chgData name="Jon Zlotnik" userId="9ca6d3ed344dbbfb" providerId="LiveId" clId="{055F62FC-85A8-4E46-9537-1D0BD5F194AE}" dt="2020-06-07T00:52:50.964" v="476" actId="478"/>
          <ac:spMkLst>
            <pc:docMk/>
            <pc:sldMk cId="1064236923" sldId="262"/>
            <ac:spMk id="6" creationId="{EC005991-BF48-4952-8604-BAD4B88EA8F1}"/>
          </ac:spMkLst>
        </pc:spChg>
        <pc:spChg chg="add del mod">
          <ac:chgData name="Jon Zlotnik" userId="9ca6d3ed344dbbfb" providerId="LiveId" clId="{055F62FC-85A8-4E46-9537-1D0BD5F194AE}" dt="2020-06-07T00:52:50.964" v="476" actId="478"/>
          <ac:spMkLst>
            <pc:docMk/>
            <pc:sldMk cId="1064236923" sldId="262"/>
            <ac:spMk id="8" creationId="{32AD74BA-4199-487C-A840-4D5A1EF47C76}"/>
          </ac:spMkLst>
        </pc:spChg>
        <pc:spChg chg="add del mod">
          <ac:chgData name="Jon Zlotnik" userId="9ca6d3ed344dbbfb" providerId="LiveId" clId="{055F62FC-85A8-4E46-9537-1D0BD5F194AE}" dt="2020-06-07T00:52:50.964" v="476" actId="478"/>
          <ac:spMkLst>
            <pc:docMk/>
            <pc:sldMk cId="1064236923" sldId="262"/>
            <ac:spMk id="10" creationId="{B4D3C85F-2ABB-4227-94AB-9425F633E803}"/>
          </ac:spMkLst>
        </pc:spChg>
        <pc:spChg chg="add del mod">
          <ac:chgData name="Jon Zlotnik" userId="9ca6d3ed344dbbfb" providerId="LiveId" clId="{055F62FC-85A8-4E46-9537-1D0BD5F194AE}" dt="2020-06-07T00:52:50.964" v="476" actId="478"/>
          <ac:spMkLst>
            <pc:docMk/>
            <pc:sldMk cId="1064236923" sldId="262"/>
            <ac:spMk id="12" creationId="{A9B6A267-5810-4FD1-97A6-C943CDA2E0EB}"/>
          </ac:spMkLst>
        </pc:spChg>
        <pc:spChg chg="add del mod">
          <ac:chgData name="Jon Zlotnik" userId="9ca6d3ed344dbbfb" providerId="LiveId" clId="{055F62FC-85A8-4E46-9537-1D0BD5F194AE}" dt="2020-06-07T00:53:28.597" v="494" actId="478"/>
          <ac:spMkLst>
            <pc:docMk/>
            <pc:sldMk cId="1064236923" sldId="262"/>
            <ac:spMk id="13" creationId="{5E50118A-BAA8-4C6C-AAC6-951633072BB7}"/>
          </ac:spMkLst>
        </pc:spChg>
        <pc:picChg chg="add mod">
          <ac:chgData name="Jon Zlotnik" userId="9ca6d3ed344dbbfb" providerId="LiveId" clId="{055F62FC-85A8-4E46-9537-1D0BD5F194AE}" dt="2020-06-07T00:55:45.740" v="506" actId="1076"/>
          <ac:picMkLst>
            <pc:docMk/>
            <pc:sldMk cId="1064236923" sldId="262"/>
            <ac:picMk id="15" creationId="{A590C869-511B-40A2-A2EF-16588E39AA36}"/>
          </ac:picMkLst>
        </pc:picChg>
        <pc:picChg chg="add mod">
          <ac:chgData name="Jon Zlotnik" userId="9ca6d3ed344dbbfb" providerId="LiveId" clId="{055F62FC-85A8-4E46-9537-1D0BD5F194AE}" dt="2020-06-07T00:55:42.248" v="504" actId="1076"/>
          <ac:picMkLst>
            <pc:docMk/>
            <pc:sldMk cId="1064236923" sldId="262"/>
            <ac:picMk id="17" creationId="{28166736-9BA5-46A0-AA6A-60CE85F38E1D}"/>
          </ac:picMkLst>
        </pc:picChg>
      </pc:sldChg>
      <pc:sldChg chg="add del">
        <pc:chgData name="Jon Zlotnik" userId="9ca6d3ed344dbbfb" providerId="LiveId" clId="{055F62FC-85A8-4E46-9537-1D0BD5F194AE}" dt="2020-06-07T01:07:27.072" v="806"/>
        <pc:sldMkLst>
          <pc:docMk/>
          <pc:sldMk cId="1892216513" sldId="263"/>
        </pc:sldMkLst>
      </pc:sldChg>
      <pc:sldChg chg="addSp delSp modSp add modNotesTx">
        <pc:chgData name="Jon Zlotnik" userId="9ca6d3ed344dbbfb" providerId="LiveId" clId="{055F62FC-85A8-4E46-9537-1D0BD5F194AE}" dt="2020-06-07T01:19:37.899" v="1133" actId="313"/>
        <pc:sldMkLst>
          <pc:docMk/>
          <pc:sldMk cId="2531364131" sldId="263"/>
        </pc:sldMkLst>
        <pc:spChg chg="mod">
          <ac:chgData name="Jon Zlotnik" userId="9ca6d3ed344dbbfb" providerId="LiveId" clId="{055F62FC-85A8-4E46-9537-1D0BD5F194AE}" dt="2020-06-07T01:07:35.041" v="816" actId="20577"/>
          <ac:spMkLst>
            <pc:docMk/>
            <pc:sldMk cId="2531364131" sldId="263"/>
            <ac:spMk id="17" creationId="{AB3AD498-70CF-4ECA-951B-753579EE4C0B}"/>
          </ac:spMkLst>
        </pc:spChg>
        <pc:spChg chg="mod">
          <ac:chgData name="Jon Zlotnik" userId="9ca6d3ed344dbbfb" providerId="LiveId" clId="{055F62FC-85A8-4E46-9537-1D0BD5F194AE}" dt="2020-06-07T01:19:37.899" v="1133" actId="313"/>
          <ac:spMkLst>
            <pc:docMk/>
            <pc:sldMk cId="2531364131" sldId="263"/>
            <ac:spMk id="19" creationId="{7E08DE40-45B6-4E0E-AAE8-17705A1FFDE3}"/>
          </ac:spMkLst>
        </pc:spChg>
        <pc:picChg chg="add del">
          <ac:chgData name="Jon Zlotnik" userId="9ca6d3ed344dbbfb" providerId="LiveId" clId="{055F62FC-85A8-4E46-9537-1D0BD5F194AE}" dt="2020-06-07T01:10:43.267" v="878"/>
          <ac:picMkLst>
            <pc:docMk/>
            <pc:sldMk cId="2531364131" sldId="263"/>
            <ac:picMk id="5" creationId="{8835417D-34D2-407F-B9B1-0EBD6DA70E00}"/>
          </ac:picMkLst>
        </pc:picChg>
        <pc:picChg chg="add mod ord">
          <ac:chgData name="Jon Zlotnik" userId="9ca6d3ed344dbbfb" providerId="LiveId" clId="{055F62FC-85A8-4E46-9537-1D0BD5F194AE}" dt="2020-06-07T01:10:57.094" v="881" actId="167"/>
          <ac:picMkLst>
            <pc:docMk/>
            <pc:sldMk cId="2531364131" sldId="263"/>
            <ac:picMk id="6" creationId="{CC6AB9AA-DBC0-43E0-9DB6-57F2A35A4D56}"/>
          </ac:picMkLst>
        </pc:picChg>
        <pc:picChg chg="del">
          <ac:chgData name="Jon Zlotnik" userId="9ca6d3ed344dbbfb" providerId="LiveId" clId="{055F62FC-85A8-4E46-9537-1D0BD5F194AE}" dt="2020-06-07T01:10:59.769" v="882" actId="478"/>
          <ac:picMkLst>
            <pc:docMk/>
            <pc:sldMk cId="2531364131" sldId="263"/>
            <ac:picMk id="22" creationId="{AF0FAA06-CB43-4FBA-A41D-64EA4E2F5E94}"/>
          </ac:picMkLst>
        </pc:picChg>
      </pc:sldChg>
      <pc:sldChg chg="addSp delSp modSp add">
        <pc:chgData name="Jon Zlotnik" userId="9ca6d3ed344dbbfb" providerId="LiveId" clId="{055F62FC-85A8-4E46-9537-1D0BD5F194AE}" dt="2020-06-07T01:17:07.952" v="1081" actId="1076"/>
        <pc:sldMkLst>
          <pc:docMk/>
          <pc:sldMk cId="855783932" sldId="264"/>
        </pc:sldMkLst>
        <pc:spChg chg="del">
          <ac:chgData name="Jon Zlotnik" userId="9ca6d3ed344dbbfb" providerId="LiveId" clId="{055F62FC-85A8-4E46-9537-1D0BD5F194AE}" dt="2020-06-07T01:12:01.608" v="911"/>
          <ac:spMkLst>
            <pc:docMk/>
            <pc:sldMk cId="855783932" sldId="264"/>
            <ac:spMk id="2" creationId="{846BDCCF-44EF-4D87-B7E1-BE287A50764E}"/>
          </ac:spMkLst>
        </pc:spChg>
        <pc:spChg chg="del">
          <ac:chgData name="Jon Zlotnik" userId="9ca6d3ed344dbbfb" providerId="LiveId" clId="{055F62FC-85A8-4E46-9537-1D0BD5F194AE}" dt="2020-06-07T01:12:01.608" v="911"/>
          <ac:spMkLst>
            <pc:docMk/>
            <pc:sldMk cId="855783932" sldId="264"/>
            <ac:spMk id="3" creationId="{23183184-F8A3-43DE-B6E5-D726371CC8A3}"/>
          </ac:spMkLst>
        </pc:spChg>
        <pc:spChg chg="del">
          <ac:chgData name="Jon Zlotnik" userId="9ca6d3ed344dbbfb" providerId="LiveId" clId="{055F62FC-85A8-4E46-9537-1D0BD5F194AE}" dt="2020-06-07T01:12:01.608" v="911"/>
          <ac:spMkLst>
            <pc:docMk/>
            <pc:sldMk cId="855783932" sldId="264"/>
            <ac:spMk id="4" creationId="{6B5D99A1-88F3-4644-886A-A9A99470C9E9}"/>
          </ac:spMkLst>
        </pc:spChg>
        <pc:spChg chg="add del mod">
          <ac:chgData name="Jon Zlotnik" userId="9ca6d3ed344dbbfb" providerId="LiveId" clId="{055F62FC-85A8-4E46-9537-1D0BD5F194AE}" dt="2020-06-07T01:12:04.764" v="912"/>
          <ac:spMkLst>
            <pc:docMk/>
            <pc:sldMk cId="855783932" sldId="264"/>
            <ac:spMk id="5" creationId="{AF18F122-4285-4F84-BA75-2F7E2C92AD26}"/>
          </ac:spMkLst>
        </pc:spChg>
        <pc:spChg chg="add del mod">
          <ac:chgData name="Jon Zlotnik" userId="9ca6d3ed344dbbfb" providerId="LiveId" clId="{055F62FC-85A8-4E46-9537-1D0BD5F194AE}" dt="2020-06-07T01:12:04.764" v="912"/>
          <ac:spMkLst>
            <pc:docMk/>
            <pc:sldMk cId="855783932" sldId="264"/>
            <ac:spMk id="6" creationId="{6C098FEA-C56F-43CB-A556-837C72395A4D}"/>
          </ac:spMkLst>
        </pc:spChg>
        <pc:spChg chg="add mod">
          <ac:chgData name="Jon Zlotnik" userId="9ca6d3ed344dbbfb" providerId="LiveId" clId="{055F62FC-85A8-4E46-9537-1D0BD5F194AE}" dt="2020-06-07T01:16:15.904" v="993" actId="20577"/>
          <ac:spMkLst>
            <pc:docMk/>
            <pc:sldMk cId="855783932" sldId="264"/>
            <ac:spMk id="7" creationId="{CCF00735-113B-449A-97C5-66D6915E74CA}"/>
          </ac:spMkLst>
        </pc:spChg>
        <pc:spChg chg="add mod">
          <ac:chgData name="Jon Zlotnik" userId="9ca6d3ed344dbbfb" providerId="LiveId" clId="{055F62FC-85A8-4E46-9537-1D0BD5F194AE}" dt="2020-06-07T01:16:54.634" v="1080" actId="20577"/>
          <ac:spMkLst>
            <pc:docMk/>
            <pc:sldMk cId="855783932" sldId="264"/>
            <ac:spMk id="8" creationId="{E04B9666-1F96-4F76-AD60-82222F1EECD9}"/>
          </ac:spMkLst>
        </pc:spChg>
        <pc:picChg chg="add del mod">
          <ac:chgData name="Jon Zlotnik" userId="9ca6d3ed344dbbfb" providerId="LiveId" clId="{055F62FC-85A8-4E46-9537-1D0BD5F194AE}" dt="2020-06-07T01:15:16.778" v="976" actId="478"/>
          <ac:picMkLst>
            <pc:docMk/>
            <pc:sldMk cId="855783932" sldId="264"/>
            <ac:picMk id="10" creationId="{A29A3FA3-BDBC-424C-B90A-05EC6008388E}"/>
          </ac:picMkLst>
        </pc:picChg>
        <pc:picChg chg="add mod">
          <ac:chgData name="Jon Zlotnik" userId="9ca6d3ed344dbbfb" providerId="LiveId" clId="{055F62FC-85A8-4E46-9537-1D0BD5F194AE}" dt="2020-06-07T01:17:07.952" v="1081" actId="1076"/>
          <ac:picMkLst>
            <pc:docMk/>
            <pc:sldMk cId="855783932" sldId="264"/>
            <ac:picMk id="11" creationId="{FC59320E-1E2B-4E48-9098-EDDDCDDCE7CC}"/>
          </ac:picMkLst>
        </pc:picChg>
      </pc:sldChg>
      <pc:sldChg chg="addSp delSp modSp add mod setBg setClrOvrMap modNotesTx">
        <pc:chgData name="Jon Zlotnik" userId="9ca6d3ed344dbbfb" providerId="LiveId" clId="{055F62FC-85A8-4E46-9537-1D0BD5F194AE}" dt="2020-06-07T01:52:59.775" v="4332" actId="20577"/>
        <pc:sldMkLst>
          <pc:docMk/>
          <pc:sldMk cId="3249095737" sldId="265"/>
        </pc:sldMkLst>
        <pc:spChg chg="del">
          <ac:chgData name="Jon Zlotnik" userId="9ca6d3ed344dbbfb" providerId="LiveId" clId="{055F62FC-85A8-4E46-9537-1D0BD5F194AE}" dt="2020-06-07T01:15:29.250" v="978" actId="478"/>
          <ac:spMkLst>
            <pc:docMk/>
            <pc:sldMk cId="3249095737" sldId="265"/>
            <ac:spMk id="2" creationId="{5AFCFC9D-469D-4DCE-9052-5D9367A545A3}"/>
          </ac:spMkLst>
        </pc:spChg>
        <pc:spChg chg="del">
          <ac:chgData name="Jon Zlotnik" userId="9ca6d3ed344dbbfb" providerId="LiveId" clId="{055F62FC-85A8-4E46-9537-1D0BD5F194AE}" dt="2020-06-07T01:15:31.126" v="979" actId="478"/>
          <ac:spMkLst>
            <pc:docMk/>
            <pc:sldMk cId="3249095737" sldId="265"/>
            <ac:spMk id="3" creationId="{CB9D8DCD-17D2-4C32-B8BA-B20D0B8E8337}"/>
          </ac:spMkLst>
        </pc:spChg>
        <pc:spChg chg="add mod">
          <ac:chgData name="Jon Zlotnik" userId="9ca6d3ed344dbbfb" providerId="LiveId" clId="{055F62FC-85A8-4E46-9537-1D0BD5F194AE}" dt="2020-06-07T01:25:08.251" v="1205" actId="1076"/>
          <ac:spMkLst>
            <pc:docMk/>
            <pc:sldMk cId="3249095737" sldId="265"/>
            <ac:spMk id="7" creationId="{324F7555-BBB7-411D-9CC0-49232E609F89}"/>
          </ac:spMkLst>
        </pc:spChg>
        <pc:spChg chg="add del mod">
          <ac:chgData name="Jon Zlotnik" userId="9ca6d3ed344dbbfb" providerId="LiveId" clId="{055F62FC-85A8-4E46-9537-1D0BD5F194AE}" dt="2020-06-07T01:21:34.081" v="1144" actId="478"/>
          <ac:spMkLst>
            <pc:docMk/>
            <pc:sldMk cId="3249095737" sldId="265"/>
            <ac:spMk id="8" creationId="{54AFA7E1-E725-462F-AEE5-0499C4E9DE6B}"/>
          </ac:spMkLst>
        </pc:spChg>
        <pc:spChg chg="add mod">
          <ac:chgData name="Jon Zlotnik" userId="9ca6d3ed344dbbfb" providerId="LiveId" clId="{055F62FC-85A8-4E46-9537-1D0BD5F194AE}" dt="2020-06-07T01:50:19.378" v="4102" actId="20577"/>
          <ac:spMkLst>
            <pc:docMk/>
            <pc:sldMk cId="3249095737" sldId="265"/>
            <ac:spMk id="9" creationId="{22B96BC1-DFF8-4351-8828-E1B6D0FE06B4}"/>
          </ac:spMkLst>
        </pc:spChg>
        <pc:spChg chg="add del">
          <ac:chgData name="Jon Zlotnik" userId="9ca6d3ed344dbbfb" providerId="LiveId" clId="{055F62FC-85A8-4E46-9537-1D0BD5F194AE}" dt="2020-06-07T01:24:00.909" v="1196" actId="26606"/>
          <ac:spMkLst>
            <pc:docMk/>
            <pc:sldMk cId="3249095737" sldId="265"/>
            <ac:spMk id="11" creationId="{87CC2527-562A-4F69-B487-4371E5B243E7}"/>
          </ac:spMkLst>
        </pc:spChg>
        <pc:spChg chg="add del">
          <ac:chgData name="Jon Zlotnik" userId="9ca6d3ed344dbbfb" providerId="LiveId" clId="{055F62FC-85A8-4E46-9537-1D0BD5F194AE}" dt="2020-06-07T01:23:36.233" v="1186" actId="26606"/>
          <ac:spMkLst>
            <pc:docMk/>
            <pc:sldMk cId="3249095737" sldId="265"/>
            <ac:spMk id="14" creationId="{71B2258F-86CA-4D4D-8270-BC05FCDEBFB3}"/>
          </ac:spMkLst>
        </pc:spChg>
        <pc:picChg chg="add del mod">
          <ac:chgData name="Jon Zlotnik" userId="9ca6d3ed344dbbfb" providerId="LiveId" clId="{055F62FC-85A8-4E46-9537-1D0BD5F194AE}" dt="2020-06-07T01:16:35.633" v="1042"/>
          <ac:picMkLst>
            <pc:docMk/>
            <pc:sldMk cId="3249095737" sldId="265"/>
            <ac:picMk id="5" creationId="{E24A8FFF-9D64-4E07-A97A-5316212B0869}"/>
          </ac:picMkLst>
        </pc:picChg>
        <pc:picChg chg="add mod">
          <ac:chgData name="Jon Zlotnik" userId="9ca6d3ed344dbbfb" providerId="LiveId" clId="{055F62FC-85A8-4E46-9537-1D0BD5F194AE}" dt="2020-06-07T01:24:00.909" v="1196" actId="26606"/>
          <ac:picMkLst>
            <pc:docMk/>
            <pc:sldMk cId="3249095737" sldId="265"/>
            <ac:picMk id="6" creationId="{DA73B5A8-2AC2-4457-8E14-9324072FFB45}"/>
          </ac:picMkLst>
        </pc:picChg>
        <pc:cxnChg chg="add del">
          <ac:chgData name="Jon Zlotnik" userId="9ca6d3ed344dbbfb" providerId="LiveId" clId="{055F62FC-85A8-4E46-9537-1D0BD5F194AE}" dt="2020-06-07T01:24:00.909" v="1196" actId="26606"/>
          <ac:cxnSpMkLst>
            <pc:docMk/>
            <pc:sldMk cId="3249095737" sldId="265"/>
            <ac:cxnSpMk id="16" creationId="{BCDAEC91-5BCE-4B55-9CC0-43EF94CB734B}"/>
          </ac:cxnSpMkLst>
        </pc:cxnChg>
      </pc:sldChg>
      <pc:sldChg chg="addSp delSp modSp add">
        <pc:chgData name="Jon Zlotnik" userId="9ca6d3ed344dbbfb" providerId="LiveId" clId="{055F62FC-85A8-4E46-9537-1D0BD5F194AE}" dt="2020-06-07T02:06:49.545" v="4786" actId="20577"/>
        <pc:sldMkLst>
          <pc:docMk/>
          <pc:sldMk cId="369914162" sldId="266"/>
        </pc:sldMkLst>
        <pc:spChg chg="mod">
          <ac:chgData name="Jon Zlotnik" userId="9ca6d3ed344dbbfb" providerId="LiveId" clId="{055F62FC-85A8-4E46-9537-1D0BD5F194AE}" dt="2020-06-07T02:04:03.774" v="4723" actId="20577"/>
          <ac:spMkLst>
            <pc:docMk/>
            <pc:sldMk cId="369914162" sldId="266"/>
            <ac:spMk id="2" creationId="{EC3A767F-93D5-4A5C-B820-3C02C60FE7ED}"/>
          </ac:spMkLst>
        </pc:spChg>
        <pc:spChg chg="del">
          <ac:chgData name="Jon Zlotnik" userId="9ca6d3ed344dbbfb" providerId="LiveId" clId="{055F62FC-85A8-4E46-9537-1D0BD5F194AE}" dt="2020-06-07T02:03:42.088" v="4699"/>
          <ac:spMkLst>
            <pc:docMk/>
            <pc:sldMk cId="369914162" sldId="266"/>
            <ac:spMk id="3" creationId="{63B40017-47CE-42A3-AFED-180FB6DCEFFD}"/>
          </ac:spMkLst>
        </pc:spChg>
        <pc:spChg chg="mod">
          <ac:chgData name="Jon Zlotnik" userId="9ca6d3ed344dbbfb" providerId="LiveId" clId="{055F62FC-85A8-4E46-9537-1D0BD5F194AE}" dt="2020-06-07T02:06:49.545" v="4786" actId="20577"/>
          <ac:spMkLst>
            <pc:docMk/>
            <pc:sldMk cId="369914162" sldId="266"/>
            <ac:spMk id="4" creationId="{0B793099-66A8-40AF-AA2C-EEF2EE176483}"/>
          </ac:spMkLst>
        </pc:spChg>
        <pc:picChg chg="add">
          <ac:chgData name="Jon Zlotnik" userId="9ca6d3ed344dbbfb" providerId="LiveId" clId="{055F62FC-85A8-4E46-9537-1D0BD5F194AE}" dt="2020-06-07T02:03:42.088" v="4699"/>
          <ac:picMkLst>
            <pc:docMk/>
            <pc:sldMk cId="369914162" sldId="266"/>
            <ac:picMk id="5" creationId="{E4204010-3EB2-42C8-9064-6FA9A904FDF9}"/>
          </ac:picMkLst>
        </pc:picChg>
      </pc:sldChg>
      <pc:sldChg chg="addSp delSp modSp add modNotesTx">
        <pc:chgData name="Jon Zlotnik" userId="9ca6d3ed344dbbfb" providerId="LiveId" clId="{055F62FC-85A8-4E46-9537-1D0BD5F194AE}" dt="2020-06-07T02:20:40.885" v="5635" actId="20577"/>
        <pc:sldMkLst>
          <pc:docMk/>
          <pc:sldMk cId="1566571870" sldId="267"/>
        </pc:sldMkLst>
        <pc:spChg chg="del">
          <ac:chgData name="Jon Zlotnik" userId="9ca6d3ed344dbbfb" providerId="LiveId" clId="{055F62FC-85A8-4E46-9537-1D0BD5F194AE}" dt="2020-06-07T02:08:26.673" v="4788"/>
          <ac:spMkLst>
            <pc:docMk/>
            <pc:sldMk cId="1566571870" sldId="267"/>
            <ac:spMk id="2" creationId="{68C328EE-3EDD-48FE-BB39-4E3C26A2D737}"/>
          </ac:spMkLst>
        </pc:spChg>
        <pc:spChg chg="del">
          <ac:chgData name="Jon Zlotnik" userId="9ca6d3ed344dbbfb" providerId="LiveId" clId="{055F62FC-85A8-4E46-9537-1D0BD5F194AE}" dt="2020-06-07T02:08:26.673" v="4788"/>
          <ac:spMkLst>
            <pc:docMk/>
            <pc:sldMk cId="1566571870" sldId="267"/>
            <ac:spMk id="3" creationId="{C1484700-BEE5-40DA-AB27-F918F03D8D79}"/>
          </ac:spMkLst>
        </pc:spChg>
        <pc:spChg chg="del">
          <ac:chgData name="Jon Zlotnik" userId="9ca6d3ed344dbbfb" providerId="LiveId" clId="{055F62FC-85A8-4E46-9537-1D0BD5F194AE}" dt="2020-06-07T02:08:26.673" v="4788"/>
          <ac:spMkLst>
            <pc:docMk/>
            <pc:sldMk cId="1566571870" sldId="267"/>
            <ac:spMk id="4" creationId="{B1D20C65-C6CD-4A10-A48C-F941FF163505}"/>
          </ac:spMkLst>
        </pc:spChg>
        <pc:spChg chg="add del mod">
          <ac:chgData name="Jon Zlotnik" userId="9ca6d3ed344dbbfb" providerId="LiveId" clId="{055F62FC-85A8-4E46-9537-1D0BD5F194AE}" dt="2020-06-07T02:08:34.513" v="4789"/>
          <ac:spMkLst>
            <pc:docMk/>
            <pc:sldMk cId="1566571870" sldId="267"/>
            <ac:spMk id="5" creationId="{6370F6DE-9014-4EFD-BD69-CCE89BA8F85C}"/>
          </ac:spMkLst>
        </pc:spChg>
        <pc:spChg chg="add del mod">
          <ac:chgData name="Jon Zlotnik" userId="9ca6d3ed344dbbfb" providerId="LiveId" clId="{055F62FC-85A8-4E46-9537-1D0BD5F194AE}" dt="2020-06-07T02:08:34.513" v="4789"/>
          <ac:spMkLst>
            <pc:docMk/>
            <pc:sldMk cId="1566571870" sldId="267"/>
            <ac:spMk id="6" creationId="{5C853A37-F830-475A-B75D-3DC23A563223}"/>
          </ac:spMkLst>
        </pc:spChg>
        <pc:spChg chg="add del mod">
          <ac:chgData name="Jon Zlotnik" userId="9ca6d3ed344dbbfb" providerId="LiveId" clId="{055F62FC-85A8-4E46-9537-1D0BD5F194AE}" dt="2020-06-07T02:08:34.513" v="4789"/>
          <ac:spMkLst>
            <pc:docMk/>
            <pc:sldMk cId="1566571870" sldId="267"/>
            <ac:spMk id="7" creationId="{9B129B30-9A3D-4D96-A509-24B0ADDF3ADE}"/>
          </ac:spMkLst>
        </pc:spChg>
        <pc:spChg chg="add mod">
          <ac:chgData name="Jon Zlotnik" userId="9ca6d3ed344dbbfb" providerId="LiveId" clId="{055F62FC-85A8-4E46-9537-1D0BD5F194AE}" dt="2020-06-07T02:09:37.278" v="4959" actId="20577"/>
          <ac:spMkLst>
            <pc:docMk/>
            <pc:sldMk cId="1566571870" sldId="267"/>
            <ac:spMk id="8" creationId="{3AD62EA0-4253-4CB9-A85D-DAACA059F03D}"/>
          </ac:spMkLst>
        </pc:spChg>
        <pc:spChg chg="add del mod">
          <ac:chgData name="Jon Zlotnik" userId="9ca6d3ed344dbbfb" providerId="LiveId" clId="{055F62FC-85A8-4E46-9537-1D0BD5F194AE}" dt="2020-06-07T02:16:59.161" v="5394" actId="478"/>
          <ac:spMkLst>
            <pc:docMk/>
            <pc:sldMk cId="1566571870" sldId="267"/>
            <ac:spMk id="9" creationId="{D4DA3213-340B-4C0F-8622-69062A84436E}"/>
          </ac:spMkLst>
        </pc:spChg>
        <pc:spChg chg="add del mod">
          <ac:chgData name="Jon Zlotnik" userId="9ca6d3ed344dbbfb" providerId="LiveId" clId="{055F62FC-85A8-4E46-9537-1D0BD5F194AE}" dt="2020-06-07T02:17:02.818" v="5395" actId="478"/>
          <ac:spMkLst>
            <pc:docMk/>
            <pc:sldMk cId="1566571870" sldId="267"/>
            <ac:spMk id="11" creationId="{DC467437-4336-4D29-9F13-A3BCF13B2E82}"/>
          </ac:spMkLst>
        </pc:spChg>
      </pc:sldChg>
      <pc:sldChg chg="modSp add modNotesTx">
        <pc:chgData name="Jon Zlotnik" userId="9ca6d3ed344dbbfb" providerId="LiveId" clId="{055F62FC-85A8-4E46-9537-1D0BD5F194AE}" dt="2020-06-08T01:14:12.709" v="5694" actId="20577"/>
        <pc:sldMkLst>
          <pc:docMk/>
          <pc:sldMk cId="1059539937" sldId="268"/>
        </pc:sldMkLst>
        <pc:spChg chg="mod">
          <ac:chgData name="Jon Zlotnik" userId="9ca6d3ed344dbbfb" providerId="LiveId" clId="{055F62FC-85A8-4E46-9537-1D0BD5F194AE}" dt="2020-06-08T01:13:53.277" v="5636" actId="14100"/>
          <ac:spMkLst>
            <pc:docMk/>
            <pc:sldMk cId="1059539937" sldId="268"/>
            <ac:spMk id="9" creationId="{D4DA3213-340B-4C0F-8622-69062A84436E}"/>
          </ac:spMkLst>
        </pc:spChg>
      </pc:sldChg>
      <pc:sldChg chg="modSp">
        <pc:chgData name="Jon Zlotnik" userId="9ca6d3ed344dbbfb" providerId="LiveId" clId="{055F62FC-85A8-4E46-9537-1D0BD5F194AE}" dt="2020-06-14T01:06:38.021" v="5766" actId="20577"/>
        <pc:sldMkLst>
          <pc:docMk/>
          <pc:sldMk cId="134915935" sldId="290"/>
        </pc:sldMkLst>
        <pc:spChg chg="mod">
          <ac:chgData name="Jon Zlotnik" userId="9ca6d3ed344dbbfb" providerId="LiveId" clId="{055F62FC-85A8-4E46-9537-1D0BD5F194AE}" dt="2020-06-14T01:06:38.021" v="5766" actId="20577"/>
          <ac:spMkLst>
            <pc:docMk/>
            <pc:sldMk cId="134915935" sldId="290"/>
            <ac:spMk id="4" creationId="{ECD54878-FD13-48B1-8065-5D9151BD74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BB734-81AD-4514-973A-B2F2A3B93AEA}" type="datetimeFigureOut">
              <a:rPr lang="en-CA" smtClean="0"/>
              <a:t>2020-06-13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D26ED-870B-46C8-8ACF-312AEAB3F9ED}" type="slidenum">
              <a:rPr lang="en-CA" smtClean="0"/>
              <a:t>‹#›</a:t>
            </a:fld>
            <a:endParaRPr lang="en-CA"/>
          </a:p>
        </p:txBody>
      </p:sp>
    </p:spTree>
    <p:extLst>
      <p:ext uri="{BB962C8B-B14F-4D97-AF65-F5344CB8AC3E}">
        <p14:creationId xmlns:p14="http://schemas.microsoft.com/office/powerpoint/2010/main" val="397568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 going to provide you with a super light introduction to cryptography and then we’ll go on a hunt for it.</a:t>
            </a:r>
          </a:p>
          <a:p>
            <a:endParaRPr lang="en-CA" dirty="0"/>
          </a:p>
          <a:p>
            <a:r>
              <a:rPr lang="en-CA" dirty="0"/>
              <a:t>We’ll look for it in our every day apps and services, and we’ll look for it in our development tools and infrastructure.</a:t>
            </a:r>
          </a:p>
        </p:txBody>
      </p:sp>
      <p:sp>
        <p:nvSpPr>
          <p:cNvPr id="4" name="Slide Number Placeholder 3"/>
          <p:cNvSpPr>
            <a:spLocks noGrp="1"/>
          </p:cNvSpPr>
          <p:nvPr>
            <p:ph type="sldNum" sz="quarter" idx="5"/>
          </p:nvPr>
        </p:nvSpPr>
        <p:spPr/>
        <p:txBody>
          <a:bodyPr/>
          <a:lstStyle/>
          <a:p>
            <a:fld id="{F24D26ED-870B-46C8-8ACF-312AEAB3F9ED}" type="slidenum">
              <a:rPr lang="en-CA" smtClean="0"/>
              <a:t>1</a:t>
            </a:fld>
            <a:endParaRPr lang="en-CA"/>
          </a:p>
        </p:txBody>
      </p:sp>
    </p:spTree>
    <p:extLst>
      <p:ext uri="{BB962C8B-B14F-4D97-AF65-F5344CB8AC3E}">
        <p14:creationId xmlns:p14="http://schemas.microsoft.com/office/powerpoint/2010/main" val="2505664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all about the key.</a:t>
            </a:r>
          </a:p>
          <a:p>
            <a:r>
              <a:rPr lang="en-CA" dirty="0"/>
              <a:t>It’s easy to create reversable gibberish.</a:t>
            </a:r>
          </a:p>
          <a:p>
            <a:r>
              <a:rPr lang="en-CA" dirty="0"/>
              <a:t>It’s extremely difficult to create gibberish that only the intended reader can understand.</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Ask yourself: What is the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Once you figure out what the key is, it becomes simpler (not easier) to determine the strength of the cipher.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scytale and the Caesar cipher both depended on the secrecy of the algorithm of the cipher as well as widely shared secrets.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We’ll see that the latter point isn’t remedied for another 500 or so years.</a:t>
            </a:r>
          </a:p>
          <a:p>
            <a:endParaRPr lang="en-CA" dirty="0"/>
          </a:p>
        </p:txBody>
      </p:sp>
      <p:sp>
        <p:nvSpPr>
          <p:cNvPr id="4" name="Slide Number Placeholder 3"/>
          <p:cNvSpPr>
            <a:spLocks noGrp="1"/>
          </p:cNvSpPr>
          <p:nvPr>
            <p:ph type="sldNum" sz="quarter" idx="5"/>
          </p:nvPr>
        </p:nvSpPr>
        <p:spPr/>
        <p:txBody>
          <a:bodyPr/>
          <a:lstStyle/>
          <a:p>
            <a:fld id="{F24D26ED-870B-46C8-8ACF-312AEAB3F9ED}" type="slidenum">
              <a:rPr lang="en-CA" smtClean="0"/>
              <a:t>13</a:t>
            </a:fld>
            <a:endParaRPr lang="en-CA"/>
          </a:p>
        </p:txBody>
      </p:sp>
    </p:spTree>
    <p:extLst>
      <p:ext uri="{BB962C8B-B14F-4D97-AF65-F5344CB8AC3E}">
        <p14:creationId xmlns:p14="http://schemas.microsoft.com/office/powerpoint/2010/main" val="422827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1587 – Her monoalphabetic cipher failed her, releasing her plot to kill Elizabeth to the trial as evidence.</a:t>
            </a:r>
          </a:p>
          <a:p>
            <a:r>
              <a:rPr lang="en-CA" dirty="0"/>
              <a:t>1856 – Charles Babbage’s cracking of the </a:t>
            </a:r>
            <a:r>
              <a:rPr lang="en-CA" dirty="0" err="1"/>
              <a:t>Vigenere</a:t>
            </a:r>
            <a:r>
              <a:rPr lang="en-CA" dirty="0"/>
              <a:t> cipher is rumoured to have given the UK the upper edge (9 years of a head start)</a:t>
            </a:r>
          </a:p>
          <a:p>
            <a:r>
              <a:rPr lang="en-CA" dirty="0"/>
              <a:t>1917 – The Zimmerman telegram convinced the US to join the war and abandon their neutral “peacekeeper” mindset.</a:t>
            </a:r>
          </a:p>
          <a:p>
            <a:r>
              <a:rPr lang="en-CA" dirty="0"/>
              <a:t>1945 – The Enigma traffic being read lead to major wins for the allies.</a:t>
            </a:r>
          </a:p>
          <a:p>
            <a:endParaRPr lang="en-CA" dirty="0"/>
          </a:p>
          <a:p>
            <a:endParaRPr lang="en-CA" dirty="0"/>
          </a:p>
        </p:txBody>
      </p:sp>
      <p:sp>
        <p:nvSpPr>
          <p:cNvPr id="4" name="Slide Number Placeholder 3"/>
          <p:cNvSpPr>
            <a:spLocks noGrp="1"/>
          </p:cNvSpPr>
          <p:nvPr>
            <p:ph type="sldNum" sz="quarter" idx="5"/>
          </p:nvPr>
        </p:nvSpPr>
        <p:spPr/>
        <p:txBody>
          <a:bodyPr/>
          <a:lstStyle/>
          <a:p>
            <a:fld id="{F24D26ED-870B-46C8-8ACF-312AEAB3F9ED}" type="slidenum">
              <a:rPr lang="en-CA" smtClean="0"/>
              <a:t>14</a:t>
            </a:fld>
            <a:endParaRPr lang="en-CA"/>
          </a:p>
        </p:txBody>
      </p:sp>
    </p:spTree>
    <p:extLst>
      <p:ext uri="{BB962C8B-B14F-4D97-AF65-F5344CB8AC3E}">
        <p14:creationId xmlns:p14="http://schemas.microsoft.com/office/powerpoint/2010/main" val="310020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a:p>
            <a:r>
              <a:rPr lang="en-CA" dirty="0"/>
              <a:t>Diffie – Hellman drawbacks</a:t>
            </a:r>
          </a:p>
          <a:p>
            <a:r>
              <a:rPr lang="en-CA" dirty="0"/>
              <a:t>- Doesn’t establish identity so susceptible to MITM attacks</a:t>
            </a:r>
          </a:p>
        </p:txBody>
      </p:sp>
      <p:sp>
        <p:nvSpPr>
          <p:cNvPr id="4" name="Slide Number Placeholder 3"/>
          <p:cNvSpPr>
            <a:spLocks noGrp="1"/>
          </p:cNvSpPr>
          <p:nvPr>
            <p:ph type="sldNum" sz="quarter" idx="5"/>
          </p:nvPr>
        </p:nvSpPr>
        <p:spPr/>
        <p:txBody>
          <a:bodyPr/>
          <a:lstStyle/>
          <a:p>
            <a:fld id="{F24D26ED-870B-46C8-8ACF-312AEAB3F9ED}" type="slidenum">
              <a:rPr lang="en-CA" smtClean="0"/>
              <a:t>15</a:t>
            </a:fld>
            <a:endParaRPr lang="en-CA"/>
          </a:p>
        </p:txBody>
      </p:sp>
    </p:spTree>
    <p:extLst>
      <p:ext uri="{BB962C8B-B14F-4D97-AF65-F5344CB8AC3E}">
        <p14:creationId xmlns:p14="http://schemas.microsoft.com/office/powerpoint/2010/main" val="3085013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Alice, Bob, and Eve are the characters usually used to explain crypto.</a:t>
            </a:r>
          </a:p>
        </p:txBody>
      </p:sp>
      <p:sp>
        <p:nvSpPr>
          <p:cNvPr id="4" name="Slide Number Placeholder 3"/>
          <p:cNvSpPr>
            <a:spLocks noGrp="1"/>
          </p:cNvSpPr>
          <p:nvPr>
            <p:ph type="sldNum" sz="quarter" idx="5"/>
          </p:nvPr>
        </p:nvSpPr>
        <p:spPr/>
        <p:txBody>
          <a:bodyPr/>
          <a:lstStyle/>
          <a:p>
            <a:fld id="{F24D26ED-870B-46C8-8ACF-312AEAB3F9ED}" type="slidenum">
              <a:rPr lang="en-CA" smtClean="0"/>
              <a:t>16</a:t>
            </a:fld>
            <a:endParaRPr lang="en-CA"/>
          </a:p>
        </p:txBody>
      </p:sp>
    </p:spTree>
    <p:extLst>
      <p:ext uri="{BB962C8B-B14F-4D97-AF65-F5344CB8AC3E}">
        <p14:creationId xmlns:p14="http://schemas.microsoft.com/office/powerpoint/2010/main" val="1609381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anybody know what this is?</a:t>
            </a:r>
          </a:p>
          <a:p>
            <a:endParaRPr lang="en-CA" dirty="0"/>
          </a:p>
          <a:p>
            <a:r>
              <a:rPr lang="en-CA" dirty="0"/>
              <a:t>Provides the ability to sign, verify, encrypt, and decrypt</a:t>
            </a:r>
          </a:p>
          <a:p>
            <a:endParaRPr lang="en-CA" dirty="0"/>
          </a:p>
          <a:p>
            <a:r>
              <a:rPr lang="en-CA" dirty="0"/>
              <a:t>The concept of public key infrastructure: Registration Authorities, Certificate Authorities, etc.</a:t>
            </a:r>
          </a:p>
          <a:p>
            <a:endParaRPr lang="en-CA" dirty="0"/>
          </a:p>
          <a:p>
            <a:r>
              <a:rPr lang="en-CA" dirty="0"/>
              <a:t>How does it help with confidentiality and integrity?</a:t>
            </a:r>
          </a:p>
          <a:p>
            <a:endParaRPr lang="en-CA" dirty="0"/>
          </a:p>
          <a:p>
            <a:r>
              <a:rPr lang="en-CA" dirty="0"/>
              <a:t>What are certificates, what do they look like?</a:t>
            </a:r>
          </a:p>
          <a:p>
            <a:endParaRPr lang="en-CA" dirty="0"/>
          </a:p>
          <a:p>
            <a:r>
              <a:rPr lang="en-CA" dirty="0" err="1"/>
              <a:t>Keystore</a:t>
            </a:r>
            <a:r>
              <a:rPr lang="en-CA" dirty="0"/>
              <a:t> explorer</a:t>
            </a:r>
          </a:p>
        </p:txBody>
      </p:sp>
      <p:sp>
        <p:nvSpPr>
          <p:cNvPr id="4" name="Slide Number Placeholder 3"/>
          <p:cNvSpPr>
            <a:spLocks noGrp="1"/>
          </p:cNvSpPr>
          <p:nvPr>
            <p:ph type="sldNum" sz="quarter" idx="5"/>
          </p:nvPr>
        </p:nvSpPr>
        <p:spPr/>
        <p:txBody>
          <a:bodyPr/>
          <a:lstStyle/>
          <a:p>
            <a:fld id="{F24D26ED-870B-46C8-8ACF-312AEAB3F9ED}" type="slidenum">
              <a:rPr lang="en-CA" smtClean="0"/>
              <a:t>17</a:t>
            </a:fld>
            <a:endParaRPr lang="en-CA"/>
          </a:p>
        </p:txBody>
      </p:sp>
    </p:spTree>
    <p:extLst>
      <p:ext uri="{BB962C8B-B14F-4D97-AF65-F5344CB8AC3E}">
        <p14:creationId xmlns:p14="http://schemas.microsoft.com/office/powerpoint/2010/main" val="2040512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AES used for things like encrypting hard drives and large sets of data.</a:t>
            </a:r>
          </a:p>
          <a:p>
            <a:r>
              <a:rPr lang="en-CA" dirty="0"/>
              <a:t>Used for encrypting communications like the up and coming 5G networks.</a:t>
            </a:r>
          </a:p>
          <a:p>
            <a:endParaRPr lang="en-CA" dirty="0"/>
          </a:p>
          <a:p>
            <a:r>
              <a:rPr lang="en-CA" dirty="0"/>
              <a:t>Only for encrypting and decrypting things.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How does it help with confidentiality and integrity?</a:t>
            </a:r>
          </a:p>
          <a:p>
            <a:endParaRPr lang="en-CA" dirty="0"/>
          </a:p>
        </p:txBody>
      </p:sp>
      <p:sp>
        <p:nvSpPr>
          <p:cNvPr id="4" name="Slide Number Placeholder 3"/>
          <p:cNvSpPr>
            <a:spLocks noGrp="1"/>
          </p:cNvSpPr>
          <p:nvPr>
            <p:ph type="sldNum" sz="quarter" idx="5"/>
          </p:nvPr>
        </p:nvSpPr>
        <p:spPr/>
        <p:txBody>
          <a:bodyPr/>
          <a:lstStyle/>
          <a:p>
            <a:fld id="{F24D26ED-870B-46C8-8ACF-312AEAB3F9ED}" type="slidenum">
              <a:rPr lang="en-CA" smtClean="0"/>
              <a:t>18</a:t>
            </a:fld>
            <a:endParaRPr lang="en-CA"/>
          </a:p>
        </p:txBody>
      </p:sp>
    </p:spTree>
    <p:extLst>
      <p:ext uri="{BB962C8B-B14F-4D97-AF65-F5344CB8AC3E}">
        <p14:creationId xmlns:p14="http://schemas.microsoft.com/office/powerpoint/2010/main" val="152557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game is simple, I’ll display some technologies on the screen, and you need to screen shot as many examples of them as possible before the timer runs out.</a:t>
            </a:r>
          </a:p>
          <a:p>
            <a:endParaRPr lang="en-CA" dirty="0"/>
          </a:p>
          <a:p>
            <a:r>
              <a:rPr lang="en-CA" dirty="0"/>
              <a:t>Even if you don’t find anything, at least you’ll have explored the web a bit more than before.</a:t>
            </a:r>
          </a:p>
          <a:p>
            <a:r>
              <a:rPr lang="en-CA" dirty="0"/>
              <a:t>After each hunt, I’ll show you some examples of the tech that I use in my personal projects and at work.</a:t>
            </a:r>
          </a:p>
          <a:p>
            <a:r>
              <a:rPr lang="en-CA" dirty="0"/>
              <a:t>And then I’ll explain how cryptography plays a role in the technology.</a:t>
            </a:r>
          </a:p>
        </p:txBody>
      </p:sp>
      <p:sp>
        <p:nvSpPr>
          <p:cNvPr id="4" name="Slide Number Placeholder 3"/>
          <p:cNvSpPr>
            <a:spLocks noGrp="1"/>
          </p:cNvSpPr>
          <p:nvPr>
            <p:ph type="sldNum" sz="quarter" idx="5"/>
          </p:nvPr>
        </p:nvSpPr>
        <p:spPr/>
        <p:txBody>
          <a:bodyPr/>
          <a:lstStyle/>
          <a:p>
            <a:fld id="{F24D26ED-870B-46C8-8ACF-312AEAB3F9ED}" type="slidenum">
              <a:rPr lang="en-CA" smtClean="0"/>
              <a:t>19</a:t>
            </a:fld>
            <a:endParaRPr lang="en-CA"/>
          </a:p>
        </p:txBody>
      </p:sp>
    </p:spTree>
    <p:extLst>
      <p:ext uri="{BB962C8B-B14F-4D97-AF65-F5344CB8AC3E}">
        <p14:creationId xmlns:p14="http://schemas.microsoft.com/office/powerpoint/2010/main" val="4071897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24D26ED-870B-46C8-8ACF-312AEAB3F9ED}" type="slidenum">
              <a:rPr lang="en-CA" smtClean="0"/>
              <a:t>20</a:t>
            </a:fld>
            <a:endParaRPr lang="en-CA"/>
          </a:p>
        </p:txBody>
      </p:sp>
    </p:spTree>
    <p:extLst>
      <p:ext uri="{BB962C8B-B14F-4D97-AF65-F5344CB8AC3E}">
        <p14:creationId xmlns:p14="http://schemas.microsoft.com/office/powerpoint/2010/main" val="3247426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are passwords bad?</a:t>
            </a:r>
          </a:p>
          <a:p>
            <a:endParaRPr lang="en-CA" dirty="0"/>
          </a:p>
          <a:p>
            <a:r>
              <a:rPr lang="en-CA" dirty="0"/>
              <a:t>They’re hard to remember and easy to guess.</a:t>
            </a:r>
          </a:p>
          <a:p>
            <a:endParaRPr lang="en-CA" dirty="0"/>
          </a:p>
          <a:p>
            <a:r>
              <a:rPr lang="en-CA" dirty="0"/>
              <a:t>Humans create easy to guess passwords because they’re hard to remember.</a:t>
            </a:r>
          </a:p>
          <a:p>
            <a:r>
              <a:rPr lang="en-CA" dirty="0"/>
              <a:t>You need to use a different one for every service in case one service gets compromised.</a:t>
            </a:r>
          </a:p>
          <a:p>
            <a:endParaRPr lang="en-CA" dirty="0"/>
          </a:p>
        </p:txBody>
      </p:sp>
      <p:sp>
        <p:nvSpPr>
          <p:cNvPr id="4" name="Slide Number Placeholder 3"/>
          <p:cNvSpPr>
            <a:spLocks noGrp="1"/>
          </p:cNvSpPr>
          <p:nvPr>
            <p:ph type="sldNum" sz="quarter" idx="5"/>
          </p:nvPr>
        </p:nvSpPr>
        <p:spPr/>
        <p:txBody>
          <a:bodyPr/>
          <a:lstStyle/>
          <a:p>
            <a:fld id="{F24D26ED-870B-46C8-8ACF-312AEAB3F9ED}" type="slidenum">
              <a:rPr lang="en-CA" smtClean="0"/>
              <a:t>21</a:t>
            </a:fld>
            <a:endParaRPr lang="en-CA"/>
          </a:p>
        </p:txBody>
      </p:sp>
    </p:spTree>
    <p:extLst>
      <p:ext uri="{BB962C8B-B14F-4D97-AF65-F5344CB8AC3E}">
        <p14:creationId xmlns:p14="http://schemas.microsoft.com/office/powerpoint/2010/main" val="2373164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24D26ED-870B-46C8-8ACF-312AEAB3F9ED}" type="slidenum">
              <a:rPr lang="en-CA" smtClean="0"/>
              <a:t>22</a:t>
            </a:fld>
            <a:endParaRPr lang="en-CA"/>
          </a:p>
        </p:txBody>
      </p:sp>
    </p:spTree>
    <p:extLst>
      <p:ext uri="{BB962C8B-B14F-4D97-AF65-F5344CB8AC3E}">
        <p14:creationId xmlns:p14="http://schemas.microsoft.com/office/powerpoint/2010/main" val="97492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I didn’t learn any of this in school.</a:t>
            </a:r>
          </a:p>
          <a:p>
            <a:endParaRPr lang="en-CA" dirty="0"/>
          </a:p>
          <a:p>
            <a:r>
              <a:rPr lang="en-CA" dirty="0"/>
              <a:t>In school you mostly just learn how to deal with annoying overhead and bureaucracy.</a:t>
            </a:r>
          </a:p>
          <a:p>
            <a:r>
              <a:rPr lang="en-CA" dirty="0"/>
              <a:t>Which is actually a very useful skill.</a:t>
            </a:r>
          </a:p>
        </p:txBody>
      </p:sp>
      <p:sp>
        <p:nvSpPr>
          <p:cNvPr id="4" name="Slide Number Placeholder 3"/>
          <p:cNvSpPr>
            <a:spLocks noGrp="1"/>
          </p:cNvSpPr>
          <p:nvPr>
            <p:ph type="sldNum" sz="quarter" idx="5"/>
          </p:nvPr>
        </p:nvSpPr>
        <p:spPr/>
        <p:txBody>
          <a:bodyPr/>
          <a:lstStyle/>
          <a:p>
            <a:fld id="{F24D26ED-870B-46C8-8ACF-312AEAB3F9ED}" type="slidenum">
              <a:rPr lang="en-CA" smtClean="0"/>
              <a:t>3</a:t>
            </a:fld>
            <a:endParaRPr lang="en-CA"/>
          </a:p>
        </p:txBody>
      </p:sp>
    </p:spTree>
    <p:extLst>
      <p:ext uri="{BB962C8B-B14F-4D97-AF65-F5344CB8AC3E}">
        <p14:creationId xmlns:p14="http://schemas.microsoft.com/office/powerpoint/2010/main" val="3051361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answer is as close to nothing as possible.</a:t>
            </a:r>
          </a:p>
          <a:p>
            <a:endParaRPr lang="en-CA" dirty="0"/>
          </a:p>
          <a:p>
            <a:r>
              <a:rPr lang="en-CA" dirty="0"/>
              <a:t>We should never try to implement anything in the previous slides ourselves </a:t>
            </a:r>
            <a:r>
              <a:rPr lang="en-CA" dirty="0" err="1"/>
              <a:t>cuz</a:t>
            </a:r>
            <a:r>
              <a:rPr lang="en-CA" dirty="0"/>
              <a:t> it WILL NOT be secure.</a:t>
            </a:r>
          </a:p>
          <a:p>
            <a:r>
              <a:rPr lang="en-CA" dirty="0"/>
              <a:t>Even if you follow the best textbooks on cryptography to the letter, your implementation will still be lacking.</a:t>
            </a:r>
          </a:p>
          <a:p>
            <a:r>
              <a:rPr lang="en-CA" dirty="0"/>
              <a:t>Actual implementations of cryptographic standards are done by large organizations and vetted by the open source community.</a:t>
            </a:r>
          </a:p>
          <a:p>
            <a:r>
              <a:rPr lang="en-CA" dirty="0"/>
              <a:t>Like we talked about before, the key is what is kept secret. The algorithm/implementation can be, and should be reviewed by thousands of experts before being used in production.</a:t>
            </a:r>
          </a:p>
          <a:p>
            <a:endParaRPr lang="en-CA" dirty="0"/>
          </a:p>
          <a:p>
            <a:r>
              <a:rPr lang="en-CA" dirty="0"/>
              <a:t>99.9% of software developers merely consume cryptography. </a:t>
            </a:r>
          </a:p>
          <a:p>
            <a:r>
              <a:rPr lang="en-CA" dirty="0"/>
              <a:t>Even my work at Genetec is mostly consumption. I may work a bit closer to the implemented standards when I’m building solutions to weird or very specific problems, but my first goal is always to see how little code I can get away with writing.</a:t>
            </a:r>
          </a:p>
          <a:p>
            <a:endParaRPr lang="en-CA" dirty="0"/>
          </a:p>
          <a:p>
            <a:r>
              <a:rPr lang="en-CA" dirty="0"/>
              <a:t>Questions before we write some code?</a:t>
            </a:r>
          </a:p>
        </p:txBody>
      </p:sp>
      <p:sp>
        <p:nvSpPr>
          <p:cNvPr id="4" name="Slide Number Placeholder 3"/>
          <p:cNvSpPr>
            <a:spLocks noGrp="1"/>
          </p:cNvSpPr>
          <p:nvPr>
            <p:ph type="sldNum" sz="quarter" idx="5"/>
          </p:nvPr>
        </p:nvSpPr>
        <p:spPr/>
        <p:txBody>
          <a:bodyPr/>
          <a:lstStyle/>
          <a:p>
            <a:fld id="{F24D26ED-870B-46C8-8ACF-312AEAB3F9ED}" type="slidenum">
              <a:rPr lang="en-CA" smtClean="0"/>
              <a:t>23</a:t>
            </a:fld>
            <a:endParaRPr lang="en-CA"/>
          </a:p>
        </p:txBody>
      </p:sp>
    </p:spTree>
    <p:extLst>
      <p:ext uri="{BB962C8B-B14F-4D97-AF65-F5344CB8AC3E}">
        <p14:creationId xmlns:p14="http://schemas.microsoft.com/office/powerpoint/2010/main" val="2386151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my opinion, the platform that has done the best job of abstracting the OpenID Connect authentication process is Firebase!</a:t>
            </a:r>
          </a:p>
          <a:p>
            <a:r>
              <a:rPr lang="en-CA" dirty="0"/>
              <a:t>If you don’t want to use firebase, every Oauth2.0 Provider has docs explaining how to do it with them.</a:t>
            </a:r>
          </a:p>
        </p:txBody>
      </p:sp>
      <p:sp>
        <p:nvSpPr>
          <p:cNvPr id="4" name="Slide Number Placeholder 3"/>
          <p:cNvSpPr>
            <a:spLocks noGrp="1"/>
          </p:cNvSpPr>
          <p:nvPr>
            <p:ph type="sldNum" sz="quarter" idx="5"/>
          </p:nvPr>
        </p:nvSpPr>
        <p:spPr/>
        <p:txBody>
          <a:bodyPr/>
          <a:lstStyle/>
          <a:p>
            <a:fld id="{F24D26ED-870B-46C8-8ACF-312AEAB3F9ED}" type="slidenum">
              <a:rPr lang="en-CA" smtClean="0"/>
              <a:t>27</a:t>
            </a:fld>
            <a:endParaRPr lang="en-CA"/>
          </a:p>
        </p:txBody>
      </p:sp>
    </p:spTree>
    <p:extLst>
      <p:ext uri="{BB962C8B-B14F-4D97-AF65-F5344CB8AC3E}">
        <p14:creationId xmlns:p14="http://schemas.microsoft.com/office/powerpoint/2010/main" val="1840669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my opinion, the platform that has done the best job of abstracting the OpenID Connect authentication process is Firebase!</a:t>
            </a:r>
          </a:p>
          <a:p>
            <a:r>
              <a:rPr lang="en-CA" dirty="0"/>
              <a:t>If you don’t want to use firebase, every Oauth2.0 Provider has docs explaining how to do it with them.</a:t>
            </a:r>
          </a:p>
        </p:txBody>
      </p:sp>
      <p:sp>
        <p:nvSpPr>
          <p:cNvPr id="4" name="Slide Number Placeholder 3"/>
          <p:cNvSpPr>
            <a:spLocks noGrp="1"/>
          </p:cNvSpPr>
          <p:nvPr>
            <p:ph type="sldNum" sz="quarter" idx="5"/>
          </p:nvPr>
        </p:nvSpPr>
        <p:spPr/>
        <p:txBody>
          <a:bodyPr/>
          <a:lstStyle/>
          <a:p>
            <a:fld id="{F24D26ED-870B-46C8-8ACF-312AEAB3F9ED}" type="slidenum">
              <a:rPr lang="en-CA" smtClean="0"/>
              <a:t>28</a:t>
            </a:fld>
            <a:endParaRPr lang="en-CA"/>
          </a:p>
        </p:txBody>
      </p:sp>
    </p:spTree>
    <p:extLst>
      <p:ext uri="{BB962C8B-B14F-4D97-AF65-F5344CB8AC3E}">
        <p14:creationId xmlns:p14="http://schemas.microsoft.com/office/powerpoint/2010/main" val="1186214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have 30 min to get your identities into my firebase authentication service!</a:t>
            </a:r>
          </a:p>
          <a:p>
            <a:endParaRPr lang="en-CA" dirty="0"/>
          </a:p>
          <a:p>
            <a:r>
              <a:rPr lang="en-CA" dirty="0"/>
              <a:t>At the 20min mark I’ll chime in and see how you are all doing!</a:t>
            </a:r>
          </a:p>
          <a:p>
            <a:endParaRPr lang="en-CA" dirty="0"/>
          </a:p>
          <a:p>
            <a:r>
              <a:rPr lang="en-CA" dirty="0"/>
              <a:t>Tell me when you get stuck and I’ll walk </a:t>
            </a:r>
            <a:r>
              <a:rPr lang="en-CA" dirty="0" err="1"/>
              <a:t>y’all</a:t>
            </a:r>
            <a:r>
              <a:rPr lang="en-CA" dirty="0"/>
              <a:t> through it!</a:t>
            </a:r>
          </a:p>
        </p:txBody>
      </p:sp>
      <p:sp>
        <p:nvSpPr>
          <p:cNvPr id="4" name="Slide Number Placeholder 3"/>
          <p:cNvSpPr>
            <a:spLocks noGrp="1"/>
          </p:cNvSpPr>
          <p:nvPr>
            <p:ph type="sldNum" sz="quarter" idx="5"/>
          </p:nvPr>
        </p:nvSpPr>
        <p:spPr/>
        <p:txBody>
          <a:bodyPr/>
          <a:lstStyle/>
          <a:p>
            <a:fld id="{F24D26ED-870B-46C8-8ACF-312AEAB3F9ED}" type="slidenum">
              <a:rPr lang="en-CA" smtClean="0"/>
              <a:t>29</a:t>
            </a:fld>
            <a:endParaRPr lang="en-CA"/>
          </a:p>
        </p:txBody>
      </p:sp>
    </p:spTree>
    <p:extLst>
      <p:ext uri="{BB962C8B-B14F-4D97-AF65-F5344CB8AC3E}">
        <p14:creationId xmlns:p14="http://schemas.microsoft.com/office/powerpoint/2010/main" val="1518737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 tip:</a:t>
            </a:r>
          </a:p>
          <a:p>
            <a:endParaRPr lang="en-CA" dirty="0"/>
          </a:p>
          <a:p>
            <a:r>
              <a:rPr lang="en-CA" dirty="0"/>
              <a:t>Often you’ll need to store and use an API key or Database connection string.</a:t>
            </a:r>
          </a:p>
          <a:p>
            <a:r>
              <a:rPr lang="en-CA" dirty="0"/>
              <a:t>Keep it server side. (On a back channel)</a:t>
            </a:r>
          </a:p>
          <a:p>
            <a:r>
              <a:rPr lang="en-CA" dirty="0"/>
              <a:t>Let the thousands of developers at Microsoft or Google handle them.</a:t>
            </a:r>
          </a:p>
          <a:p>
            <a:r>
              <a:rPr lang="en-CA" dirty="0"/>
              <a:t>If you take advantage of these services, you’ll get entire teams working on securing your app.</a:t>
            </a:r>
          </a:p>
          <a:p>
            <a:r>
              <a:rPr lang="en-CA" dirty="0"/>
              <a:t>If not, you’re on your own and your liable.</a:t>
            </a:r>
          </a:p>
        </p:txBody>
      </p:sp>
      <p:sp>
        <p:nvSpPr>
          <p:cNvPr id="4" name="Slide Number Placeholder 3"/>
          <p:cNvSpPr>
            <a:spLocks noGrp="1"/>
          </p:cNvSpPr>
          <p:nvPr>
            <p:ph type="sldNum" sz="quarter" idx="5"/>
          </p:nvPr>
        </p:nvSpPr>
        <p:spPr/>
        <p:txBody>
          <a:bodyPr/>
          <a:lstStyle/>
          <a:p>
            <a:fld id="{F24D26ED-870B-46C8-8ACF-312AEAB3F9ED}" type="slidenum">
              <a:rPr lang="en-CA" smtClean="0"/>
              <a:t>30</a:t>
            </a:fld>
            <a:endParaRPr lang="en-CA"/>
          </a:p>
        </p:txBody>
      </p:sp>
    </p:spTree>
    <p:extLst>
      <p:ext uri="{BB962C8B-B14F-4D97-AF65-F5344CB8AC3E}">
        <p14:creationId xmlns:p14="http://schemas.microsoft.com/office/powerpoint/2010/main" val="45753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head hunter from a consulting firm contacted me on LinkedIn and asked if I would be interested in a consulting position at their company.</a:t>
            </a:r>
          </a:p>
          <a:p>
            <a:r>
              <a:rPr lang="en-CA" dirty="0"/>
              <a:t>I’m not one to close doors, so I said, sure!</a:t>
            </a:r>
          </a:p>
          <a:p>
            <a:r>
              <a:rPr lang="en-CA" dirty="0"/>
              <a:t>We scheduled an interview.</a:t>
            </a:r>
          </a:p>
          <a:p>
            <a:r>
              <a:rPr lang="en-CA" dirty="0"/>
              <a:t>Half way through interview, after I finish explaining what I do in my current employment, she tells me that she’s from HR admits that she doesn’t really know much about cryptography.</a:t>
            </a:r>
          </a:p>
          <a:p>
            <a:r>
              <a:rPr lang="en-CA" dirty="0"/>
              <a:t>I ask if she understood what I was talking about.</a:t>
            </a:r>
          </a:p>
          <a:p>
            <a:r>
              <a:rPr lang="en-CA" dirty="0"/>
              <a:t>She says that she thought cryptography was a digital currency like Bitcoin and didn’t really understand how anything I was saying made sense.</a:t>
            </a:r>
          </a:p>
          <a:p>
            <a:r>
              <a:rPr lang="en-CA" dirty="0" err="1"/>
              <a:t>Sooooo</a:t>
            </a:r>
            <a:r>
              <a:rPr lang="en-CA" dirty="0"/>
              <a:t>, I now realize that I need to make the distinction between cryptocurrency and cryptography when introducing the topic.</a:t>
            </a:r>
          </a:p>
          <a:p>
            <a:endParaRPr lang="en-CA" dirty="0"/>
          </a:p>
          <a:p>
            <a:endParaRPr lang="en-CA" dirty="0"/>
          </a:p>
          <a:p>
            <a:r>
              <a:rPr lang="en-CA" dirty="0"/>
              <a:t>For now, let’s forget about cryptocurrency. I may explain how cryptography is used in blockchains if time permits, but this is not the purpose of the workshop.</a:t>
            </a:r>
          </a:p>
          <a:p>
            <a:endParaRPr lang="en-CA" dirty="0"/>
          </a:p>
          <a:p>
            <a:endParaRPr lang="en-CA" dirty="0"/>
          </a:p>
          <a:p>
            <a:r>
              <a:rPr lang="en-CA" dirty="0"/>
              <a:t> and it started well.</a:t>
            </a:r>
          </a:p>
          <a:p>
            <a:r>
              <a:rPr lang="en-CA" dirty="0"/>
              <a:t>As expected, she described the hiring company and began with testing my soft skills (team work, communication, client management, etc.).</a:t>
            </a:r>
          </a:p>
          <a:p>
            <a:r>
              <a:rPr lang="en-CA" dirty="0"/>
              <a:t>Then, she began asking me more technical questions about crypto and how I use it keep a company safe.</a:t>
            </a:r>
          </a:p>
          <a:p>
            <a:r>
              <a:rPr lang="en-CA" dirty="0"/>
              <a:t>I can tell she has a written list of questions to go through, but </a:t>
            </a:r>
          </a:p>
        </p:txBody>
      </p:sp>
      <p:sp>
        <p:nvSpPr>
          <p:cNvPr id="4" name="Slide Number Placeholder 3"/>
          <p:cNvSpPr>
            <a:spLocks noGrp="1"/>
          </p:cNvSpPr>
          <p:nvPr>
            <p:ph type="sldNum" sz="quarter" idx="5"/>
          </p:nvPr>
        </p:nvSpPr>
        <p:spPr/>
        <p:txBody>
          <a:bodyPr/>
          <a:lstStyle/>
          <a:p>
            <a:fld id="{F24D26ED-870B-46C8-8ACF-312AEAB3F9ED}" type="slidenum">
              <a:rPr lang="en-CA" smtClean="0"/>
              <a:t>4</a:t>
            </a:fld>
            <a:endParaRPr lang="en-CA"/>
          </a:p>
        </p:txBody>
      </p:sp>
    </p:spTree>
    <p:extLst>
      <p:ext uri="{BB962C8B-B14F-4D97-AF65-F5344CB8AC3E}">
        <p14:creationId xmlns:p14="http://schemas.microsoft.com/office/powerpoint/2010/main" val="268213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Point is, there aren’t any great definitions on the internet.</a:t>
            </a:r>
          </a:p>
        </p:txBody>
      </p:sp>
      <p:sp>
        <p:nvSpPr>
          <p:cNvPr id="4" name="Slide Number Placeholder 3"/>
          <p:cNvSpPr>
            <a:spLocks noGrp="1"/>
          </p:cNvSpPr>
          <p:nvPr>
            <p:ph type="sldNum" sz="quarter" idx="5"/>
          </p:nvPr>
        </p:nvSpPr>
        <p:spPr/>
        <p:txBody>
          <a:bodyPr/>
          <a:lstStyle/>
          <a:p>
            <a:fld id="{F24D26ED-870B-46C8-8ACF-312AEAB3F9ED}" type="slidenum">
              <a:rPr lang="en-CA" smtClean="0"/>
              <a:t>5</a:t>
            </a:fld>
            <a:endParaRPr lang="en-CA"/>
          </a:p>
        </p:txBody>
      </p:sp>
    </p:spTree>
    <p:extLst>
      <p:ext uri="{BB962C8B-B14F-4D97-AF65-F5344CB8AC3E}">
        <p14:creationId xmlns:p14="http://schemas.microsoft.com/office/powerpoint/2010/main" val="135207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does it mean to secure information?</a:t>
            </a:r>
          </a:p>
          <a:p>
            <a:endParaRPr lang="en-CA" dirty="0"/>
          </a:p>
          <a:p>
            <a:r>
              <a:rPr lang="en-CA" dirty="0"/>
              <a:t>Confidentiality and Integrity</a:t>
            </a:r>
          </a:p>
          <a:p>
            <a:endParaRPr lang="en-CA" dirty="0"/>
          </a:p>
          <a:p>
            <a:pPr marL="171450" indent="-171450">
              <a:buFontTx/>
              <a:buChar char="-"/>
            </a:pPr>
            <a:r>
              <a:rPr lang="en-CA" dirty="0"/>
              <a:t>Hides things</a:t>
            </a:r>
          </a:p>
          <a:p>
            <a:pPr marL="171450" indent="-171450">
              <a:buFontTx/>
              <a:buChar char="-"/>
            </a:pPr>
            <a:r>
              <a:rPr lang="en-CA" dirty="0"/>
              <a:t>Proves things</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24D26ED-870B-46C8-8ACF-312AEAB3F9ED}" type="slidenum">
              <a:rPr lang="en-CA" smtClean="0"/>
              <a:t>6</a:t>
            </a:fld>
            <a:endParaRPr lang="en-CA"/>
          </a:p>
        </p:txBody>
      </p:sp>
    </p:spTree>
    <p:extLst>
      <p:ext uri="{BB962C8B-B14F-4D97-AF65-F5344CB8AC3E}">
        <p14:creationId xmlns:p14="http://schemas.microsoft.com/office/powerpoint/2010/main" val="2853996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Non-repudiation</a:t>
            </a:r>
          </a:p>
          <a:p>
            <a:endParaRPr lang="en-CA" dirty="0"/>
          </a:p>
          <a:p>
            <a:r>
              <a:rPr lang="en-CA" sz="1200" b="0" i="0" kern="1200" dirty="0">
                <a:solidFill>
                  <a:schemeClr val="tx1"/>
                </a:solidFill>
                <a:effectLst/>
                <a:latin typeface="+mn-lt"/>
                <a:ea typeface="+mn-ea"/>
                <a:cs typeface="+mn-cs"/>
              </a:rPr>
              <a:t>- T</a:t>
            </a:r>
            <a:r>
              <a:rPr lang="en-US" sz="1200" b="0" i="0" kern="1200" dirty="0">
                <a:solidFill>
                  <a:schemeClr val="tx1"/>
                </a:solidFill>
                <a:effectLst/>
                <a:latin typeface="+mn-lt"/>
                <a:ea typeface="+mn-ea"/>
                <a:cs typeface="+mn-cs"/>
              </a:rPr>
              <a:t>he sender of data is provided with proof of delivery and the recipient is provided with proof of the sender’s identity, so neither party can deny sending, receiving, or accessing the data.</a:t>
            </a:r>
            <a:endParaRPr lang="en-CA" dirty="0"/>
          </a:p>
        </p:txBody>
      </p:sp>
      <p:sp>
        <p:nvSpPr>
          <p:cNvPr id="4" name="Slide Number Placeholder 3"/>
          <p:cNvSpPr>
            <a:spLocks noGrp="1"/>
          </p:cNvSpPr>
          <p:nvPr>
            <p:ph type="sldNum" sz="quarter" idx="5"/>
          </p:nvPr>
        </p:nvSpPr>
        <p:spPr/>
        <p:txBody>
          <a:bodyPr/>
          <a:lstStyle/>
          <a:p>
            <a:fld id="{F24D26ED-870B-46C8-8ACF-312AEAB3F9ED}" type="slidenum">
              <a:rPr lang="en-CA" smtClean="0"/>
              <a:t>8</a:t>
            </a:fld>
            <a:endParaRPr lang="en-CA"/>
          </a:p>
        </p:txBody>
      </p:sp>
    </p:spTree>
    <p:extLst>
      <p:ext uri="{BB962C8B-B14F-4D97-AF65-F5344CB8AC3E}">
        <p14:creationId xmlns:p14="http://schemas.microsoft.com/office/powerpoint/2010/main" val="296008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Throughout human history, we’ve made plenty of attempts at hiding information.</a:t>
            </a:r>
          </a:p>
          <a:p>
            <a:endParaRPr lang="en-CA" dirty="0"/>
          </a:p>
        </p:txBody>
      </p:sp>
      <p:sp>
        <p:nvSpPr>
          <p:cNvPr id="4" name="Slide Number Placeholder 3"/>
          <p:cNvSpPr>
            <a:spLocks noGrp="1"/>
          </p:cNvSpPr>
          <p:nvPr>
            <p:ph type="sldNum" sz="quarter" idx="5"/>
          </p:nvPr>
        </p:nvSpPr>
        <p:spPr/>
        <p:txBody>
          <a:bodyPr/>
          <a:lstStyle/>
          <a:p>
            <a:fld id="{F24D26ED-870B-46C8-8ACF-312AEAB3F9ED}" type="slidenum">
              <a:rPr lang="en-CA" smtClean="0"/>
              <a:t>9</a:t>
            </a:fld>
            <a:endParaRPr lang="en-CA"/>
          </a:p>
        </p:txBody>
      </p:sp>
    </p:spTree>
    <p:extLst>
      <p:ext uri="{BB962C8B-B14F-4D97-AF65-F5344CB8AC3E}">
        <p14:creationId xmlns:p14="http://schemas.microsoft.com/office/powerpoint/2010/main" val="1539706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for guesses from the audience.</a:t>
            </a:r>
          </a:p>
          <a:p>
            <a:endParaRPr lang="en-CA" dirty="0"/>
          </a:p>
          <a:p>
            <a:pPr marL="171450" indent="-171450">
              <a:buFontTx/>
              <a:buChar char="-"/>
            </a:pPr>
            <a:r>
              <a:rPr lang="en-CA" dirty="0"/>
              <a:t>Used by ancient Greek army generals to communicate.</a:t>
            </a:r>
          </a:p>
          <a:p>
            <a:pPr marL="171450" indent="-171450">
              <a:buFontTx/>
              <a:buChar char="-"/>
            </a:pPr>
            <a:r>
              <a:rPr lang="en-CA" dirty="0"/>
              <a:t>Minimize risk of their messages being intercepted and read.</a:t>
            </a:r>
          </a:p>
        </p:txBody>
      </p:sp>
      <p:sp>
        <p:nvSpPr>
          <p:cNvPr id="4" name="Slide Number Placeholder 3"/>
          <p:cNvSpPr>
            <a:spLocks noGrp="1"/>
          </p:cNvSpPr>
          <p:nvPr>
            <p:ph type="sldNum" sz="quarter" idx="5"/>
          </p:nvPr>
        </p:nvSpPr>
        <p:spPr/>
        <p:txBody>
          <a:bodyPr/>
          <a:lstStyle/>
          <a:p>
            <a:fld id="{F24D26ED-870B-46C8-8ACF-312AEAB3F9ED}" type="slidenum">
              <a:rPr lang="en-CA" smtClean="0"/>
              <a:t>10</a:t>
            </a:fld>
            <a:endParaRPr lang="en-CA"/>
          </a:p>
        </p:txBody>
      </p:sp>
    </p:spTree>
    <p:extLst>
      <p:ext uri="{BB962C8B-B14F-4D97-AF65-F5344CB8AC3E}">
        <p14:creationId xmlns:p14="http://schemas.microsoft.com/office/powerpoint/2010/main" val="102669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them!</a:t>
            </a:r>
          </a:p>
        </p:txBody>
      </p:sp>
      <p:sp>
        <p:nvSpPr>
          <p:cNvPr id="4" name="Slide Number Placeholder 3"/>
          <p:cNvSpPr>
            <a:spLocks noGrp="1"/>
          </p:cNvSpPr>
          <p:nvPr>
            <p:ph type="sldNum" sz="quarter" idx="5"/>
          </p:nvPr>
        </p:nvSpPr>
        <p:spPr/>
        <p:txBody>
          <a:bodyPr/>
          <a:lstStyle/>
          <a:p>
            <a:fld id="{F24D26ED-870B-46C8-8ACF-312AEAB3F9ED}" type="slidenum">
              <a:rPr lang="en-CA" smtClean="0"/>
              <a:t>12</a:t>
            </a:fld>
            <a:endParaRPr lang="en-CA"/>
          </a:p>
        </p:txBody>
      </p:sp>
    </p:spTree>
    <p:extLst>
      <p:ext uri="{BB962C8B-B14F-4D97-AF65-F5344CB8AC3E}">
        <p14:creationId xmlns:p14="http://schemas.microsoft.com/office/powerpoint/2010/main" val="361835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CC4E0D0-AE61-4DCB-B88D-206FDE91B6E2}" type="datetimeFigureOut">
              <a:rPr lang="en-CA" smtClean="0"/>
              <a:t>2020-06-13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5853778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4E0D0-AE61-4DCB-B88D-206FDE91B6E2}"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19076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4E0D0-AE61-4DCB-B88D-206FDE91B6E2}"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156403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C4E0D0-AE61-4DCB-B88D-206FDE91B6E2}" type="datetimeFigureOut">
              <a:rPr lang="en-CA" smtClean="0"/>
              <a:t>2020-06-13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9806755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C4E0D0-AE61-4DCB-B88D-206FDE91B6E2}" type="datetimeFigureOut">
              <a:rPr lang="en-CA" smtClean="0"/>
              <a:t>2020-06-13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52556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CC4E0D0-AE61-4DCB-B88D-206FDE91B6E2}" type="datetimeFigureOut">
              <a:rPr lang="en-CA" smtClean="0"/>
              <a:t>2020-06-13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29861182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CC4E0D0-AE61-4DCB-B88D-206FDE91B6E2}" type="datetimeFigureOut">
              <a:rPr lang="en-CA" smtClean="0"/>
              <a:t>2020-06-13</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22947414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CC4E0D0-AE61-4DCB-B88D-206FDE91B6E2}" type="datetimeFigureOut">
              <a:rPr lang="en-CA" smtClean="0"/>
              <a:t>2020-06-13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FA6955C-C657-479D-A0FE-A6951060BFFF}"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6662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C4E0D0-AE61-4DCB-B88D-206FDE91B6E2}" type="datetimeFigureOut">
              <a:rPr lang="en-CA" smtClean="0"/>
              <a:t>2020-06-13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306639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4E0D0-AE61-4DCB-B88D-206FDE91B6E2}" type="datetimeFigureOut">
              <a:rPr lang="en-CA" smtClean="0"/>
              <a:t>2020-06-13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12627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CC4E0D0-AE61-4DCB-B88D-206FDE91B6E2}" type="datetimeFigureOut">
              <a:rPr lang="en-CA" smtClean="0"/>
              <a:t>2020-06-13</a:t>
            </a:fld>
            <a:endParaRPr lang="en-C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1" name="Slide Number Placeholder 10"/>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3876895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CC4E0D0-AE61-4DCB-B88D-206FDE91B6E2}" type="datetimeFigureOut">
              <a:rPr lang="en-CA" smtClean="0"/>
              <a:t>2020-06-13</a:t>
            </a:fld>
            <a:endParaRPr lang="en-C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0" name="Slide Number Placeholder 9"/>
          <p:cNvSpPr>
            <a:spLocks noGrp="1"/>
          </p:cNvSpPr>
          <p:nvPr>
            <p:ph type="sldNum" sz="quarter" idx="12"/>
          </p:nvPr>
        </p:nvSpPr>
        <p:spPr/>
        <p:txBody>
          <a:bodyPr/>
          <a:lstStyle/>
          <a:p>
            <a:fld id="{FFA6955C-C657-479D-A0FE-A6951060BFFF}" type="slidenum">
              <a:rPr lang="en-CA" smtClean="0"/>
              <a:t>‹#›</a:t>
            </a:fld>
            <a:endParaRPr lang="en-CA"/>
          </a:p>
        </p:txBody>
      </p:sp>
    </p:spTree>
    <p:extLst>
      <p:ext uri="{BB962C8B-B14F-4D97-AF65-F5344CB8AC3E}">
        <p14:creationId xmlns:p14="http://schemas.microsoft.com/office/powerpoint/2010/main" val="232754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CC4E0D0-AE61-4DCB-B88D-206FDE91B6E2}" type="datetimeFigureOut">
              <a:rPr lang="en-CA" smtClean="0"/>
              <a:t>2020-06-13</a:t>
            </a:fld>
            <a:endParaRPr lang="en-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FA6955C-C657-479D-A0FE-A6951060BFFF}" type="slidenum">
              <a:rPr lang="en-CA" smtClean="0"/>
              <a:t>‹#›</a:t>
            </a:fld>
            <a:endParaRPr lang="en-CA"/>
          </a:p>
        </p:txBody>
      </p:sp>
    </p:spTree>
    <p:extLst>
      <p:ext uri="{BB962C8B-B14F-4D97-AF65-F5344CB8AC3E}">
        <p14:creationId xmlns:p14="http://schemas.microsoft.com/office/powerpoint/2010/main" val="356607363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okta.com/blog/2019/10/21/illustrated-guide-to-oauth-and-oidc#:~:text=OAuth%202.0%20is%20designed%20only,person%20who%20is%20logged%20in."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firebase.google.com/docs/auth/web/start"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hyperlink" Target="https://github.com/angular/angularfir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sc-csa.gc.ca/eng/sciences/qeyssat.asp"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FC43-76EA-4A5B-8AC0-20DB59C3A9C3}"/>
              </a:ext>
            </a:extLst>
          </p:cNvPr>
          <p:cNvSpPr>
            <a:spLocks noGrp="1"/>
          </p:cNvSpPr>
          <p:nvPr>
            <p:ph type="ctrTitle"/>
          </p:nvPr>
        </p:nvSpPr>
        <p:spPr/>
        <p:txBody>
          <a:bodyPr/>
          <a:lstStyle/>
          <a:p>
            <a:r>
              <a:rPr lang="en-CA" dirty="0"/>
              <a:t>Cryptography</a:t>
            </a:r>
          </a:p>
        </p:txBody>
      </p:sp>
      <p:sp>
        <p:nvSpPr>
          <p:cNvPr id="3" name="Subtitle 2">
            <a:extLst>
              <a:ext uri="{FF2B5EF4-FFF2-40B4-BE49-F238E27FC236}">
                <a16:creationId xmlns:a16="http://schemas.microsoft.com/office/drawing/2014/main" id="{AA3C0419-83D4-401B-94E9-BB3E5B4EEB48}"/>
              </a:ext>
            </a:extLst>
          </p:cNvPr>
          <p:cNvSpPr>
            <a:spLocks noGrp="1"/>
          </p:cNvSpPr>
          <p:nvPr>
            <p:ph type="subTitle" idx="1"/>
          </p:nvPr>
        </p:nvSpPr>
        <p:spPr/>
        <p:txBody>
          <a:bodyPr>
            <a:normAutofit/>
          </a:bodyPr>
          <a:lstStyle/>
          <a:p>
            <a:endParaRPr lang="en-CA" dirty="0"/>
          </a:p>
          <a:p>
            <a:r>
              <a:rPr lang="en-CA" dirty="0"/>
              <a:t>From then to now, and protecting the future.</a:t>
            </a:r>
          </a:p>
        </p:txBody>
      </p:sp>
    </p:spTree>
    <p:extLst>
      <p:ext uri="{BB962C8B-B14F-4D97-AF65-F5344CB8AC3E}">
        <p14:creationId xmlns:p14="http://schemas.microsoft.com/office/powerpoint/2010/main" val="277568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A73B5A8-2AC2-4457-8E14-9324072FF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837" y="2293620"/>
            <a:ext cx="4283626" cy="244811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324F7555-BBB7-411D-9CC0-49232E609F89}"/>
              </a:ext>
            </a:extLst>
          </p:cNvPr>
          <p:cNvSpPr>
            <a:spLocks noGrp="1"/>
          </p:cNvSpPr>
          <p:nvPr>
            <p:ph type="title"/>
          </p:nvPr>
        </p:nvSpPr>
        <p:spPr>
          <a:xfrm>
            <a:off x="7161926" y="693420"/>
            <a:ext cx="3932237" cy="1600200"/>
          </a:xfrm>
        </p:spPr>
        <p:txBody>
          <a:bodyPr/>
          <a:lstStyle/>
          <a:p>
            <a:r>
              <a:rPr lang="en-CA" dirty="0"/>
              <a:t>Scytale</a:t>
            </a:r>
          </a:p>
        </p:txBody>
      </p:sp>
      <p:sp>
        <p:nvSpPr>
          <p:cNvPr id="9" name="Text Placeholder 8">
            <a:extLst>
              <a:ext uri="{FF2B5EF4-FFF2-40B4-BE49-F238E27FC236}">
                <a16:creationId xmlns:a16="http://schemas.microsoft.com/office/drawing/2014/main" id="{22B96BC1-DFF8-4351-8828-E1B6D0FE06B4}"/>
              </a:ext>
            </a:extLst>
          </p:cNvPr>
          <p:cNvSpPr>
            <a:spLocks noGrp="1"/>
          </p:cNvSpPr>
          <p:nvPr>
            <p:ph type="body" sz="half" idx="2"/>
          </p:nvPr>
        </p:nvSpPr>
        <p:spPr>
          <a:xfrm>
            <a:off x="7161926" y="2293620"/>
            <a:ext cx="3932237" cy="3811588"/>
          </a:xfrm>
        </p:spPr>
        <p:txBody>
          <a:bodyPr/>
          <a:lstStyle/>
          <a:p>
            <a:pPr algn="l"/>
            <a:endParaRPr lang="en-CA" dirty="0">
              <a:solidFill>
                <a:schemeClr val="tx1"/>
              </a:solidFill>
            </a:endParaRPr>
          </a:p>
          <a:p>
            <a:pPr algn="l"/>
            <a:endParaRPr lang="en-CA" dirty="0">
              <a:solidFill>
                <a:schemeClr val="tx1"/>
              </a:solidFill>
            </a:endParaRPr>
          </a:p>
          <a:p>
            <a:pPr algn="l"/>
            <a:r>
              <a:rPr lang="en-CA" dirty="0">
                <a:solidFill>
                  <a:schemeClr val="tx1"/>
                </a:solidFill>
              </a:rPr>
              <a:t>A transposition cipher!</a:t>
            </a:r>
          </a:p>
          <a:p>
            <a:pPr algn="l"/>
            <a:endParaRPr lang="en-CA" dirty="0">
              <a:solidFill>
                <a:schemeClr val="tx1"/>
              </a:solidFill>
            </a:endParaRPr>
          </a:p>
          <a:p>
            <a:pPr marL="285750" indent="-285750" algn="l">
              <a:buFontTx/>
              <a:buChar char="-"/>
            </a:pPr>
            <a:r>
              <a:rPr lang="en-CA" dirty="0">
                <a:solidFill>
                  <a:schemeClr val="tx1"/>
                </a:solidFill>
              </a:rPr>
              <a:t>What was it used for?</a:t>
            </a:r>
          </a:p>
          <a:p>
            <a:pPr marL="285750" indent="-285750" algn="l">
              <a:buFontTx/>
              <a:buChar char="-"/>
            </a:pPr>
            <a:r>
              <a:rPr lang="en-CA" dirty="0">
                <a:solidFill>
                  <a:schemeClr val="tx1"/>
                </a:solidFill>
              </a:rPr>
              <a:t>How does it work?</a:t>
            </a:r>
          </a:p>
          <a:p>
            <a:pPr marL="285750" indent="-285750" algn="l">
              <a:buFontTx/>
              <a:buChar char="-"/>
            </a:pPr>
            <a:r>
              <a:rPr lang="en-CA" dirty="0">
                <a:solidFill>
                  <a:schemeClr val="tx1"/>
                </a:solidFill>
              </a:rPr>
              <a:t>Why is it insecure?</a:t>
            </a:r>
          </a:p>
        </p:txBody>
      </p:sp>
    </p:spTree>
    <p:extLst>
      <p:ext uri="{BB962C8B-B14F-4D97-AF65-F5344CB8AC3E}">
        <p14:creationId xmlns:p14="http://schemas.microsoft.com/office/powerpoint/2010/main" val="324909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767F-93D5-4A5C-B820-3C02C60FE7ED}"/>
              </a:ext>
            </a:extLst>
          </p:cNvPr>
          <p:cNvSpPr>
            <a:spLocks noGrp="1"/>
          </p:cNvSpPr>
          <p:nvPr>
            <p:ph type="title"/>
          </p:nvPr>
        </p:nvSpPr>
        <p:spPr/>
        <p:txBody>
          <a:bodyPr/>
          <a:lstStyle/>
          <a:p>
            <a:r>
              <a:rPr lang="en-CA" dirty="0"/>
              <a:t>Caesar Cipher</a:t>
            </a:r>
          </a:p>
        </p:txBody>
      </p:sp>
      <p:pic>
        <p:nvPicPr>
          <p:cNvPr id="5" name="Picture 6">
            <a:extLst>
              <a:ext uri="{FF2B5EF4-FFF2-40B4-BE49-F238E27FC236}">
                <a16:creationId xmlns:a16="http://schemas.microsoft.com/office/drawing/2014/main" id="{E4204010-3EB2-42C8-9064-6FA9A904FDF9}"/>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bwMode="auto">
          <a:xfrm>
            <a:off x="6735763" y="2413025"/>
            <a:ext cx="4816475" cy="2031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0B793099-66A8-40AF-AA2C-EEF2EE176483}"/>
              </a:ext>
            </a:extLst>
          </p:cNvPr>
          <p:cNvSpPr>
            <a:spLocks noGrp="1"/>
          </p:cNvSpPr>
          <p:nvPr>
            <p:ph type="body" sz="half" idx="2"/>
          </p:nvPr>
        </p:nvSpPr>
        <p:spPr/>
        <p:txBody>
          <a:bodyPr>
            <a:normAutofit/>
          </a:bodyPr>
          <a:lstStyle/>
          <a:p>
            <a:pPr algn="l"/>
            <a:r>
              <a:rPr lang="en-CA" dirty="0"/>
              <a:t>A substitution cipher!</a:t>
            </a:r>
          </a:p>
          <a:p>
            <a:pPr algn="l"/>
            <a:endParaRPr lang="en-CA" dirty="0"/>
          </a:p>
          <a:p>
            <a:pPr marL="285750" indent="-285750" algn="l">
              <a:buFontTx/>
              <a:buChar char="-"/>
            </a:pPr>
            <a:r>
              <a:rPr lang="en-CA" dirty="0"/>
              <a:t>What was it used for?</a:t>
            </a:r>
          </a:p>
          <a:p>
            <a:pPr marL="285750" indent="-285750" algn="l">
              <a:buFontTx/>
              <a:buChar char="-"/>
            </a:pPr>
            <a:r>
              <a:rPr lang="en-CA" dirty="0"/>
              <a:t>How does it work?</a:t>
            </a:r>
          </a:p>
          <a:p>
            <a:pPr marL="285750" indent="-285750" algn="l">
              <a:buFontTx/>
              <a:buChar char="-"/>
            </a:pPr>
            <a:r>
              <a:rPr lang="en-CA" dirty="0"/>
              <a:t>Why is it insecure?</a:t>
            </a:r>
          </a:p>
          <a:p>
            <a:pPr algn="l"/>
            <a:endParaRPr lang="en-CA" dirty="0"/>
          </a:p>
        </p:txBody>
      </p:sp>
    </p:spTree>
    <p:extLst>
      <p:ext uri="{BB962C8B-B14F-4D97-AF65-F5344CB8AC3E}">
        <p14:creationId xmlns:p14="http://schemas.microsoft.com/office/powerpoint/2010/main" val="36991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D62EA0-4253-4CB9-A85D-DAACA059F03D}"/>
              </a:ext>
            </a:extLst>
          </p:cNvPr>
          <p:cNvSpPr>
            <a:spLocks noGrp="1"/>
          </p:cNvSpPr>
          <p:nvPr>
            <p:ph type="title"/>
          </p:nvPr>
        </p:nvSpPr>
        <p:spPr/>
        <p:txBody>
          <a:bodyPr/>
          <a:lstStyle/>
          <a:p>
            <a:r>
              <a:rPr lang="en-CA" dirty="0"/>
              <a:t>What are these ciphers doing wrong?</a:t>
            </a:r>
          </a:p>
        </p:txBody>
      </p:sp>
    </p:spTree>
    <p:extLst>
      <p:ext uri="{BB962C8B-B14F-4D97-AF65-F5344CB8AC3E}">
        <p14:creationId xmlns:p14="http://schemas.microsoft.com/office/powerpoint/2010/main" val="156657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D62EA0-4253-4CB9-A85D-DAACA059F03D}"/>
              </a:ext>
            </a:extLst>
          </p:cNvPr>
          <p:cNvSpPr>
            <a:spLocks noGrp="1"/>
          </p:cNvSpPr>
          <p:nvPr>
            <p:ph type="title"/>
          </p:nvPr>
        </p:nvSpPr>
        <p:spPr/>
        <p:txBody>
          <a:bodyPr/>
          <a:lstStyle/>
          <a:p>
            <a:r>
              <a:rPr lang="en-CA" dirty="0"/>
              <a:t>What are these ciphers doing wrong?</a:t>
            </a:r>
          </a:p>
        </p:txBody>
      </p:sp>
      <p:sp>
        <p:nvSpPr>
          <p:cNvPr id="9" name="Content Placeholder 8">
            <a:extLst>
              <a:ext uri="{FF2B5EF4-FFF2-40B4-BE49-F238E27FC236}">
                <a16:creationId xmlns:a16="http://schemas.microsoft.com/office/drawing/2014/main" id="{D4DA3213-340B-4C0F-8622-69062A84436E}"/>
              </a:ext>
            </a:extLst>
          </p:cNvPr>
          <p:cNvSpPr>
            <a:spLocks noGrp="1"/>
          </p:cNvSpPr>
          <p:nvPr>
            <p:ph idx="1"/>
          </p:nvPr>
        </p:nvSpPr>
        <p:spPr>
          <a:xfrm>
            <a:off x="838200" y="2335237"/>
            <a:ext cx="6143625" cy="3938954"/>
          </a:xfrm>
        </p:spPr>
        <p:txBody>
          <a:bodyPr>
            <a:normAutofit/>
          </a:bodyPr>
          <a:lstStyle/>
          <a:p>
            <a:pPr marL="514350" indent="-514350">
              <a:buFont typeface="+mj-lt"/>
              <a:buAutoNum type="arabicPeriod"/>
            </a:pPr>
            <a:endParaRPr lang="en-CA" dirty="0"/>
          </a:p>
          <a:p>
            <a:pPr marL="0" indent="0">
              <a:buNone/>
            </a:pPr>
            <a:r>
              <a:rPr lang="en-CA" dirty="0" err="1"/>
              <a:t>Kerckoff’s</a:t>
            </a:r>
            <a:r>
              <a:rPr lang="en-CA" dirty="0"/>
              <a:t> Principle</a:t>
            </a:r>
          </a:p>
          <a:p>
            <a:pPr lvl="1"/>
            <a:r>
              <a:rPr lang="en-CA" dirty="0"/>
              <a:t>Secrecy should depend only the secrecy of a cipher’s key, not the secrecy of the cipher’s algorithm.</a:t>
            </a:r>
          </a:p>
          <a:p>
            <a:pPr lvl="1"/>
            <a:endParaRPr lang="en-CA" dirty="0"/>
          </a:p>
          <a:p>
            <a:pPr lvl="1"/>
            <a:endParaRPr lang="en-CA" dirty="0"/>
          </a:p>
          <a:p>
            <a:pPr marL="0" indent="0">
              <a:buNone/>
            </a:pPr>
            <a:r>
              <a:rPr lang="en-CA" dirty="0"/>
              <a:t>Widely shared and long lived “secrets”</a:t>
            </a:r>
          </a:p>
          <a:p>
            <a:pPr lvl="1"/>
            <a:r>
              <a:rPr lang="en-CA" dirty="0"/>
              <a:t>Only need one person to make a single careless mistake.</a:t>
            </a:r>
          </a:p>
          <a:p>
            <a:pPr marL="514350" indent="-514350">
              <a:buFont typeface="+mj-lt"/>
              <a:buAutoNum type="arabicPeriod"/>
            </a:pPr>
            <a:endParaRPr lang="en-CA" dirty="0"/>
          </a:p>
          <a:p>
            <a:pPr marL="514350" indent="-514350">
              <a:buFont typeface="+mj-lt"/>
              <a:buAutoNum type="arabicPeriod"/>
            </a:pPr>
            <a:endParaRPr lang="en-CA" dirty="0"/>
          </a:p>
        </p:txBody>
      </p:sp>
      <p:pic>
        <p:nvPicPr>
          <p:cNvPr id="3" name="Graphic 2">
            <a:extLst>
              <a:ext uri="{FF2B5EF4-FFF2-40B4-BE49-F238E27FC236}">
                <a16:creationId xmlns:a16="http://schemas.microsoft.com/office/drawing/2014/main" id="{B1BC3C99-0C7F-4108-9059-3C646EF00D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6129" y="2136608"/>
            <a:ext cx="3251752" cy="3251752"/>
          </a:xfrm>
          <a:prstGeom prst="rect">
            <a:avLst/>
          </a:prstGeom>
        </p:spPr>
      </p:pic>
    </p:spTree>
    <p:extLst>
      <p:ext uri="{BB962C8B-B14F-4D97-AF65-F5344CB8AC3E}">
        <p14:creationId xmlns:p14="http://schemas.microsoft.com/office/powerpoint/2010/main" val="105953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FF09-7FC5-402E-8FFC-CC02F08DB041}"/>
              </a:ext>
            </a:extLst>
          </p:cNvPr>
          <p:cNvSpPr>
            <a:spLocks noGrp="1"/>
          </p:cNvSpPr>
          <p:nvPr>
            <p:ph type="title"/>
          </p:nvPr>
        </p:nvSpPr>
        <p:spPr>
          <a:xfrm>
            <a:off x="838200" y="345247"/>
            <a:ext cx="10515600" cy="1325563"/>
          </a:xfrm>
        </p:spPr>
        <p:txBody>
          <a:bodyPr/>
          <a:lstStyle/>
          <a:p>
            <a:r>
              <a:rPr lang="en-CA" dirty="0"/>
              <a:t>In the meantime.</a:t>
            </a:r>
          </a:p>
        </p:txBody>
      </p:sp>
      <p:cxnSp>
        <p:nvCxnSpPr>
          <p:cNvPr id="5" name="Straight Arrow Connector 4">
            <a:extLst>
              <a:ext uri="{FF2B5EF4-FFF2-40B4-BE49-F238E27FC236}">
                <a16:creationId xmlns:a16="http://schemas.microsoft.com/office/drawing/2014/main" id="{86E09B0D-D29B-4A96-AAB4-54002A49B7EF}"/>
              </a:ext>
            </a:extLst>
          </p:cNvPr>
          <p:cNvCxnSpPr>
            <a:cxnSpLocks/>
          </p:cNvCxnSpPr>
          <p:nvPr/>
        </p:nvCxnSpPr>
        <p:spPr>
          <a:xfrm>
            <a:off x="644387" y="3816627"/>
            <a:ext cx="95730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5405D64-4B10-4A91-8781-E0EA9D0DB871}"/>
              </a:ext>
            </a:extLst>
          </p:cNvPr>
          <p:cNvSpPr txBox="1"/>
          <p:nvPr/>
        </p:nvSpPr>
        <p:spPr>
          <a:xfrm>
            <a:off x="644387" y="2718207"/>
            <a:ext cx="2196548" cy="646331"/>
          </a:xfrm>
          <a:prstGeom prst="rect">
            <a:avLst/>
          </a:prstGeom>
          <a:noFill/>
        </p:spPr>
        <p:txBody>
          <a:bodyPr wrap="square" rtlCol="0">
            <a:spAutoFit/>
          </a:bodyPr>
          <a:lstStyle/>
          <a:p>
            <a:pPr algn="ctr"/>
            <a:r>
              <a:rPr lang="en-CA" dirty="0"/>
              <a:t>Marry Queen of </a:t>
            </a:r>
            <a:r>
              <a:rPr lang="en-CA" dirty="0" err="1"/>
              <a:t>Scotts</a:t>
            </a:r>
            <a:r>
              <a:rPr lang="en-CA" dirty="0"/>
              <a:t> assassinated.</a:t>
            </a:r>
          </a:p>
        </p:txBody>
      </p:sp>
      <p:sp>
        <p:nvSpPr>
          <p:cNvPr id="7" name="Rectangle 6">
            <a:extLst>
              <a:ext uri="{FF2B5EF4-FFF2-40B4-BE49-F238E27FC236}">
                <a16:creationId xmlns:a16="http://schemas.microsoft.com/office/drawing/2014/main" id="{E2749ED5-B24C-4287-A1FD-BC62F58B64C3}"/>
              </a:ext>
            </a:extLst>
          </p:cNvPr>
          <p:cNvSpPr/>
          <p:nvPr/>
        </p:nvSpPr>
        <p:spPr>
          <a:xfrm>
            <a:off x="1416289" y="3405916"/>
            <a:ext cx="652743" cy="369332"/>
          </a:xfrm>
          <a:prstGeom prst="rect">
            <a:avLst/>
          </a:prstGeom>
          <a:noFill/>
        </p:spPr>
        <p:txBody>
          <a:bodyPr wrap="square" rtlCol="0">
            <a:spAutoFit/>
          </a:bodyPr>
          <a:lstStyle/>
          <a:p>
            <a:pPr algn="ctr"/>
            <a:r>
              <a:rPr lang="en-CA" dirty="0"/>
              <a:t>1587</a:t>
            </a:r>
          </a:p>
        </p:txBody>
      </p:sp>
      <p:sp>
        <p:nvSpPr>
          <p:cNvPr id="8" name="TextBox 7">
            <a:extLst>
              <a:ext uri="{FF2B5EF4-FFF2-40B4-BE49-F238E27FC236}">
                <a16:creationId xmlns:a16="http://schemas.microsoft.com/office/drawing/2014/main" id="{476E1A09-AC0F-453E-B228-9DF25D8EBD75}"/>
              </a:ext>
            </a:extLst>
          </p:cNvPr>
          <p:cNvSpPr txBox="1"/>
          <p:nvPr/>
        </p:nvSpPr>
        <p:spPr>
          <a:xfrm>
            <a:off x="2503004" y="4268717"/>
            <a:ext cx="2196548" cy="646331"/>
          </a:xfrm>
          <a:prstGeom prst="rect">
            <a:avLst/>
          </a:prstGeom>
          <a:noFill/>
        </p:spPr>
        <p:txBody>
          <a:bodyPr wrap="square" rtlCol="0">
            <a:spAutoFit/>
          </a:bodyPr>
          <a:lstStyle/>
          <a:p>
            <a:pPr algn="ctr"/>
            <a:r>
              <a:rPr lang="en-CA" dirty="0"/>
              <a:t>Russia loses the Crimean War.</a:t>
            </a:r>
          </a:p>
        </p:txBody>
      </p:sp>
      <p:sp>
        <p:nvSpPr>
          <p:cNvPr id="9" name="Rectangle 8">
            <a:extLst>
              <a:ext uri="{FF2B5EF4-FFF2-40B4-BE49-F238E27FC236}">
                <a16:creationId xmlns:a16="http://schemas.microsoft.com/office/drawing/2014/main" id="{4D8F30BB-ADA8-4A50-BD52-20039F232A0C}"/>
              </a:ext>
            </a:extLst>
          </p:cNvPr>
          <p:cNvSpPr/>
          <p:nvPr/>
        </p:nvSpPr>
        <p:spPr>
          <a:xfrm>
            <a:off x="3274906" y="3858006"/>
            <a:ext cx="652743" cy="369332"/>
          </a:xfrm>
          <a:prstGeom prst="rect">
            <a:avLst/>
          </a:prstGeom>
          <a:noFill/>
        </p:spPr>
        <p:txBody>
          <a:bodyPr wrap="square" rtlCol="0">
            <a:spAutoFit/>
          </a:bodyPr>
          <a:lstStyle/>
          <a:p>
            <a:pPr algn="ctr"/>
            <a:r>
              <a:rPr lang="en-CA" dirty="0"/>
              <a:t>1856</a:t>
            </a:r>
          </a:p>
        </p:txBody>
      </p:sp>
      <p:sp>
        <p:nvSpPr>
          <p:cNvPr id="10" name="TextBox 9">
            <a:extLst>
              <a:ext uri="{FF2B5EF4-FFF2-40B4-BE49-F238E27FC236}">
                <a16:creationId xmlns:a16="http://schemas.microsoft.com/office/drawing/2014/main" id="{4BE2BAFA-28EC-4A73-8567-0E5D808E7C25}"/>
              </a:ext>
            </a:extLst>
          </p:cNvPr>
          <p:cNvSpPr txBox="1"/>
          <p:nvPr/>
        </p:nvSpPr>
        <p:spPr>
          <a:xfrm>
            <a:off x="4699552" y="2718207"/>
            <a:ext cx="2196548" cy="646331"/>
          </a:xfrm>
          <a:prstGeom prst="rect">
            <a:avLst/>
          </a:prstGeom>
          <a:noFill/>
        </p:spPr>
        <p:txBody>
          <a:bodyPr wrap="square" rtlCol="0">
            <a:spAutoFit/>
          </a:bodyPr>
          <a:lstStyle/>
          <a:p>
            <a:pPr algn="ctr"/>
            <a:r>
              <a:rPr lang="en-CA" dirty="0"/>
              <a:t>United states joins the allies.</a:t>
            </a:r>
          </a:p>
        </p:txBody>
      </p:sp>
      <p:sp>
        <p:nvSpPr>
          <p:cNvPr id="11" name="Rectangle 10">
            <a:extLst>
              <a:ext uri="{FF2B5EF4-FFF2-40B4-BE49-F238E27FC236}">
                <a16:creationId xmlns:a16="http://schemas.microsoft.com/office/drawing/2014/main" id="{D1FADD7E-6F05-416B-BC08-3853746A477F}"/>
              </a:ext>
            </a:extLst>
          </p:cNvPr>
          <p:cNvSpPr/>
          <p:nvPr/>
        </p:nvSpPr>
        <p:spPr>
          <a:xfrm>
            <a:off x="5471454" y="3405916"/>
            <a:ext cx="652743" cy="369332"/>
          </a:xfrm>
          <a:prstGeom prst="rect">
            <a:avLst/>
          </a:prstGeom>
          <a:noFill/>
        </p:spPr>
        <p:txBody>
          <a:bodyPr wrap="square" rtlCol="0">
            <a:spAutoFit/>
          </a:bodyPr>
          <a:lstStyle/>
          <a:p>
            <a:pPr algn="ctr"/>
            <a:r>
              <a:rPr lang="en-CA" dirty="0"/>
              <a:t>1917</a:t>
            </a:r>
          </a:p>
        </p:txBody>
      </p:sp>
      <p:sp>
        <p:nvSpPr>
          <p:cNvPr id="12" name="TextBox 11">
            <a:extLst>
              <a:ext uri="{FF2B5EF4-FFF2-40B4-BE49-F238E27FC236}">
                <a16:creationId xmlns:a16="http://schemas.microsoft.com/office/drawing/2014/main" id="{2D947D14-E67D-4301-9E0D-13F76A92915B}"/>
              </a:ext>
            </a:extLst>
          </p:cNvPr>
          <p:cNvSpPr txBox="1"/>
          <p:nvPr/>
        </p:nvSpPr>
        <p:spPr>
          <a:xfrm>
            <a:off x="6896100" y="4268717"/>
            <a:ext cx="2196548" cy="369332"/>
          </a:xfrm>
          <a:prstGeom prst="rect">
            <a:avLst/>
          </a:prstGeom>
          <a:noFill/>
        </p:spPr>
        <p:txBody>
          <a:bodyPr wrap="square" rtlCol="0">
            <a:spAutoFit/>
          </a:bodyPr>
          <a:lstStyle/>
          <a:p>
            <a:pPr algn="ctr"/>
            <a:r>
              <a:rPr lang="en-CA" dirty="0"/>
              <a:t>End of WW2</a:t>
            </a:r>
          </a:p>
        </p:txBody>
      </p:sp>
      <p:sp>
        <p:nvSpPr>
          <p:cNvPr id="13" name="Rectangle 12">
            <a:extLst>
              <a:ext uri="{FF2B5EF4-FFF2-40B4-BE49-F238E27FC236}">
                <a16:creationId xmlns:a16="http://schemas.microsoft.com/office/drawing/2014/main" id="{995A6A89-2CED-469A-9CED-15B83A1040EA}"/>
              </a:ext>
            </a:extLst>
          </p:cNvPr>
          <p:cNvSpPr/>
          <p:nvPr/>
        </p:nvSpPr>
        <p:spPr>
          <a:xfrm>
            <a:off x="7668002" y="3858006"/>
            <a:ext cx="652743" cy="369332"/>
          </a:xfrm>
          <a:prstGeom prst="rect">
            <a:avLst/>
          </a:prstGeom>
          <a:noFill/>
        </p:spPr>
        <p:txBody>
          <a:bodyPr wrap="square" rtlCol="0">
            <a:spAutoFit/>
          </a:bodyPr>
          <a:lstStyle/>
          <a:p>
            <a:pPr algn="ctr"/>
            <a:r>
              <a:rPr lang="en-CA" dirty="0"/>
              <a:t>1945</a:t>
            </a:r>
          </a:p>
        </p:txBody>
      </p:sp>
    </p:spTree>
    <p:extLst>
      <p:ext uri="{BB962C8B-B14F-4D97-AF65-F5344CB8AC3E}">
        <p14:creationId xmlns:p14="http://schemas.microsoft.com/office/powerpoint/2010/main" val="75480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1F0-6CAC-4BEA-BBE3-E933DA37F719}"/>
              </a:ext>
            </a:extLst>
          </p:cNvPr>
          <p:cNvSpPr>
            <a:spLocks noGrp="1"/>
          </p:cNvSpPr>
          <p:nvPr>
            <p:ph type="title"/>
          </p:nvPr>
        </p:nvSpPr>
        <p:spPr/>
        <p:txBody>
          <a:bodyPr/>
          <a:lstStyle/>
          <a:p>
            <a:r>
              <a:rPr lang="en-CA" dirty="0"/>
              <a:t>The key distribution problem</a:t>
            </a:r>
          </a:p>
        </p:txBody>
      </p:sp>
      <p:sp>
        <p:nvSpPr>
          <p:cNvPr id="3" name="Content Placeholder 2">
            <a:extLst>
              <a:ext uri="{FF2B5EF4-FFF2-40B4-BE49-F238E27FC236}">
                <a16:creationId xmlns:a16="http://schemas.microsoft.com/office/drawing/2014/main" id="{E4A767A6-E41C-4767-B6FF-B1B176F969EB}"/>
              </a:ext>
            </a:extLst>
          </p:cNvPr>
          <p:cNvSpPr>
            <a:spLocks noGrp="1"/>
          </p:cNvSpPr>
          <p:nvPr>
            <p:ph idx="1"/>
          </p:nvPr>
        </p:nvSpPr>
        <p:spPr/>
        <p:txBody>
          <a:bodyPr/>
          <a:lstStyle/>
          <a:p>
            <a:r>
              <a:rPr lang="en-CA" dirty="0"/>
              <a:t>Runners</a:t>
            </a:r>
          </a:p>
          <a:p>
            <a:pPr lvl="1"/>
            <a:r>
              <a:rPr lang="en-CA" dirty="0"/>
              <a:t>Trusted humans with USB keys that flew across the world to distribute keys every month.</a:t>
            </a:r>
          </a:p>
          <a:p>
            <a:r>
              <a:rPr lang="en-CA" dirty="0"/>
              <a:t>Diffie-Helman Key Exchange</a:t>
            </a:r>
          </a:p>
          <a:p>
            <a:pPr lvl="1"/>
            <a:r>
              <a:rPr lang="en-CA" dirty="0"/>
              <a:t>A way for two parties to agree on an encryption key over an insecure channel.</a:t>
            </a:r>
          </a:p>
          <a:p>
            <a:r>
              <a:rPr lang="en-CA" dirty="0"/>
              <a:t>Public Key crypto</a:t>
            </a:r>
          </a:p>
          <a:p>
            <a:pPr lvl="1"/>
            <a:r>
              <a:rPr lang="en-CA" dirty="0"/>
              <a:t>Let see how it works…</a:t>
            </a:r>
          </a:p>
          <a:p>
            <a:endParaRPr lang="en-CA" dirty="0"/>
          </a:p>
          <a:p>
            <a:endParaRPr lang="en-CA" dirty="0"/>
          </a:p>
          <a:p>
            <a:endParaRPr lang="en-CA" dirty="0"/>
          </a:p>
        </p:txBody>
      </p:sp>
    </p:spTree>
    <p:extLst>
      <p:ext uri="{BB962C8B-B14F-4D97-AF65-F5344CB8AC3E}">
        <p14:creationId xmlns:p14="http://schemas.microsoft.com/office/powerpoint/2010/main" val="1352993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F00735-113B-449A-97C5-66D6915E74CA}"/>
              </a:ext>
            </a:extLst>
          </p:cNvPr>
          <p:cNvSpPr>
            <a:spLocks noGrp="1"/>
          </p:cNvSpPr>
          <p:nvPr>
            <p:ph type="title"/>
          </p:nvPr>
        </p:nvSpPr>
        <p:spPr/>
        <p:txBody>
          <a:bodyPr/>
          <a:lstStyle/>
          <a:p>
            <a:r>
              <a:rPr lang="en-CA" dirty="0"/>
              <a:t>Where are we now?</a:t>
            </a:r>
          </a:p>
        </p:txBody>
      </p:sp>
      <p:sp>
        <p:nvSpPr>
          <p:cNvPr id="8" name="Text Placeholder 7">
            <a:extLst>
              <a:ext uri="{FF2B5EF4-FFF2-40B4-BE49-F238E27FC236}">
                <a16:creationId xmlns:a16="http://schemas.microsoft.com/office/drawing/2014/main" id="{E04B9666-1F96-4F76-AD60-82222F1EECD9}"/>
              </a:ext>
            </a:extLst>
          </p:cNvPr>
          <p:cNvSpPr>
            <a:spLocks noGrp="1"/>
          </p:cNvSpPr>
          <p:nvPr>
            <p:ph type="body" idx="1"/>
          </p:nvPr>
        </p:nvSpPr>
        <p:spPr/>
        <p:txBody>
          <a:bodyPr/>
          <a:lstStyle/>
          <a:p>
            <a:r>
              <a:rPr lang="en-CA" dirty="0"/>
              <a:t>Have Alice, Bob, and Eve figured it out?</a:t>
            </a:r>
          </a:p>
        </p:txBody>
      </p:sp>
    </p:spTree>
    <p:extLst>
      <p:ext uri="{BB962C8B-B14F-4D97-AF65-F5344CB8AC3E}">
        <p14:creationId xmlns:p14="http://schemas.microsoft.com/office/powerpoint/2010/main" val="2079360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59E3-85F8-4927-A320-2553A3190381}"/>
              </a:ext>
            </a:extLst>
          </p:cNvPr>
          <p:cNvSpPr>
            <a:spLocks noGrp="1"/>
          </p:cNvSpPr>
          <p:nvPr>
            <p:ph type="title"/>
          </p:nvPr>
        </p:nvSpPr>
        <p:spPr/>
        <p:txBody>
          <a:bodyPr/>
          <a:lstStyle/>
          <a:p>
            <a:r>
              <a:rPr lang="en-CA"/>
              <a:t>Public Key Cryptography</a:t>
            </a:r>
            <a:endParaRPr lang="en-CA" dirty="0"/>
          </a:p>
        </p:txBody>
      </p:sp>
      <p:sp>
        <p:nvSpPr>
          <p:cNvPr id="3" name="Content Placeholder 2">
            <a:extLst>
              <a:ext uri="{FF2B5EF4-FFF2-40B4-BE49-F238E27FC236}">
                <a16:creationId xmlns:a16="http://schemas.microsoft.com/office/drawing/2014/main" id="{FFB1085F-EB0D-463C-A030-406F0C9A637D}"/>
              </a:ext>
            </a:extLst>
          </p:cNvPr>
          <p:cNvSpPr>
            <a:spLocks noGrp="1"/>
          </p:cNvSpPr>
          <p:nvPr>
            <p:ph idx="1"/>
          </p:nvPr>
        </p:nvSpPr>
        <p:spPr/>
        <p:txBody>
          <a:bodyPr/>
          <a:lstStyle/>
          <a:p>
            <a:r>
              <a:rPr lang="en-CA" dirty="0"/>
              <a:t>RSA</a:t>
            </a:r>
          </a:p>
          <a:p>
            <a:pPr lvl="1"/>
            <a:r>
              <a:rPr lang="en-US" dirty="0"/>
              <a:t>Ron </a:t>
            </a:r>
            <a:r>
              <a:rPr lang="en-US" dirty="0" err="1"/>
              <a:t>Rivest</a:t>
            </a:r>
            <a:r>
              <a:rPr lang="en-US" dirty="0"/>
              <a:t>, Adi Shamir, and Leonard </a:t>
            </a:r>
            <a:r>
              <a:rPr lang="en-US" dirty="0" err="1"/>
              <a:t>Adleman</a:t>
            </a:r>
            <a:endParaRPr lang="en-US" dirty="0"/>
          </a:p>
          <a:p>
            <a:pPr lvl="1"/>
            <a:r>
              <a:rPr lang="en-US" dirty="0"/>
              <a:t>Based on prime factorization</a:t>
            </a:r>
            <a:endParaRPr lang="en-CA" dirty="0"/>
          </a:p>
          <a:p>
            <a:r>
              <a:rPr lang="en-CA" dirty="0"/>
              <a:t>Elliptic curve cryptography</a:t>
            </a:r>
          </a:p>
          <a:p>
            <a:pPr lvl="1"/>
            <a:r>
              <a:rPr lang="en-US" dirty="0"/>
              <a:t>Public-key algorithm based on the algebraic structure of elliptic curves</a:t>
            </a:r>
            <a:endParaRPr lang="en-CA" dirty="0"/>
          </a:p>
          <a:p>
            <a:endParaRPr lang="en-CA" dirty="0"/>
          </a:p>
        </p:txBody>
      </p:sp>
    </p:spTree>
    <p:extLst>
      <p:ext uri="{BB962C8B-B14F-4D97-AF65-F5344CB8AC3E}">
        <p14:creationId xmlns:p14="http://schemas.microsoft.com/office/powerpoint/2010/main" val="1822686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90CB-CE53-4BDA-AC88-9493CC6D0996}"/>
              </a:ext>
            </a:extLst>
          </p:cNvPr>
          <p:cNvSpPr>
            <a:spLocks noGrp="1"/>
          </p:cNvSpPr>
          <p:nvPr>
            <p:ph type="title"/>
          </p:nvPr>
        </p:nvSpPr>
        <p:spPr/>
        <p:txBody>
          <a:bodyPr/>
          <a:lstStyle/>
          <a:p>
            <a:r>
              <a:rPr lang="en-CA" dirty="0"/>
              <a:t>Symmetric Key Cryptography</a:t>
            </a:r>
          </a:p>
        </p:txBody>
      </p:sp>
      <p:sp>
        <p:nvSpPr>
          <p:cNvPr id="3" name="Content Placeholder 2">
            <a:extLst>
              <a:ext uri="{FF2B5EF4-FFF2-40B4-BE49-F238E27FC236}">
                <a16:creationId xmlns:a16="http://schemas.microsoft.com/office/drawing/2014/main" id="{4DA1B462-5741-4479-9B2C-97609B1866C0}"/>
              </a:ext>
            </a:extLst>
          </p:cNvPr>
          <p:cNvSpPr>
            <a:spLocks noGrp="1"/>
          </p:cNvSpPr>
          <p:nvPr>
            <p:ph idx="1"/>
          </p:nvPr>
        </p:nvSpPr>
        <p:spPr/>
        <p:txBody>
          <a:bodyPr/>
          <a:lstStyle/>
          <a:p>
            <a:r>
              <a:rPr lang="en-CA" dirty="0"/>
              <a:t>Block Ciphers</a:t>
            </a:r>
          </a:p>
          <a:p>
            <a:pPr lvl="1"/>
            <a:r>
              <a:rPr lang="en-CA" dirty="0"/>
              <a:t>Like AES</a:t>
            </a:r>
          </a:p>
          <a:p>
            <a:pPr lvl="1"/>
            <a:endParaRPr lang="en-CA" dirty="0"/>
          </a:p>
          <a:p>
            <a:r>
              <a:rPr lang="en-CA" dirty="0"/>
              <a:t>Stream Ciphers</a:t>
            </a:r>
          </a:p>
          <a:p>
            <a:pPr lvl="1"/>
            <a:r>
              <a:rPr lang="en-CA" dirty="0"/>
              <a:t>Like SNOW</a:t>
            </a:r>
          </a:p>
        </p:txBody>
      </p:sp>
      <p:pic>
        <p:nvPicPr>
          <p:cNvPr id="7" name="Graphic 6">
            <a:extLst>
              <a:ext uri="{FF2B5EF4-FFF2-40B4-BE49-F238E27FC236}">
                <a16:creationId xmlns:a16="http://schemas.microsoft.com/office/drawing/2014/main" id="{1D440B58-B342-4118-BE3A-AEDC81512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40587" y="3820900"/>
            <a:ext cx="687456" cy="687456"/>
          </a:xfrm>
          <a:prstGeom prst="rect">
            <a:avLst/>
          </a:prstGeom>
        </p:spPr>
      </p:pic>
      <p:pic>
        <p:nvPicPr>
          <p:cNvPr id="9" name="Graphic 8">
            <a:extLst>
              <a:ext uri="{FF2B5EF4-FFF2-40B4-BE49-F238E27FC236}">
                <a16:creationId xmlns:a16="http://schemas.microsoft.com/office/drawing/2014/main" id="{DA61B3E0-9A0B-4372-8F50-51A2FFD08A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40587" y="2648812"/>
            <a:ext cx="687456" cy="687456"/>
          </a:xfrm>
          <a:prstGeom prst="rect">
            <a:avLst/>
          </a:prstGeom>
        </p:spPr>
      </p:pic>
    </p:spTree>
    <p:extLst>
      <p:ext uri="{BB962C8B-B14F-4D97-AF65-F5344CB8AC3E}">
        <p14:creationId xmlns:p14="http://schemas.microsoft.com/office/powerpoint/2010/main" val="12095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5FBE-C1B6-4170-84B6-100983A63210}"/>
              </a:ext>
            </a:extLst>
          </p:cNvPr>
          <p:cNvSpPr>
            <a:spLocks noGrp="1"/>
          </p:cNvSpPr>
          <p:nvPr>
            <p:ph type="title"/>
          </p:nvPr>
        </p:nvSpPr>
        <p:spPr/>
        <p:txBody>
          <a:bodyPr/>
          <a:lstStyle/>
          <a:p>
            <a:r>
              <a:rPr lang="en-CA" dirty="0"/>
              <a:t>The Hunt</a:t>
            </a:r>
          </a:p>
        </p:txBody>
      </p:sp>
      <p:sp>
        <p:nvSpPr>
          <p:cNvPr id="3" name="Text Placeholder 2">
            <a:extLst>
              <a:ext uri="{FF2B5EF4-FFF2-40B4-BE49-F238E27FC236}">
                <a16:creationId xmlns:a16="http://schemas.microsoft.com/office/drawing/2014/main" id="{FCCB916E-49C2-4424-B5B6-26FB454CB11E}"/>
              </a:ext>
            </a:extLst>
          </p:cNvPr>
          <p:cNvSpPr>
            <a:spLocks noGrp="1"/>
          </p:cNvSpPr>
          <p:nvPr>
            <p:ph type="body" idx="1"/>
          </p:nvPr>
        </p:nvSpPr>
        <p:spPr/>
        <p:txBody>
          <a:bodyPr/>
          <a:lstStyle/>
          <a:p>
            <a:r>
              <a:rPr lang="en-CA" dirty="0"/>
              <a:t>Let’s go find crypto in the wild!</a:t>
            </a:r>
          </a:p>
        </p:txBody>
      </p:sp>
    </p:spTree>
    <p:extLst>
      <p:ext uri="{BB962C8B-B14F-4D97-AF65-F5344CB8AC3E}">
        <p14:creationId xmlns:p14="http://schemas.microsoft.com/office/powerpoint/2010/main" val="428854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C8C3-3C05-41DA-BDAB-6D10AB4C3D0F}"/>
              </a:ext>
            </a:extLst>
          </p:cNvPr>
          <p:cNvSpPr>
            <a:spLocks noGrp="1"/>
          </p:cNvSpPr>
          <p:nvPr>
            <p:ph type="title"/>
          </p:nvPr>
        </p:nvSpPr>
        <p:spPr/>
        <p:txBody>
          <a:bodyPr/>
          <a:lstStyle/>
          <a:p>
            <a:r>
              <a:rPr lang="en-CA" dirty="0"/>
              <a:t>Greetings</a:t>
            </a:r>
          </a:p>
        </p:txBody>
      </p:sp>
      <p:sp>
        <p:nvSpPr>
          <p:cNvPr id="3" name="Text Placeholder 2">
            <a:extLst>
              <a:ext uri="{FF2B5EF4-FFF2-40B4-BE49-F238E27FC236}">
                <a16:creationId xmlns:a16="http://schemas.microsoft.com/office/drawing/2014/main" id="{63532F2E-CE6E-42A7-97ED-4CE60FDF1893}"/>
              </a:ext>
            </a:extLst>
          </p:cNvPr>
          <p:cNvSpPr>
            <a:spLocks noGrp="1"/>
          </p:cNvSpPr>
          <p:nvPr>
            <p:ph type="body" idx="1"/>
          </p:nvPr>
        </p:nvSpPr>
        <p:spPr/>
        <p:txBody>
          <a:bodyPr/>
          <a:lstStyle/>
          <a:p>
            <a:r>
              <a:rPr lang="en-CA" dirty="0"/>
              <a:t>I am Jon</a:t>
            </a:r>
          </a:p>
        </p:txBody>
      </p:sp>
    </p:spTree>
    <p:extLst>
      <p:ext uri="{BB962C8B-B14F-4D97-AF65-F5344CB8AC3E}">
        <p14:creationId xmlns:p14="http://schemas.microsoft.com/office/powerpoint/2010/main" val="188636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A009-0C78-4132-A06B-F016A98C6D24}"/>
              </a:ext>
            </a:extLst>
          </p:cNvPr>
          <p:cNvSpPr>
            <a:spLocks noGrp="1"/>
          </p:cNvSpPr>
          <p:nvPr>
            <p:ph type="title"/>
          </p:nvPr>
        </p:nvSpPr>
        <p:spPr/>
        <p:txBody>
          <a:bodyPr/>
          <a:lstStyle/>
          <a:p>
            <a:r>
              <a:rPr lang="en-CA" dirty="0"/>
              <a:t>Find me </a:t>
            </a:r>
            <a:r>
              <a:rPr lang="en-CA" dirty="0" err="1"/>
              <a:t>ssl</a:t>
            </a:r>
            <a:r>
              <a:rPr lang="en-CA" dirty="0"/>
              <a:t>/</a:t>
            </a:r>
            <a:r>
              <a:rPr lang="en-CA" dirty="0" err="1"/>
              <a:t>tls</a:t>
            </a:r>
            <a:r>
              <a:rPr lang="en-CA" dirty="0"/>
              <a:t>!</a:t>
            </a:r>
          </a:p>
        </p:txBody>
      </p:sp>
      <p:sp>
        <p:nvSpPr>
          <p:cNvPr id="3" name="Content Placeholder 2">
            <a:extLst>
              <a:ext uri="{FF2B5EF4-FFF2-40B4-BE49-F238E27FC236}">
                <a16:creationId xmlns:a16="http://schemas.microsoft.com/office/drawing/2014/main" id="{2564BAB6-E7B9-4A46-A4AC-96F44F9BE64F}"/>
              </a:ext>
            </a:extLst>
          </p:cNvPr>
          <p:cNvSpPr>
            <a:spLocks noGrp="1"/>
          </p:cNvSpPr>
          <p:nvPr>
            <p:ph idx="1"/>
          </p:nvPr>
        </p:nvSpPr>
        <p:spPr/>
        <p:txBody>
          <a:bodyPr>
            <a:normAutofit fontScale="92500" lnSpcReduction="20000"/>
          </a:bodyPr>
          <a:lstStyle/>
          <a:p>
            <a:r>
              <a:rPr lang="en-CA" dirty="0"/>
              <a:t>Let’s start easy.</a:t>
            </a:r>
          </a:p>
          <a:p>
            <a:endParaRPr lang="en-CA" dirty="0"/>
          </a:p>
          <a:p>
            <a:pPr marL="0" indent="0">
              <a:buNone/>
            </a:pPr>
            <a:r>
              <a:rPr lang="en-CA" dirty="0"/>
              <a:t>YOU HAVE 60 SECONDS….</a:t>
            </a:r>
          </a:p>
          <a:p>
            <a:endParaRPr lang="en-CA" dirty="0"/>
          </a:p>
          <a:p>
            <a:pPr marL="0" indent="0">
              <a:buNone/>
            </a:pPr>
            <a:r>
              <a:rPr lang="en-CA" dirty="0"/>
              <a:t>What does it do?</a:t>
            </a:r>
          </a:p>
          <a:p>
            <a:r>
              <a:rPr lang="en-CA" dirty="0"/>
              <a:t>RSA for initial key exchange and verification of server.</a:t>
            </a:r>
          </a:p>
          <a:p>
            <a:pPr lvl="1"/>
            <a:r>
              <a:rPr lang="en-CA" dirty="0"/>
              <a:t>Establishes a session.</a:t>
            </a:r>
          </a:p>
          <a:p>
            <a:r>
              <a:rPr lang="en-CA" dirty="0"/>
              <a:t>AES for session encryption.</a:t>
            </a:r>
          </a:p>
          <a:p>
            <a:pPr lvl="1"/>
            <a:r>
              <a:rPr lang="en-CA" dirty="0"/>
              <a:t>Rest of the data is encrypted symmetrically.</a:t>
            </a:r>
          </a:p>
        </p:txBody>
      </p:sp>
    </p:spTree>
    <p:extLst>
      <p:ext uri="{BB962C8B-B14F-4D97-AF65-F5344CB8AC3E}">
        <p14:creationId xmlns:p14="http://schemas.microsoft.com/office/powerpoint/2010/main" val="2811249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900AD-F1EC-46C7-8FE8-9CA36A202C3F}"/>
              </a:ext>
            </a:extLst>
          </p:cNvPr>
          <p:cNvSpPr>
            <a:spLocks noGrp="1"/>
          </p:cNvSpPr>
          <p:nvPr>
            <p:ph type="title"/>
          </p:nvPr>
        </p:nvSpPr>
        <p:spPr/>
        <p:txBody>
          <a:bodyPr/>
          <a:lstStyle/>
          <a:p>
            <a:r>
              <a:rPr lang="en-CA" dirty="0"/>
              <a:t>Authentication</a:t>
            </a:r>
          </a:p>
        </p:txBody>
      </p:sp>
      <p:sp>
        <p:nvSpPr>
          <p:cNvPr id="5" name="Content Placeholder 4">
            <a:extLst>
              <a:ext uri="{FF2B5EF4-FFF2-40B4-BE49-F238E27FC236}">
                <a16:creationId xmlns:a16="http://schemas.microsoft.com/office/drawing/2014/main" id="{CDE94222-E6C1-4941-86B2-342304FE8114}"/>
              </a:ext>
            </a:extLst>
          </p:cNvPr>
          <p:cNvSpPr>
            <a:spLocks noGrp="1"/>
          </p:cNvSpPr>
          <p:nvPr>
            <p:ph idx="1"/>
          </p:nvPr>
        </p:nvSpPr>
        <p:spPr>
          <a:xfrm>
            <a:off x="2231136" y="2638044"/>
            <a:ext cx="7729728" cy="3776008"/>
          </a:xfrm>
        </p:spPr>
        <p:txBody>
          <a:bodyPr>
            <a:normAutofit/>
          </a:bodyPr>
          <a:lstStyle/>
          <a:p>
            <a:pPr marL="0" indent="0">
              <a:buNone/>
            </a:pPr>
            <a:r>
              <a:rPr lang="en-CA" dirty="0"/>
              <a:t>F*ck passwords, find me some of these:</a:t>
            </a:r>
          </a:p>
          <a:p>
            <a:pPr marL="0" indent="0">
              <a:buNone/>
            </a:pPr>
            <a:endParaRPr lang="en-CA" dirty="0"/>
          </a:p>
          <a:p>
            <a:r>
              <a:rPr lang="en-CA" dirty="0"/>
              <a:t>OpenID Connect</a:t>
            </a:r>
          </a:p>
          <a:p>
            <a:r>
              <a:rPr lang="en-CA" dirty="0"/>
              <a:t>2FA/MFA</a:t>
            </a:r>
          </a:p>
          <a:p>
            <a:pPr lvl="1"/>
            <a:r>
              <a:rPr lang="en-CA" dirty="0"/>
              <a:t>Time-based OTP</a:t>
            </a:r>
          </a:p>
          <a:p>
            <a:pPr lvl="1"/>
            <a:r>
              <a:rPr lang="en-CA" dirty="0"/>
              <a:t>Hardware Tokens</a:t>
            </a:r>
          </a:p>
          <a:p>
            <a:pPr lvl="2"/>
            <a:r>
              <a:rPr lang="en-CA" dirty="0"/>
              <a:t>FIDO2, PIV, or </a:t>
            </a:r>
            <a:r>
              <a:rPr lang="en-CA" dirty="0" err="1"/>
              <a:t>OpenPGP</a:t>
            </a:r>
            <a:endParaRPr lang="en-CA" dirty="0"/>
          </a:p>
          <a:p>
            <a:pPr lvl="2"/>
            <a:endParaRPr lang="en-CA" dirty="0"/>
          </a:p>
          <a:p>
            <a:pPr marL="0" indent="0">
              <a:buNone/>
            </a:pPr>
            <a:r>
              <a:rPr lang="en-CA" dirty="0"/>
              <a:t>YOU HAVE 3 MINUTES…</a:t>
            </a:r>
          </a:p>
          <a:p>
            <a:endParaRPr lang="en-CA" dirty="0"/>
          </a:p>
        </p:txBody>
      </p:sp>
    </p:spTree>
    <p:extLst>
      <p:ext uri="{BB962C8B-B14F-4D97-AF65-F5344CB8AC3E}">
        <p14:creationId xmlns:p14="http://schemas.microsoft.com/office/powerpoint/2010/main" val="1044735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F3D3-12AF-4F09-B0A0-B100400187A9}"/>
              </a:ext>
            </a:extLst>
          </p:cNvPr>
          <p:cNvSpPr>
            <a:spLocks noGrp="1"/>
          </p:cNvSpPr>
          <p:nvPr>
            <p:ph type="title"/>
          </p:nvPr>
        </p:nvSpPr>
        <p:spPr/>
        <p:txBody>
          <a:bodyPr/>
          <a:lstStyle/>
          <a:p>
            <a:r>
              <a:rPr lang="en-CA" dirty="0"/>
              <a:t>Authorization</a:t>
            </a:r>
          </a:p>
        </p:txBody>
      </p:sp>
      <p:sp>
        <p:nvSpPr>
          <p:cNvPr id="3" name="Content Placeholder 2">
            <a:extLst>
              <a:ext uri="{FF2B5EF4-FFF2-40B4-BE49-F238E27FC236}">
                <a16:creationId xmlns:a16="http://schemas.microsoft.com/office/drawing/2014/main" id="{6DC85E85-C9BA-4833-AB09-55408D4F941D}"/>
              </a:ext>
            </a:extLst>
          </p:cNvPr>
          <p:cNvSpPr>
            <a:spLocks noGrp="1"/>
          </p:cNvSpPr>
          <p:nvPr>
            <p:ph idx="1"/>
          </p:nvPr>
        </p:nvSpPr>
        <p:spPr>
          <a:xfrm>
            <a:off x="2231136" y="2638044"/>
            <a:ext cx="7729728" cy="3789260"/>
          </a:xfrm>
        </p:spPr>
        <p:txBody>
          <a:bodyPr>
            <a:normAutofit/>
          </a:bodyPr>
          <a:lstStyle/>
          <a:p>
            <a:pPr marL="0" indent="0">
              <a:buNone/>
            </a:pPr>
            <a:r>
              <a:rPr lang="en-CA" dirty="0"/>
              <a:t>Slightly harder… find me some of this:</a:t>
            </a:r>
          </a:p>
          <a:p>
            <a:pPr marL="0" indent="0">
              <a:buNone/>
            </a:pPr>
            <a:endParaRPr lang="en-CA" dirty="0"/>
          </a:p>
          <a:p>
            <a:r>
              <a:rPr lang="en-CA" dirty="0"/>
              <a:t>Role based access control (RBAC)</a:t>
            </a:r>
          </a:p>
          <a:p>
            <a:pPr lvl="1"/>
            <a:r>
              <a:rPr lang="en-CA" dirty="0"/>
              <a:t>Hint: Look in Google’s Cloud or Firebase Console, or Azure’s Portal</a:t>
            </a:r>
          </a:p>
          <a:p>
            <a:r>
              <a:rPr lang="en-CA" dirty="0"/>
              <a:t>OAuth2.0 protected API</a:t>
            </a:r>
          </a:p>
          <a:p>
            <a:pPr lvl="1"/>
            <a:r>
              <a:rPr lang="en-CA" dirty="0"/>
              <a:t>Hint: No hint for this one. Find me some cool web APIs.</a:t>
            </a:r>
          </a:p>
          <a:p>
            <a:pPr marL="0" indent="0">
              <a:buNone/>
            </a:pPr>
            <a:endParaRPr lang="en-CA" dirty="0"/>
          </a:p>
          <a:p>
            <a:pPr marL="0" indent="0">
              <a:buNone/>
            </a:pPr>
            <a:r>
              <a:rPr lang="en-CA" dirty="0"/>
              <a:t>YOU HAVE 5 MINUTES…</a:t>
            </a:r>
          </a:p>
          <a:p>
            <a:endParaRPr lang="en-CA" dirty="0"/>
          </a:p>
          <a:p>
            <a:pPr lvl="1"/>
            <a:endParaRPr lang="en-CA" dirty="0"/>
          </a:p>
          <a:p>
            <a:endParaRPr lang="en-CA" dirty="0"/>
          </a:p>
        </p:txBody>
      </p:sp>
    </p:spTree>
    <p:extLst>
      <p:ext uri="{BB962C8B-B14F-4D97-AF65-F5344CB8AC3E}">
        <p14:creationId xmlns:p14="http://schemas.microsoft.com/office/powerpoint/2010/main" val="2974109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ABE4-F7E6-4E48-AA9B-7D7CFF65EED1}"/>
              </a:ext>
            </a:extLst>
          </p:cNvPr>
          <p:cNvSpPr>
            <a:spLocks noGrp="1"/>
          </p:cNvSpPr>
          <p:nvPr>
            <p:ph type="title"/>
          </p:nvPr>
        </p:nvSpPr>
        <p:spPr/>
        <p:txBody>
          <a:bodyPr/>
          <a:lstStyle/>
          <a:p>
            <a:r>
              <a:rPr lang="en-CA" dirty="0"/>
              <a:t>The everyday app</a:t>
            </a:r>
          </a:p>
        </p:txBody>
      </p:sp>
      <p:sp>
        <p:nvSpPr>
          <p:cNvPr id="3" name="Text Placeholder 2">
            <a:extLst>
              <a:ext uri="{FF2B5EF4-FFF2-40B4-BE49-F238E27FC236}">
                <a16:creationId xmlns:a16="http://schemas.microsoft.com/office/drawing/2014/main" id="{78613B01-2FC3-4A29-ADDE-F637D9B77D12}"/>
              </a:ext>
            </a:extLst>
          </p:cNvPr>
          <p:cNvSpPr>
            <a:spLocks noGrp="1"/>
          </p:cNvSpPr>
          <p:nvPr>
            <p:ph type="body" idx="1"/>
          </p:nvPr>
        </p:nvSpPr>
        <p:spPr/>
        <p:txBody>
          <a:bodyPr/>
          <a:lstStyle/>
          <a:p>
            <a:r>
              <a:rPr lang="en-CA" dirty="0"/>
              <a:t>As a developer, what do we do with crypto?</a:t>
            </a:r>
          </a:p>
        </p:txBody>
      </p:sp>
    </p:spTree>
    <p:extLst>
      <p:ext uri="{BB962C8B-B14F-4D97-AF65-F5344CB8AC3E}">
        <p14:creationId xmlns:p14="http://schemas.microsoft.com/office/powerpoint/2010/main" val="1224013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1606129-7E95-400F-A8FD-1A446AACA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636" y="315646"/>
            <a:ext cx="9484727" cy="5959626"/>
          </a:xfrm>
          <a:prstGeom prst="rect">
            <a:avLst/>
          </a:prstGeom>
        </p:spPr>
      </p:pic>
    </p:spTree>
    <p:extLst>
      <p:ext uri="{BB962C8B-B14F-4D97-AF65-F5344CB8AC3E}">
        <p14:creationId xmlns:p14="http://schemas.microsoft.com/office/powerpoint/2010/main" val="2588788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226FA00-3028-4BAA-AC1A-67E11F67A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87" y="376237"/>
            <a:ext cx="10944225" cy="6105525"/>
          </a:xfrm>
          <a:prstGeom prst="rect">
            <a:avLst/>
          </a:prstGeom>
        </p:spPr>
      </p:pic>
    </p:spTree>
    <p:extLst>
      <p:ext uri="{BB962C8B-B14F-4D97-AF65-F5344CB8AC3E}">
        <p14:creationId xmlns:p14="http://schemas.microsoft.com/office/powerpoint/2010/main" val="2606538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C3CDC2-A3A0-4DDB-88CF-1161CBFCC93F}"/>
              </a:ext>
            </a:extLst>
          </p:cNvPr>
          <p:cNvSpPr>
            <a:spLocks noGrp="1"/>
          </p:cNvSpPr>
          <p:nvPr>
            <p:ph type="title"/>
          </p:nvPr>
        </p:nvSpPr>
        <p:spPr/>
        <p:txBody>
          <a:bodyPr/>
          <a:lstStyle/>
          <a:p>
            <a:r>
              <a:rPr lang="en-CA" dirty="0"/>
              <a:t>What do you want to try?</a:t>
            </a:r>
          </a:p>
        </p:txBody>
      </p:sp>
      <p:sp>
        <p:nvSpPr>
          <p:cNvPr id="4" name="Text Placeholder 3">
            <a:extLst>
              <a:ext uri="{FF2B5EF4-FFF2-40B4-BE49-F238E27FC236}">
                <a16:creationId xmlns:a16="http://schemas.microsoft.com/office/drawing/2014/main" id="{C32C2BC8-407D-45F1-98DD-F2019BB647A2}"/>
              </a:ext>
            </a:extLst>
          </p:cNvPr>
          <p:cNvSpPr>
            <a:spLocks noGrp="1"/>
          </p:cNvSpPr>
          <p:nvPr>
            <p:ph type="body" idx="1"/>
          </p:nvPr>
        </p:nvSpPr>
        <p:spPr/>
        <p:txBody>
          <a:bodyPr/>
          <a:lstStyle/>
          <a:p>
            <a:pPr algn="ctr"/>
            <a:r>
              <a:rPr lang="en-CA" dirty="0"/>
              <a:t>We’ll do OpenID Connect, </a:t>
            </a:r>
          </a:p>
          <a:p>
            <a:pPr algn="ctr"/>
            <a:r>
              <a:rPr lang="en-CA" dirty="0"/>
              <a:t>and will have time for one more…</a:t>
            </a:r>
          </a:p>
        </p:txBody>
      </p:sp>
    </p:spTree>
    <p:extLst>
      <p:ext uri="{BB962C8B-B14F-4D97-AF65-F5344CB8AC3E}">
        <p14:creationId xmlns:p14="http://schemas.microsoft.com/office/powerpoint/2010/main" val="2799824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CB86-D2F8-49AB-B1FB-EA52F730E0D6}"/>
              </a:ext>
            </a:extLst>
          </p:cNvPr>
          <p:cNvSpPr>
            <a:spLocks noGrp="1"/>
          </p:cNvSpPr>
          <p:nvPr>
            <p:ph type="title"/>
          </p:nvPr>
        </p:nvSpPr>
        <p:spPr/>
        <p:txBody>
          <a:bodyPr/>
          <a:lstStyle/>
          <a:p>
            <a:r>
              <a:rPr lang="en-CA" dirty="0" err="1"/>
              <a:t>Openid</a:t>
            </a:r>
            <a:r>
              <a:rPr lang="en-CA" dirty="0"/>
              <a:t> connect</a:t>
            </a:r>
          </a:p>
        </p:txBody>
      </p:sp>
      <p:pic>
        <p:nvPicPr>
          <p:cNvPr id="2050" name="Picture 2">
            <a:extLst>
              <a:ext uri="{FF2B5EF4-FFF2-40B4-BE49-F238E27FC236}">
                <a16:creationId xmlns:a16="http://schemas.microsoft.com/office/drawing/2014/main" id="{496C4477-27F6-4680-A290-CF9C07BEE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062" y="3076356"/>
            <a:ext cx="2047875" cy="3316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ign in with LinkedIn">
            <a:extLst>
              <a:ext uri="{FF2B5EF4-FFF2-40B4-BE49-F238E27FC236}">
                <a16:creationId xmlns:a16="http://schemas.microsoft.com/office/drawing/2014/main" id="{D2FCB7F3-8E1A-45A5-AC0A-B846896EE8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062" y="3650587"/>
            <a:ext cx="20478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D6A130A-666A-4BDC-9BF6-032819DFAD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062" y="4284956"/>
            <a:ext cx="2047875" cy="4932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22DBE7-ADFA-433B-8E61-0B5B9E60C292}"/>
              </a:ext>
            </a:extLst>
          </p:cNvPr>
          <p:cNvSpPr txBox="1"/>
          <p:nvPr/>
        </p:nvSpPr>
        <p:spPr>
          <a:xfrm>
            <a:off x="5869014" y="4778162"/>
            <a:ext cx="453970" cy="584775"/>
          </a:xfrm>
          <a:prstGeom prst="rect">
            <a:avLst/>
          </a:prstGeom>
          <a:noFill/>
        </p:spPr>
        <p:txBody>
          <a:bodyPr wrap="none" rtlCol="0">
            <a:spAutoFit/>
          </a:bodyPr>
          <a:lstStyle/>
          <a:p>
            <a:r>
              <a:rPr lang="en-CA" sz="3200" dirty="0"/>
              <a:t>...</a:t>
            </a:r>
          </a:p>
        </p:txBody>
      </p:sp>
    </p:spTree>
    <p:extLst>
      <p:ext uri="{BB962C8B-B14F-4D97-AF65-F5344CB8AC3E}">
        <p14:creationId xmlns:p14="http://schemas.microsoft.com/office/powerpoint/2010/main" val="653982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CB86-D2F8-49AB-B1FB-EA52F730E0D6}"/>
              </a:ext>
            </a:extLst>
          </p:cNvPr>
          <p:cNvSpPr>
            <a:spLocks noGrp="1"/>
          </p:cNvSpPr>
          <p:nvPr>
            <p:ph type="title"/>
          </p:nvPr>
        </p:nvSpPr>
        <p:spPr/>
        <p:txBody>
          <a:bodyPr/>
          <a:lstStyle/>
          <a:p>
            <a:r>
              <a:rPr lang="en-CA" dirty="0" err="1"/>
              <a:t>Openid</a:t>
            </a:r>
            <a:r>
              <a:rPr lang="en-CA" dirty="0"/>
              <a:t> connect</a:t>
            </a:r>
          </a:p>
        </p:txBody>
      </p:sp>
      <p:sp>
        <p:nvSpPr>
          <p:cNvPr id="7" name="TextBox 6">
            <a:extLst>
              <a:ext uri="{FF2B5EF4-FFF2-40B4-BE49-F238E27FC236}">
                <a16:creationId xmlns:a16="http://schemas.microsoft.com/office/drawing/2014/main" id="{658BDF69-C483-4082-9C17-5A53639E8822}"/>
              </a:ext>
            </a:extLst>
          </p:cNvPr>
          <p:cNvSpPr txBox="1"/>
          <p:nvPr/>
        </p:nvSpPr>
        <p:spPr>
          <a:xfrm>
            <a:off x="3771806" y="3429000"/>
            <a:ext cx="4648388" cy="1200329"/>
          </a:xfrm>
          <a:prstGeom prst="rect">
            <a:avLst/>
          </a:prstGeom>
          <a:noFill/>
        </p:spPr>
        <p:txBody>
          <a:bodyPr wrap="none" rtlCol="0">
            <a:spAutoFit/>
          </a:bodyPr>
          <a:lstStyle/>
          <a:p>
            <a:pPr algn="ctr"/>
            <a:r>
              <a:rPr lang="en-CA" dirty="0"/>
              <a:t>The </a:t>
            </a:r>
            <a:r>
              <a:rPr lang="en-CA" dirty="0" err="1"/>
              <a:t>okta</a:t>
            </a:r>
            <a:r>
              <a:rPr lang="en-CA" dirty="0"/>
              <a:t> blog did a nice job of depicting OIDC.</a:t>
            </a:r>
          </a:p>
          <a:p>
            <a:pPr algn="ctr"/>
            <a:endParaRPr lang="en-CA" dirty="0"/>
          </a:p>
          <a:p>
            <a:pPr algn="ctr"/>
            <a:r>
              <a:rPr lang="en-CA" dirty="0"/>
              <a:t>I’ll walk you through it: </a:t>
            </a:r>
          </a:p>
          <a:p>
            <a:pPr algn="ctr"/>
            <a:r>
              <a:rPr lang="en-US" dirty="0">
                <a:hlinkClick r:id="rId3"/>
              </a:rPr>
              <a:t>{</a:t>
            </a:r>
            <a:r>
              <a:rPr lang="en-US" dirty="0" err="1">
                <a:hlinkClick r:id="rId3"/>
              </a:rPr>
              <a:t>okta</a:t>
            </a:r>
            <a:r>
              <a:rPr lang="en-US" dirty="0">
                <a:hlinkClick r:id="rId3"/>
              </a:rPr>
              <a:t>} blog comic of OIDC</a:t>
            </a:r>
            <a:endParaRPr lang="en-CA" dirty="0"/>
          </a:p>
        </p:txBody>
      </p:sp>
    </p:spTree>
    <p:extLst>
      <p:ext uri="{BB962C8B-B14F-4D97-AF65-F5344CB8AC3E}">
        <p14:creationId xmlns:p14="http://schemas.microsoft.com/office/powerpoint/2010/main" val="467530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6DAB-782F-4C9A-8BCD-F31F5C245D6B}"/>
              </a:ext>
            </a:extLst>
          </p:cNvPr>
          <p:cNvSpPr>
            <a:spLocks noGrp="1"/>
          </p:cNvSpPr>
          <p:nvPr>
            <p:ph type="title"/>
          </p:nvPr>
        </p:nvSpPr>
        <p:spPr/>
        <p:txBody>
          <a:bodyPr/>
          <a:lstStyle/>
          <a:p>
            <a:r>
              <a:rPr lang="en-CA" dirty="0"/>
              <a:t>Get your fingers ready!</a:t>
            </a:r>
          </a:p>
        </p:txBody>
      </p:sp>
      <p:sp>
        <p:nvSpPr>
          <p:cNvPr id="3" name="Rectangle 2">
            <a:extLst>
              <a:ext uri="{FF2B5EF4-FFF2-40B4-BE49-F238E27FC236}">
                <a16:creationId xmlns:a16="http://schemas.microsoft.com/office/drawing/2014/main" id="{D6DD1006-78E5-43B4-9583-FA5E39D62FF2}"/>
              </a:ext>
            </a:extLst>
          </p:cNvPr>
          <p:cNvSpPr/>
          <p:nvPr/>
        </p:nvSpPr>
        <p:spPr>
          <a:xfrm>
            <a:off x="3795947" y="3244334"/>
            <a:ext cx="4600105" cy="369332"/>
          </a:xfrm>
          <a:prstGeom prst="rect">
            <a:avLst/>
          </a:prstGeom>
        </p:spPr>
        <p:txBody>
          <a:bodyPr wrap="none">
            <a:spAutoFit/>
          </a:bodyPr>
          <a:lstStyle/>
          <a:p>
            <a:r>
              <a:rPr lang="en-CA" dirty="0">
                <a:hlinkClick r:id="rId3"/>
              </a:rPr>
              <a:t>https://firebase.google.com/docs/auth/web/start</a:t>
            </a:r>
            <a:endParaRPr lang="en-CA" dirty="0"/>
          </a:p>
        </p:txBody>
      </p:sp>
      <p:sp>
        <p:nvSpPr>
          <p:cNvPr id="4" name="Rectangle 3">
            <a:extLst>
              <a:ext uri="{FF2B5EF4-FFF2-40B4-BE49-F238E27FC236}">
                <a16:creationId xmlns:a16="http://schemas.microsoft.com/office/drawing/2014/main" id="{ECD54878-FD13-48B1-8065-5D9151BD7484}"/>
              </a:ext>
            </a:extLst>
          </p:cNvPr>
          <p:cNvSpPr/>
          <p:nvPr/>
        </p:nvSpPr>
        <p:spPr>
          <a:xfrm>
            <a:off x="4147781" y="4335256"/>
            <a:ext cx="3781356" cy="369332"/>
          </a:xfrm>
          <a:prstGeom prst="rect">
            <a:avLst/>
          </a:prstGeom>
        </p:spPr>
        <p:txBody>
          <a:bodyPr wrap="none">
            <a:spAutoFit/>
          </a:bodyPr>
          <a:lstStyle/>
          <a:p>
            <a:r>
              <a:rPr lang="en-CA" dirty="0">
                <a:hlinkClick r:id="rId4"/>
              </a:rPr>
              <a:t>https://github.com/angular/angularfire</a:t>
            </a:r>
            <a:r>
              <a:rPr lang="en-CA" dirty="0"/>
              <a:t>Z</a:t>
            </a:r>
          </a:p>
        </p:txBody>
      </p:sp>
    </p:spTree>
    <p:extLst>
      <p:ext uri="{BB962C8B-B14F-4D97-AF65-F5344CB8AC3E}">
        <p14:creationId xmlns:p14="http://schemas.microsoft.com/office/powerpoint/2010/main" val="13491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8680EE-1F60-4514-9FB9-6ED43FE667C9}"/>
              </a:ext>
            </a:extLst>
          </p:cNvPr>
          <p:cNvSpPr>
            <a:spLocks noGrp="1"/>
          </p:cNvSpPr>
          <p:nvPr>
            <p:ph type="title"/>
          </p:nvPr>
        </p:nvSpPr>
        <p:spPr/>
        <p:txBody>
          <a:bodyPr/>
          <a:lstStyle/>
          <a:p>
            <a:r>
              <a:rPr lang="en-CA"/>
              <a:t>Jon Zlotnik</a:t>
            </a:r>
            <a:endParaRPr lang="en-CA" dirty="0"/>
          </a:p>
        </p:txBody>
      </p:sp>
      <p:pic>
        <p:nvPicPr>
          <p:cNvPr id="10" name="Content Placeholder 9" descr="A close up of a person&#10;&#10;Description automatically generated">
            <a:extLst>
              <a:ext uri="{FF2B5EF4-FFF2-40B4-BE49-F238E27FC236}">
                <a16:creationId xmlns:a16="http://schemas.microsoft.com/office/drawing/2014/main" id="{615EF076-F9BA-416B-B913-704997DF417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6735763" y="1823293"/>
            <a:ext cx="4816475" cy="3211415"/>
          </a:xfrm>
          <a:prstGeom prst="rect">
            <a:avLst/>
          </a:prstGeom>
        </p:spPr>
      </p:pic>
      <p:sp>
        <p:nvSpPr>
          <p:cNvPr id="8" name="Text Placeholder 7">
            <a:extLst>
              <a:ext uri="{FF2B5EF4-FFF2-40B4-BE49-F238E27FC236}">
                <a16:creationId xmlns:a16="http://schemas.microsoft.com/office/drawing/2014/main" id="{FF3F7CFF-62D9-4428-AD94-2BBA0D4B0746}"/>
              </a:ext>
            </a:extLst>
          </p:cNvPr>
          <p:cNvSpPr>
            <a:spLocks noGrp="1"/>
          </p:cNvSpPr>
          <p:nvPr>
            <p:ph type="body" sz="half" idx="2"/>
          </p:nvPr>
        </p:nvSpPr>
        <p:spPr/>
        <p:txBody>
          <a:bodyPr>
            <a:normAutofit fontScale="85000" lnSpcReduction="20000"/>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Software Engineering @ Concordia</a:t>
            </a:r>
          </a:p>
          <a:p>
            <a:pPr marL="742950" lvl="1" indent="-285750">
              <a:buFont typeface="Arial" panose="020B0604020202020204" pitchFamily="34" charset="0"/>
              <a:buChar char="•"/>
            </a:pPr>
            <a:r>
              <a:rPr lang="en-CA" dirty="0"/>
              <a:t>Avionics and Embedded Systems</a:t>
            </a:r>
          </a:p>
          <a:p>
            <a:pPr lvl="1"/>
            <a:endParaRPr lang="en-CA" dirty="0"/>
          </a:p>
          <a:p>
            <a:r>
              <a:rPr lang="en-CA" dirty="0"/>
              <a:t>   Information Security @ Genetec</a:t>
            </a:r>
          </a:p>
          <a:p>
            <a:pPr marL="742950" lvl="1" indent="-285750">
              <a:buFont typeface="Arial" panose="020B0604020202020204" pitchFamily="34" charset="0"/>
              <a:buChar char="•"/>
            </a:pPr>
            <a:r>
              <a:rPr lang="en-CA" dirty="0"/>
              <a:t>Security Operations Center</a:t>
            </a:r>
          </a:p>
          <a:p>
            <a:pPr marL="742950" lvl="1" indent="-285750">
              <a:buFont typeface="Arial" panose="020B0604020202020204" pitchFamily="34" charset="0"/>
              <a:buChar char="•"/>
            </a:pPr>
            <a:r>
              <a:rPr lang="en-CA" dirty="0"/>
              <a:t>Governance, Risk, and Compliance</a:t>
            </a:r>
          </a:p>
          <a:p>
            <a:pPr marL="742950" lvl="1" indent="-285750">
              <a:buFont typeface="Arial" panose="020B0604020202020204" pitchFamily="34" charset="0"/>
              <a:buChar char="•"/>
            </a:pPr>
            <a:r>
              <a:rPr lang="en-CA" dirty="0"/>
              <a:t>Cloud Security and Identity</a:t>
            </a:r>
          </a:p>
        </p:txBody>
      </p:sp>
    </p:spTree>
    <p:extLst>
      <p:ext uri="{BB962C8B-B14F-4D97-AF65-F5344CB8AC3E}">
        <p14:creationId xmlns:p14="http://schemas.microsoft.com/office/powerpoint/2010/main" val="987063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C902-D46E-446E-8FD0-517EF4604259}"/>
              </a:ext>
            </a:extLst>
          </p:cNvPr>
          <p:cNvSpPr>
            <a:spLocks noGrp="1"/>
          </p:cNvSpPr>
          <p:nvPr>
            <p:ph type="title"/>
          </p:nvPr>
        </p:nvSpPr>
        <p:spPr/>
        <p:txBody>
          <a:bodyPr/>
          <a:lstStyle/>
          <a:p>
            <a:r>
              <a:rPr lang="en-CA" dirty="0"/>
              <a:t>API keys and other secrets</a:t>
            </a:r>
          </a:p>
        </p:txBody>
      </p:sp>
      <p:sp>
        <p:nvSpPr>
          <p:cNvPr id="3" name="Content Placeholder 2">
            <a:extLst>
              <a:ext uri="{FF2B5EF4-FFF2-40B4-BE49-F238E27FC236}">
                <a16:creationId xmlns:a16="http://schemas.microsoft.com/office/drawing/2014/main" id="{2EE75ED1-9832-44F1-AC5F-28B10402BFDE}"/>
              </a:ext>
            </a:extLst>
          </p:cNvPr>
          <p:cNvSpPr>
            <a:spLocks noGrp="1"/>
          </p:cNvSpPr>
          <p:nvPr>
            <p:ph idx="1"/>
          </p:nvPr>
        </p:nvSpPr>
        <p:spPr/>
        <p:txBody>
          <a:bodyPr/>
          <a:lstStyle/>
          <a:p>
            <a:r>
              <a:rPr lang="en-CA" dirty="0"/>
              <a:t>Try your best not to give them to your users. </a:t>
            </a:r>
          </a:p>
          <a:p>
            <a:r>
              <a:rPr lang="en-CA" dirty="0"/>
              <a:t>Keep them in something like:</a:t>
            </a:r>
          </a:p>
          <a:p>
            <a:pPr lvl="1"/>
            <a:r>
              <a:rPr lang="en-CA" dirty="0"/>
              <a:t>Google Cloud Credentials</a:t>
            </a:r>
          </a:p>
          <a:p>
            <a:pPr lvl="1"/>
            <a:r>
              <a:rPr lang="en-CA" dirty="0"/>
              <a:t>Azure </a:t>
            </a:r>
            <a:r>
              <a:rPr lang="en-CA" dirty="0" err="1"/>
              <a:t>KeyVault</a:t>
            </a:r>
            <a:endParaRPr lang="en-CA" dirty="0"/>
          </a:p>
          <a:p>
            <a:pPr lvl="1"/>
            <a:r>
              <a:rPr lang="en-CA" dirty="0" err="1"/>
              <a:t>HashiCorp</a:t>
            </a:r>
            <a:r>
              <a:rPr lang="en-CA" dirty="0"/>
              <a:t> Vault</a:t>
            </a:r>
          </a:p>
        </p:txBody>
      </p:sp>
    </p:spTree>
    <p:extLst>
      <p:ext uri="{BB962C8B-B14F-4D97-AF65-F5344CB8AC3E}">
        <p14:creationId xmlns:p14="http://schemas.microsoft.com/office/powerpoint/2010/main" val="1231042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693A-F08F-4F85-A7FB-978B0DE9E220}"/>
              </a:ext>
            </a:extLst>
          </p:cNvPr>
          <p:cNvSpPr>
            <a:spLocks noGrp="1"/>
          </p:cNvSpPr>
          <p:nvPr>
            <p:ph type="title"/>
          </p:nvPr>
        </p:nvSpPr>
        <p:spPr/>
        <p:txBody>
          <a:bodyPr/>
          <a:lstStyle/>
          <a:p>
            <a:r>
              <a:rPr lang="en-CA" dirty="0"/>
              <a:t>You </a:t>
            </a:r>
            <a:r>
              <a:rPr lang="en-CA" dirty="0" err="1"/>
              <a:t>wanna</a:t>
            </a:r>
            <a:r>
              <a:rPr lang="en-CA" dirty="0"/>
              <a:t> try something else?</a:t>
            </a:r>
          </a:p>
        </p:txBody>
      </p:sp>
      <p:sp>
        <p:nvSpPr>
          <p:cNvPr id="3" name="Rectangle 2">
            <a:extLst>
              <a:ext uri="{FF2B5EF4-FFF2-40B4-BE49-F238E27FC236}">
                <a16:creationId xmlns:a16="http://schemas.microsoft.com/office/drawing/2014/main" id="{BB12D71E-841F-48D9-9783-FDAD8AE13EF3}"/>
              </a:ext>
            </a:extLst>
          </p:cNvPr>
          <p:cNvSpPr/>
          <p:nvPr/>
        </p:nvSpPr>
        <p:spPr>
          <a:xfrm>
            <a:off x="3256472" y="3429000"/>
            <a:ext cx="5679055" cy="646331"/>
          </a:xfrm>
          <a:prstGeom prst="rect">
            <a:avLst/>
          </a:prstGeom>
        </p:spPr>
        <p:txBody>
          <a:bodyPr wrap="none">
            <a:spAutoFit/>
          </a:bodyPr>
          <a:lstStyle/>
          <a:p>
            <a:pPr algn="ctr"/>
            <a:r>
              <a:rPr lang="en-CA" dirty="0"/>
              <a:t>If not, I’ll show you how to use Time-based OTP in Python.</a:t>
            </a:r>
          </a:p>
          <a:p>
            <a:pPr algn="ctr"/>
            <a:r>
              <a:rPr lang="en-CA" dirty="0"/>
              <a:t>And maybe introduce you to </a:t>
            </a:r>
            <a:r>
              <a:rPr lang="en-CA" dirty="0" err="1"/>
              <a:t>Hashicorp’s</a:t>
            </a:r>
            <a:r>
              <a:rPr lang="en-CA" dirty="0"/>
              <a:t> Vault.</a:t>
            </a:r>
          </a:p>
        </p:txBody>
      </p:sp>
    </p:spTree>
    <p:extLst>
      <p:ext uri="{BB962C8B-B14F-4D97-AF65-F5344CB8AC3E}">
        <p14:creationId xmlns:p14="http://schemas.microsoft.com/office/powerpoint/2010/main" val="2492804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9F84-28D3-48BF-B9C3-4D5A19A6AF67}"/>
              </a:ext>
            </a:extLst>
          </p:cNvPr>
          <p:cNvSpPr>
            <a:spLocks noGrp="1"/>
          </p:cNvSpPr>
          <p:nvPr>
            <p:ph type="title"/>
          </p:nvPr>
        </p:nvSpPr>
        <p:spPr/>
        <p:txBody>
          <a:bodyPr/>
          <a:lstStyle/>
          <a:p>
            <a:r>
              <a:rPr lang="en-CA" dirty="0"/>
              <a:t>Quantum &amp; Questions</a:t>
            </a:r>
          </a:p>
        </p:txBody>
      </p:sp>
      <p:sp>
        <p:nvSpPr>
          <p:cNvPr id="3" name="Text Placeholder 2">
            <a:extLst>
              <a:ext uri="{FF2B5EF4-FFF2-40B4-BE49-F238E27FC236}">
                <a16:creationId xmlns:a16="http://schemas.microsoft.com/office/drawing/2014/main" id="{236156F0-1C45-4BC3-AED4-E73C69B6B41D}"/>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125830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EE09-3826-4865-82E6-76F19B5A55AD}"/>
              </a:ext>
            </a:extLst>
          </p:cNvPr>
          <p:cNvSpPr>
            <a:spLocks noGrp="1"/>
          </p:cNvSpPr>
          <p:nvPr>
            <p:ph type="title"/>
          </p:nvPr>
        </p:nvSpPr>
        <p:spPr/>
        <p:txBody>
          <a:bodyPr/>
          <a:lstStyle/>
          <a:p>
            <a:r>
              <a:rPr lang="en-CA" dirty="0"/>
              <a:t>Post-Quantum Cryptography</a:t>
            </a:r>
          </a:p>
        </p:txBody>
      </p:sp>
      <p:sp>
        <p:nvSpPr>
          <p:cNvPr id="3" name="Content Placeholder 2">
            <a:extLst>
              <a:ext uri="{FF2B5EF4-FFF2-40B4-BE49-F238E27FC236}">
                <a16:creationId xmlns:a16="http://schemas.microsoft.com/office/drawing/2014/main" id="{ACB86219-859C-4D3F-915E-F96D75F2CA92}"/>
              </a:ext>
            </a:extLst>
          </p:cNvPr>
          <p:cNvSpPr>
            <a:spLocks noGrp="1"/>
          </p:cNvSpPr>
          <p:nvPr>
            <p:ph idx="1"/>
          </p:nvPr>
        </p:nvSpPr>
        <p:spPr>
          <a:xfrm>
            <a:off x="2231136" y="2638044"/>
            <a:ext cx="7729728" cy="3489487"/>
          </a:xfrm>
        </p:spPr>
        <p:txBody>
          <a:bodyPr>
            <a:normAutofit/>
          </a:bodyPr>
          <a:lstStyle/>
          <a:p>
            <a:r>
              <a:rPr lang="en-CA" dirty="0"/>
              <a:t>The danger of general purpose quantum computers</a:t>
            </a:r>
          </a:p>
          <a:p>
            <a:pPr lvl="1"/>
            <a:r>
              <a:rPr lang="en-CA" dirty="0"/>
              <a:t>We don’t have them yet.</a:t>
            </a:r>
          </a:p>
          <a:p>
            <a:pPr lvl="1"/>
            <a:r>
              <a:rPr lang="en-CA" dirty="0"/>
              <a:t>Increase key sizes.</a:t>
            </a:r>
          </a:p>
          <a:p>
            <a:pPr lvl="1"/>
            <a:r>
              <a:rPr lang="en-CA" dirty="0"/>
              <a:t>Use quantum safe algorithms.</a:t>
            </a:r>
          </a:p>
          <a:p>
            <a:r>
              <a:rPr lang="en-CA" dirty="0"/>
              <a:t>What makes quantum computers so good at breaking cryptography ?</a:t>
            </a:r>
          </a:p>
          <a:p>
            <a:pPr lvl="1"/>
            <a:r>
              <a:rPr lang="en-CA" dirty="0"/>
              <a:t>Shor’s algorithm</a:t>
            </a:r>
          </a:p>
          <a:p>
            <a:pPr lvl="1"/>
            <a:endParaRPr lang="en-CA" dirty="0"/>
          </a:p>
        </p:txBody>
      </p:sp>
    </p:spTree>
    <p:extLst>
      <p:ext uri="{BB962C8B-B14F-4D97-AF65-F5344CB8AC3E}">
        <p14:creationId xmlns:p14="http://schemas.microsoft.com/office/powerpoint/2010/main" val="1280658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0C44-BD9D-46B7-8991-158977FD2342}"/>
              </a:ext>
            </a:extLst>
          </p:cNvPr>
          <p:cNvSpPr>
            <a:spLocks noGrp="1"/>
          </p:cNvSpPr>
          <p:nvPr>
            <p:ph type="title"/>
          </p:nvPr>
        </p:nvSpPr>
        <p:spPr/>
        <p:txBody>
          <a:bodyPr/>
          <a:lstStyle/>
          <a:p>
            <a:r>
              <a:rPr lang="en-CA" dirty="0"/>
              <a:t>Quantum Key distribution</a:t>
            </a:r>
          </a:p>
        </p:txBody>
      </p:sp>
      <p:sp>
        <p:nvSpPr>
          <p:cNvPr id="3" name="Content Placeholder 2">
            <a:extLst>
              <a:ext uri="{FF2B5EF4-FFF2-40B4-BE49-F238E27FC236}">
                <a16:creationId xmlns:a16="http://schemas.microsoft.com/office/drawing/2014/main" id="{B16CB748-895A-460C-AA70-23B1FF59C8CD}"/>
              </a:ext>
            </a:extLst>
          </p:cNvPr>
          <p:cNvSpPr>
            <a:spLocks noGrp="1"/>
          </p:cNvSpPr>
          <p:nvPr>
            <p:ph idx="1"/>
          </p:nvPr>
        </p:nvSpPr>
        <p:spPr/>
        <p:txBody>
          <a:bodyPr/>
          <a:lstStyle/>
          <a:p>
            <a:r>
              <a:rPr lang="fr-FR" dirty="0" err="1"/>
              <a:t>What</a:t>
            </a:r>
            <a:r>
              <a:rPr lang="fr-FR" dirty="0"/>
              <a:t> </a:t>
            </a:r>
            <a:r>
              <a:rPr lang="fr-FR" dirty="0" err="1"/>
              <a:t>is</a:t>
            </a:r>
            <a:r>
              <a:rPr lang="fr-FR" dirty="0"/>
              <a:t> quantum key distribution?</a:t>
            </a:r>
          </a:p>
          <a:p>
            <a:endParaRPr lang="fr-FR" b="1" dirty="0"/>
          </a:p>
          <a:p>
            <a:r>
              <a:rPr lang="fr-FR" b="1" dirty="0"/>
              <a:t>Quantum </a:t>
            </a:r>
            <a:r>
              <a:rPr lang="fr-FR" b="1" dirty="0" err="1"/>
              <a:t>Encryption</a:t>
            </a:r>
            <a:r>
              <a:rPr lang="fr-FR" b="1" dirty="0"/>
              <a:t> and Science Satellite (</a:t>
            </a:r>
            <a:r>
              <a:rPr lang="fr-FR" b="1" dirty="0" err="1"/>
              <a:t>QEYSSat</a:t>
            </a:r>
            <a:r>
              <a:rPr lang="fr-FR" b="1" dirty="0"/>
              <a:t>)</a:t>
            </a:r>
          </a:p>
          <a:p>
            <a:pPr lvl="1"/>
            <a:r>
              <a:rPr lang="en-CA" dirty="0"/>
              <a:t>Canadian space agency</a:t>
            </a:r>
          </a:p>
          <a:p>
            <a:pPr lvl="2"/>
            <a:r>
              <a:rPr lang="en-US" dirty="0"/>
              <a:t>Implementation is expected to extend until the end of 2022.</a:t>
            </a:r>
          </a:p>
        </p:txBody>
      </p:sp>
      <p:pic>
        <p:nvPicPr>
          <p:cNvPr id="1026" name="Picture 2">
            <a:extLst>
              <a:ext uri="{FF2B5EF4-FFF2-40B4-BE49-F238E27FC236}">
                <a16:creationId xmlns:a16="http://schemas.microsoft.com/office/drawing/2014/main" id="{B746CAC7-74E4-444A-BC9F-0D1DB4AB7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049" y="3567312"/>
            <a:ext cx="2370551" cy="1778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47B5C7C-2A39-4D22-8EC6-FD1F8C81771F}"/>
              </a:ext>
            </a:extLst>
          </p:cNvPr>
          <p:cNvSpPr/>
          <p:nvPr/>
        </p:nvSpPr>
        <p:spPr>
          <a:xfrm>
            <a:off x="3676844" y="6036130"/>
            <a:ext cx="4838312" cy="369332"/>
          </a:xfrm>
          <a:prstGeom prst="rect">
            <a:avLst/>
          </a:prstGeom>
        </p:spPr>
        <p:txBody>
          <a:bodyPr wrap="none">
            <a:spAutoFit/>
          </a:bodyPr>
          <a:lstStyle/>
          <a:p>
            <a:r>
              <a:rPr lang="en-CA" dirty="0">
                <a:hlinkClick r:id="rId3"/>
              </a:rPr>
              <a:t>https://www.asc-csa.gc.ca/eng/sciences/qeyssat.asp</a:t>
            </a:r>
            <a:endParaRPr lang="en-CA" dirty="0"/>
          </a:p>
        </p:txBody>
      </p:sp>
    </p:spTree>
    <p:extLst>
      <p:ext uri="{BB962C8B-B14F-4D97-AF65-F5344CB8AC3E}">
        <p14:creationId xmlns:p14="http://schemas.microsoft.com/office/powerpoint/2010/main" val="4159541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F161-545B-4EBB-A4DF-DBBB3D1A063E}"/>
              </a:ext>
            </a:extLst>
          </p:cNvPr>
          <p:cNvSpPr>
            <a:spLocks noGrp="1"/>
          </p:cNvSpPr>
          <p:nvPr>
            <p:ph type="title"/>
          </p:nvPr>
        </p:nvSpPr>
        <p:spPr/>
        <p:txBody>
          <a:bodyPr/>
          <a:lstStyle/>
          <a:p>
            <a:r>
              <a:rPr lang="en-CA" dirty="0"/>
              <a:t>Q &amp; A</a:t>
            </a:r>
          </a:p>
        </p:txBody>
      </p:sp>
      <p:sp>
        <p:nvSpPr>
          <p:cNvPr id="3" name="Content Placeholder 2">
            <a:extLst>
              <a:ext uri="{FF2B5EF4-FFF2-40B4-BE49-F238E27FC236}">
                <a16:creationId xmlns:a16="http://schemas.microsoft.com/office/drawing/2014/main" id="{30DF9BD1-8B50-4A4C-A136-E1265942F158}"/>
              </a:ext>
            </a:extLst>
          </p:cNvPr>
          <p:cNvSpPr>
            <a:spLocks noGrp="1"/>
          </p:cNvSpPr>
          <p:nvPr>
            <p:ph idx="1"/>
          </p:nvPr>
        </p:nvSpPr>
        <p:spPr/>
        <p:txBody>
          <a:bodyPr/>
          <a:lstStyle/>
          <a:p>
            <a:r>
              <a:rPr lang="en-CA" dirty="0"/>
              <a:t>Ask me anything.</a:t>
            </a:r>
          </a:p>
          <a:p>
            <a:r>
              <a:rPr lang="en-CA" dirty="0"/>
              <a:t>If I don’t know the answer I’ll point you towards it.</a:t>
            </a:r>
          </a:p>
        </p:txBody>
      </p:sp>
    </p:spTree>
    <p:extLst>
      <p:ext uri="{BB962C8B-B14F-4D97-AF65-F5344CB8AC3E}">
        <p14:creationId xmlns:p14="http://schemas.microsoft.com/office/powerpoint/2010/main" val="152802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F6C0C2-03A0-4ADA-8A2A-9B3E165ADAA8}"/>
              </a:ext>
            </a:extLst>
          </p:cNvPr>
          <p:cNvSpPr>
            <a:spLocks noGrp="1"/>
          </p:cNvSpPr>
          <p:nvPr>
            <p:ph type="title"/>
          </p:nvPr>
        </p:nvSpPr>
        <p:spPr/>
        <p:txBody>
          <a:bodyPr/>
          <a:lstStyle/>
          <a:p>
            <a:r>
              <a:rPr lang="en-CA" dirty="0"/>
              <a:t>What is Cryptography?</a:t>
            </a:r>
          </a:p>
        </p:txBody>
      </p:sp>
      <p:sp>
        <p:nvSpPr>
          <p:cNvPr id="6" name="Text Placeholder 5">
            <a:extLst>
              <a:ext uri="{FF2B5EF4-FFF2-40B4-BE49-F238E27FC236}">
                <a16:creationId xmlns:a16="http://schemas.microsoft.com/office/drawing/2014/main" id="{CEC487FA-0CC3-42A2-AA50-C60A89879B94}"/>
              </a:ext>
            </a:extLst>
          </p:cNvPr>
          <p:cNvSpPr>
            <a:spLocks noGrp="1"/>
          </p:cNvSpPr>
          <p:nvPr>
            <p:ph type="body" idx="1"/>
          </p:nvPr>
        </p:nvSpPr>
        <p:spPr/>
        <p:txBody>
          <a:bodyPr/>
          <a:lstStyle/>
          <a:p>
            <a:r>
              <a:rPr lang="en-CA" dirty="0"/>
              <a:t>You mean bitcoin?</a:t>
            </a:r>
          </a:p>
        </p:txBody>
      </p:sp>
    </p:spTree>
    <p:extLst>
      <p:ext uri="{BB962C8B-B14F-4D97-AF65-F5344CB8AC3E}">
        <p14:creationId xmlns:p14="http://schemas.microsoft.com/office/powerpoint/2010/main" val="1248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E3465D-AAB2-4BA1-BFC8-34D598A59EE6}"/>
              </a:ext>
            </a:extLst>
          </p:cNvPr>
          <p:cNvSpPr>
            <a:spLocks noGrp="1"/>
          </p:cNvSpPr>
          <p:nvPr>
            <p:ph idx="1"/>
          </p:nvPr>
        </p:nvSpPr>
        <p:spPr>
          <a:xfrm>
            <a:off x="750569" y="1011556"/>
            <a:ext cx="5876925" cy="1024731"/>
          </a:xfrm>
        </p:spPr>
        <p:txBody>
          <a:bodyPr/>
          <a:lstStyle/>
          <a:p>
            <a:pPr marL="0" indent="0">
              <a:buNone/>
            </a:pPr>
            <a:r>
              <a:rPr lang="en-US" sz="2800" dirty="0">
                <a:solidFill>
                  <a:schemeClr val="tx1"/>
                </a:solidFill>
              </a:rPr>
              <a:t>“the art of writing or solving codes”</a:t>
            </a:r>
          </a:p>
          <a:p>
            <a:pPr marL="0" indent="0">
              <a:buNone/>
            </a:pPr>
            <a:r>
              <a:rPr lang="en-US" sz="1800" dirty="0"/>
              <a:t>- Oxford Dictionary</a:t>
            </a:r>
            <a:endParaRPr lang="en-CA" sz="1800" dirty="0"/>
          </a:p>
        </p:txBody>
      </p:sp>
      <p:sp>
        <p:nvSpPr>
          <p:cNvPr id="6" name="Content Placeholder 4">
            <a:extLst>
              <a:ext uri="{FF2B5EF4-FFF2-40B4-BE49-F238E27FC236}">
                <a16:creationId xmlns:a16="http://schemas.microsoft.com/office/drawing/2014/main" id="{40DC2B05-E812-4C40-A11B-C87EC45701F2}"/>
              </a:ext>
            </a:extLst>
          </p:cNvPr>
          <p:cNvSpPr txBox="1">
            <a:spLocks/>
          </p:cNvSpPr>
          <p:nvPr/>
        </p:nvSpPr>
        <p:spPr>
          <a:xfrm>
            <a:off x="750569" y="3019743"/>
            <a:ext cx="5876925" cy="102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“secret writing”</a:t>
            </a:r>
          </a:p>
          <a:p>
            <a:pPr marL="0" indent="0">
              <a:buFont typeface="Arial" panose="020B0604020202020204" pitchFamily="34" charset="0"/>
              <a:buNone/>
            </a:pPr>
            <a:r>
              <a:rPr lang="en-US" sz="1800" dirty="0"/>
              <a:t>- Miriam Webster</a:t>
            </a:r>
            <a:endParaRPr lang="en-CA" sz="1800" dirty="0"/>
          </a:p>
        </p:txBody>
      </p:sp>
      <p:sp>
        <p:nvSpPr>
          <p:cNvPr id="8" name="Content Placeholder 4">
            <a:extLst>
              <a:ext uri="{FF2B5EF4-FFF2-40B4-BE49-F238E27FC236}">
                <a16:creationId xmlns:a16="http://schemas.microsoft.com/office/drawing/2014/main" id="{DB764FE6-9098-4742-8D34-D19F8EBC4743}"/>
              </a:ext>
            </a:extLst>
          </p:cNvPr>
          <p:cNvSpPr txBox="1">
            <a:spLocks/>
          </p:cNvSpPr>
          <p:nvPr/>
        </p:nvSpPr>
        <p:spPr>
          <a:xfrm>
            <a:off x="750569" y="4821713"/>
            <a:ext cx="10690861" cy="102473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science or study of the techniques of secret writing, especially code and cipher systems, methods, and the like.”</a:t>
            </a:r>
          </a:p>
          <a:p>
            <a:pPr marL="0" indent="0">
              <a:buFont typeface="Arial" panose="020B0604020202020204" pitchFamily="34" charset="0"/>
              <a:buNone/>
            </a:pPr>
            <a:r>
              <a:rPr lang="en-US" sz="1800" dirty="0"/>
              <a:t>- Dictionary.com</a:t>
            </a:r>
            <a:endParaRPr lang="en-CA" sz="1800" dirty="0"/>
          </a:p>
        </p:txBody>
      </p:sp>
    </p:spTree>
    <p:extLst>
      <p:ext uri="{BB962C8B-B14F-4D97-AF65-F5344CB8AC3E}">
        <p14:creationId xmlns:p14="http://schemas.microsoft.com/office/powerpoint/2010/main" val="392694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0164-6B77-49CA-B652-0C6EBDF9EC48}"/>
              </a:ext>
            </a:extLst>
          </p:cNvPr>
          <p:cNvSpPr>
            <a:spLocks noGrp="1"/>
          </p:cNvSpPr>
          <p:nvPr>
            <p:ph type="title"/>
          </p:nvPr>
        </p:nvSpPr>
        <p:spPr/>
        <p:txBody>
          <a:bodyPr/>
          <a:lstStyle/>
          <a:p>
            <a:r>
              <a:rPr lang="en-CA" dirty="0"/>
              <a:t>Cryptography secures information</a:t>
            </a:r>
          </a:p>
        </p:txBody>
      </p:sp>
      <p:pic>
        <p:nvPicPr>
          <p:cNvPr id="15" name="Graphic 14">
            <a:extLst>
              <a:ext uri="{FF2B5EF4-FFF2-40B4-BE49-F238E27FC236}">
                <a16:creationId xmlns:a16="http://schemas.microsoft.com/office/drawing/2014/main" id="{A590C869-511B-40A2-A2EF-16588E39AA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0715" y="2792095"/>
            <a:ext cx="2653666" cy="2653666"/>
          </a:xfrm>
          <a:prstGeom prst="rect">
            <a:avLst/>
          </a:prstGeom>
        </p:spPr>
      </p:pic>
      <p:pic>
        <p:nvPicPr>
          <p:cNvPr id="17" name="Graphic 16">
            <a:extLst>
              <a:ext uri="{FF2B5EF4-FFF2-40B4-BE49-F238E27FC236}">
                <a16:creationId xmlns:a16="http://schemas.microsoft.com/office/drawing/2014/main" id="{28166736-9BA5-46A0-AA6A-60CE85F38E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11085" y="2792095"/>
            <a:ext cx="2653666" cy="2653666"/>
          </a:xfrm>
          <a:prstGeom prst="rect">
            <a:avLst/>
          </a:prstGeom>
        </p:spPr>
      </p:pic>
    </p:spTree>
    <p:extLst>
      <p:ext uri="{BB962C8B-B14F-4D97-AF65-F5344CB8AC3E}">
        <p14:creationId xmlns:p14="http://schemas.microsoft.com/office/powerpoint/2010/main" val="106423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AB3AD498-70CF-4ECA-951B-753579EE4C0B}"/>
              </a:ext>
            </a:extLst>
          </p:cNvPr>
          <p:cNvSpPr>
            <a:spLocks noGrp="1"/>
          </p:cNvSpPr>
          <p:nvPr>
            <p:ph type="title"/>
          </p:nvPr>
        </p:nvSpPr>
        <p:spPr/>
        <p:txBody>
          <a:bodyPr/>
          <a:lstStyle/>
          <a:p>
            <a:r>
              <a:rPr lang="en-CA" dirty="0"/>
              <a:t>Confidentiality</a:t>
            </a:r>
          </a:p>
        </p:txBody>
      </p:sp>
      <p:sp>
        <p:nvSpPr>
          <p:cNvPr id="19" name="Text Placeholder 18">
            <a:extLst>
              <a:ext uri="{FF2B5EF4-FFF2-40B4-BE49-F238E27FC236}">
                <a16:creationId xmlns:a16="http://schemas.microsoft.com/office/drawing/2014/main" id="{7E08DE40-45B6-4E0E-AAE8-17705A1FFDE3}"/>
              </a:ext>
            </a:extLst>
          </p:cNvPr>
          <p:cNvSpPr>
            <a:spLocks noGrp="1"/>
          </p:cNvSpPr>
          <p:nvPr>
            <p:ph type="body" sz="half" idx="2"/>
          </p:nvPr>
        </p:nvSpPr>
        <p:spPr/>
        <p:txBody>
          <a:bodyPr>
            <a:normAutofit fontScale="77500" lnSpcReduction="20000"/>
          </a:bodyPr>
          <a:lstStyle/>
          <a:p>
            <a:pPr marL="285750" indent="-285750">
              <a:lnSpc>
                <a:spcPct val="250000"/>
              </a:lnSpc>
              <a:buFontTx/>
              <a:buChar char="-"/>
            </a:pPr>
            <a:r>
              <a:rPr lang="en-CA" dirty="0"/>
              <a:t>Business secrets</a:t>
            </a:r>
          </a:p>
          <a:p>
            <a:pPr marL="285750" indent="-285750">
              <a:lnSpc>
                <a:spcPct val="250000"/>
              </a:lnSpc>
              <a:buFontTx/>
              <a:buChar char="-"/>
            </a:pPr>
            <a:r>
              <a:rPr lang="en-CA" dirty="0"/>
              <a:t>Personal information</a:t>
            </a:r>
          </a:p>
          <a:p>
            <a:pPr marL="285750" indent="-285750">
              <a:lnSpc>
                <a:spcPct val="250000"/>
              </a:lnSpc>
              <a:buFontTx/>
              <a:buChar char="-"/>
            </a:pPr>
            <a:r>
              <a:rPr lang="en-CA" dirty="0"/>
              <a:t>Sensitive messages or transactions</a:t>
            </a:r>
          </a:p>
          <a:p>
            <a:pPr marL="285750" indent="-285750">
              <a:lnSpc>
                <a:spcPct val="250000"/>
              </a:lnSpc>
              <a:buFontTx/>
              <a:buChar char="-"/>
            </a:pPr>
            <a:r>
              <a:rPr lang="en-CA" dirty="0"/>
              <a:t>etc.</a:t>
            </a:r>
          </a:p>
        </p:txBody>
      </p:sp>
      <p:pic>
        <p:nvPicPr>
          <p:cNvPr id="22" name="Graphic 21">
            <a:extLst>
              <a:ext uri="{FF2B5EF4-FFF2-40B4-BE49-F238E27FC236}">
                <a16:creationId xmlns:a16="http://schemas.microsoft.com/office/drawing/2014/main" id="{AF0FAA06-CB43-4FBA-A41D-64EA4E2F5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1261" y="2102167"/>
            <a:ext cx="2653666" cy="2653666"/>
          </a:xfrm>
          <a:prstGeom prst="rect">
            <a:avLst/>
          </a:prstGeom>
        </p:spPr>
      </p:pic>
    </p:spTree>
    <p:extLst>
      <p:ext uri="{BB962C8B-B14F-4D97-AF65-F5344CB8AC3E}">
        <p14:creationId xmlns:p14="http://schemas.microsoft.com/office/powerpoint/2010/main" val="26207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C6AB9AA-DBC0-43E0-9DB6-57F2A35A4D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261" y="2102167"/>
            <a:ext cx="2653666" cy="2653666"/>
          </a:xfrm>
          <a:prstGeom prst="rect">
            <a:avLst/>
          </a:prstGeom>
        </p:spPr>
      </p:pic>
      <p:sp>
        <p:nvSpPr>
          <p:cNvPr id="17" name="Title 16">
            <a:extLst>
              <a:ext uri="{FF2B5EF4-FFF2-40B4-BE49-F238E27FC236}">
                <a16:creationId xmlns:a16="http://schemas.microsoft.com/office/drawing/2014/main" id="{AB3AD498-70CF-4ECA-951B-753579EE4C0B}"/>
              </a:ext>
            </a:extLst>
          </p:cNvPr>
          <p:cNvSpPr>
            <a:spLocks noGrp="1"/>
          </p:cNvSpPr>
          <p:nvPr>
            <p:ph type="title"/>
          </p:nvPr>
        </p:nvSpPr>
        <p:spPr/>
        <p:txBody>
          <a:bodyPr/>
          <a:lstStyle/>
          <a:p>
            <a:r>
              <a:rPr lang="en-CA" dirty="0"/>
              <a:t>Integrity</a:t>
            </a:r>
          </a:p>
        </p:txBody>
      </p:sp>
      <p:sp>
        <p:nvSpPr>
          <p:cNvPr id="19" name="Text Placeholder 18">
            <a:extLst>
              <a:ext uri="{FF2B5EF4-FFF2-40B4-BE49-F238E27FC236}">
                <a16:creationId xmlns:a16="http://schemas.microsoft.com/office/drawing/2014/main" id="{7E08DE40-45B6-4E0E-AAE8-17705A1FFDE3}"/>
              </a:ext>
            </a:extLst>
          </p:cNvPr>
          <p:cNvSpPr>
            <a:spLocks noGrp="1"/>
          </p:cNvSpPr>
          <p:nvPr>
            <p:ph type="body" sz="half" idx="2"/>
          </p:nvPr>
        </p:nvSpPr>
        <p:spPr/>
        <p:txBody>
          <a:bodyPr>
            <a:normAutofit fontScale="77500" lnSpcReduction="20000"/>
          </a:bodyPr>
          <a:lstStyle/>
          <a:p>
            <a:pPr marL="285750" indent="-285750">
              <a:lnSpc>
                <a:spcPct val="250000"/>
              </a:lnSpc>
              <a:buFontTx/>
              <a:buChar char="-"/>
            </a:pPr>
            <a:r>
              <a:rPr lang="en-CA" dirty="0"/>
              <a:t>Authentication</a:t>
            </a:r>
          </a:p>
          <a:p>
            <a:pPr marL="285750" indent="-285750">
              <a:lnSpc>
                <a:spcPct val="250000"/>
              </a:lnSpc>
              <a:buFontTx/>
              <a:buChar char="-"/>
            </a:pPr>
            <a:r>
              <a:rPr lang="en-CA" dirty="0"/>
              <a:t>Non-repudiation in messaging</a:t>
            </a:r>
          </a:p>
          <a:p>
            <a:pPr marL="285750" indent="-285750">
              <a:lnSpc>
                <a:spcPct val="250000"/>
              </a:lnSpc>
              <a:buFontTx/>
              <a:buChar char="-"/>
            </a:pPr>
            <a:r>
              <a:rPr lang="en-CA" dirty="0"/>
              <a:t>Proof of transactions</a:t>
            </a:r>
          </a:p>
          <a:p>
            <a:pPr marL="285750" indent="-285750">
              <a:lnSpc>
                <a:spcPct val="250000"/>
              </a:lnSpc>
              <a:buFontTx/>
              <a:buChar char="-"/>
            </a:pPr>
            <a:r>
              <a:rPr lang="en-CA" dirty="0"/>
              <a:t>etc.</a:t>
            </a:r>
          </a:p>
        </p:txBody>
      </p:sp>
    </p:spTree>
    <p:extLst>
      <p:ext uri="{BB962C8B-B14F-4D97-AF65-F5344CB8AC3E}">
        <p14:creationId xmlns:p14="http://schemas.microsoft.com/office/powerpoint/2010/main" val="253136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F00735-113B-449A-97C5-66D6915E74CA}"/>
              </a:ext>
            </a:extLst>
          </p:cNvPr>
          <p:cNvSpPr>
            <a:spLocks noGrp="1"/>
          </p:cNvSpPr>
          <p:nvPr>
            <p:ph type="title"/>
          </p:nvPr>
        </p:nvSpPr>
        <p:spPr/>
        <p:txBody>
          <a:bodyPr/>
          <a:lstStyle/>
          <a:p>
            <a:r>
              <a:rPr lang="en-CA" dirty="0"/>
              <a:t>How did it all start?</a:t>
            </a:r>
          </a:p>
        </p:txBody>
      </p:sp>
      <p:sp>
        <p:nvSpPr>
          <p:cNvPr id="8" name="Text Placeholder 7">
            <a:extLst>
              <a:ext uri="{FF2B5EF4-FFF2-40B4-BE49-F238E27FC236}">
                <a16:creationId xmlns:a16="http://schemas.microsoft.com/office/drawing/2014/main" id="{E04B9666-1F96-4F76-AD60-82222F1EECD9}"/>
              </a:ext>
            </a:extLst>
          </p:cNvPr>
          <p:cNvSpPr>
            <a:spLocks noGrp="1"/>
          </p:cNvSpPr>
          <p:nvPr>
            <p:ph type="body" idx="1"/>
          </p:nvPr>
        </p:nvSpPr>
        <p:spPr/>
        <p:txBody>
          <a:bodyPr/>
          <a:lstStyle/>
          <a:p>
            <a:r>
              <a:rPr lang="en-CA" dirty="0"/>
              <a:t>Let’s go back to ancient Greece!</a:t>
            </a:r>
          </a:p>
        </p:txBody>
      </p:sp>
    </p:spTree>
    <p:extLst>
      <p:ext uri="{BB962C8B-B14F-4D97-AF65-F5344CB8AC3E}">
        <p14:creationId xmlns:p14="http://schemas.microsoft.com/office/powerpoint/2010/main" val="85578393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1915</TotalTime>
  <Words>2007</Words>
  <Application>Microsoft Office PowerPoint</Application>
  <PresentationFormat>Widescreen</PresentationFormat>
  <Paragraphs>300</Paragraphs>
  <Slides>35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Gill Sans MT</vt:lpstr>
      <vt:lpstr>Parcel</vt:lpstr>
      <vt:lpstr>Cryptography</vt:lpstr>
      <vt:lpstr>Greetings</vt:lpstr>
      <vt:lpstr>Jon Zlotnik</vt:lpstr>
      <vt:lpstr>What is Cryptography?</vt:lpstr>
      <vt:lpstr>PowerPoint Presentation</vt:lpstr>
      <vt:lpstr>Cryptography secures information</vt:lpstr>
      <vt:lpstr>Confidentiality</vt:lpstr>
      <vt:lpstr>Integrity</vt:lpstr>
      <vt:lpstr>How did it all start?</vt:lpstr>
      <vt:lpstr>Scytale</vt:lpstr>
      <vt:lpstr>Caesar Cipher</vt:lpstr>
      <vt:lpstr>What are these ciphers doing wrong?</vt:lpstr>
      <vt:lpstr>What are these ciphers doing wrong?</vt:lpstr>
      <vt:lpstr>In the meantime.</vt:lpstr>
      <vt:lpstr>The key distribution problem</vt:lpstr>
      <vt:lpstr>Where are we now?</vt:lpstr>
      <vt:lpstr>Public Key Cryptography</vt:lpstr>
      <vt:lpstr>Symmetric Key Cryptography</vt:lpstr>
      <vt:lpstr>The Hunt</vt:lpstr>
      <vt:lpstr>Find me ssl/tls!</vt:lpstr>
      <vt:lpstr>Authentication</vt:lpstr>
      <vt:lpstr>Authorization</vt:lpstr>
      <vt:lpstr>The everyday app</vt:lpstr>
      <vt:lpstr>PowerPoint Presentation</vt:lpstr>
      <vt:lpstr>PowerPoint Presentation</vt:lpstr>
      <vt:lpstr>What do you want to try?</vt:lpstr>
      <vt:lpstr>Openid connect</vt:lpstr>
      <vt:lpstr>Openid connect</vt:lpstr>
      <vt:lpstr>Get your fingers ready!</vt:lpstr>
      <vt:lpstr>API keys and other secrets</vt:lpstr>
      <vt:lpstr>You wanna try something else?</vt:lpstr>
      <vt:lpstr>Quantum &amp; Questions</vt:lpstr>
      <vt:lpstr>Post-Quantum Cryptography</vt:lpstr>
      <vt:lpstr>Quantum Key distribution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Jon Zlotnik</dc:creator>
  <cp:lastModifiedBy>Jon Zlotnik</cp:lastModifiedBy>
  <cp:revision>3</cp:revision>
  <dcterms:created xsi:type="dcterms:W3CDTF">2020-06-07T00:10:29Z</dcterms:created>
  <dcterms:modified xsi:type="dcterms:W3CDTF">2020-06-14T01:06:45Z</dcterms:modified>
</cp:coreProperties>
</file>