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3" r:id="rId6"/>
    <p:sldId id="277" r:id="rId7"/>
    <p:sldId id="278" r:id="rId8"/>
    <p:sldId id="279" r:id="rId9"/>
    <p:sldId id="284" r:id="rId10"/>
    <p:sldId id="285" r:id="rId11"/>
    <p:sldId id="286" r:id="rId12"/>
    <p:sldId id="281" r:id="rId13"/>
    <p:sldId id="287" r:id="rId14"/>
    <p:sldId id="289" r:id="rId15"/>
    <p:sldId id="288" r:id="rId16"/>
    <p:sldId id="295" r:id="rId17"/>
    <p:sldId id="298" r:id="rId18"/>
    <p:sldId id="296" r:id="rId19"/>
    <p:sldId id="297" r:id="rId20"/>
    <p:sldId id="275" r:id="rId21"/>
    <p:sldId id="291" r:id="rId22"/>
    <p:sldId id="292" r:id="rId23"/>
    <p:sldId id="294" r:id="rId24"/>
    <p:sldId id="293" r:id="rId25"/>
    <p:sldId id="299" r:id="rId26"/>
    <p:sldId id="300" r:id="rId27"/>
    <p:sldId id="29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Zlotnik/marihacks2019-python-flas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Flask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“Hello World!” to web api’s in 45min?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B7A52-0EE7-42EE-9EFD-D8CD2468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things to </a:t>
            </a:r>
            <a:r>
              <a:rPr lang="en-CA" dirty="0" err="1"/>
              <a:t>knote</a:t>
            </a:r>
            <a:r>
              <a:rPr lang="en-CA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3DABD-A3A4-4DDD-9313-D9EDBE8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We’ll be using Python 3 (not 2.7)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To follow along, clone my repo:</a:t>
            </a:r>
          </a:p>
          <a:p>
            <a:pPr marL="304746" lvl="1" indent="0">
              <a:buNone/>
            </a:pPr>
            <a:r>
              <a:rPr lang="en-CA" dirty="0">
                <a:hlinkClick r:id="rId2"/>
              </a:rPr>
              <a:t>https://github.com/jonZlotnik/marihacks2019-python-flask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was told to assume none of you know how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will teach you how to learn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curse of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3964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469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1293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Hi, I’m Jon!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/>
              <a:t>Salut, je </a:t>
            </a:r>
            <a:r>
              <a:rPr lang="en-CA" dirty="0" err="1"/>
              <a:t>m’appelle</a:t>
            </a:r>
            <a:r>
              <a:rPr lang="en-CA" dirty="0"/>
              <a:t> Jon!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היי, אני ג 'ון.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Привет, я Джон.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English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Hi, I’m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French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Salut, je </a:t>
            </a:r>
            <a:r>
              <a:rPr lang="en-CA" dirty="0" err="1">
                <a:solidFill>
                  <a:schemeClr val="tx1">
                    <a:lumMod val="50000"/>
                  </a:schemeClr>
                </a:solidFill>
              </a:rPr>
              <a:t>m’appelle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Hebrew</a:t>
            </a:r>
          </a:p>
          <a:p>
            <a:pPr lvl="1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היי, אני ג 'ון.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Russian</a:t>
            </a:r>
          </a:p>
          <a:p>
            <a:pPr lvl="1"/>
            <a:r>
              <a:rPr lang="az-Cyrl-AZ" dirty="0">
                <a:solidFill>
                  <a:schemeClr val="tx1">
                    <a:lumMod val="50000"/>
                  </a:schemeClr>
                </a:solidFill>
              </a:rPr>
              <a:t>Привет, я Джон.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8EBC3A-8A0F-4610-9DF1-22175657B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Where is the house?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la </a:t>
            </a:r>
            <a:r>
              <a:rPr lang="en-CA" dirty="0" err="1"/>
              <a:t>maison</a:t>
            </a:r>
            <a:r>
              <a:rPr lang="en-CA" dirty="0"/>
              <a:t>?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איפה הבית?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Где дом?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4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B9A1F-9BA0-492F-AA7D-8705049EE359}"/>
              </a:ext>
            </a:extLst>
          </p:cNvPr>
          <p:cNvSpPr txBox="1"/>
          <p:nvPr/>
        </p:nvSpPr>
        <p:spPr>
          <a:xfrm>
            <a:off x="1218883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540B5-F002-4EA8-A511-BE35F35DC2DA}"/>
              </a:ext>
            </a:extLst>
          </p:cNvPr>
          <p:cNvSpPr txBox="1"/>
          <p:nvPr/>
        </p:nvSpPr>
        <p:spPr>
          <a:xfrm>
            <a:off x="5086300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67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3"/>
          <a:stretch/>
        </p:blipFill>
        <p:spPr>
          <a:xfrm>
            <a:off x="4253142" y="2060848"/>
            <a:ext cx="328143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77988" y="2581483"/>
            <a:ext cx="197515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34572" y="2572395"/>
            <a:ext cx="1872208" cy="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4A94F-8083-4201-967C-A778AA2E8F9A}"/>
              </a:ext>
            </a:extLst>
          </p:cNvPr>
          <p:cNvSpPr txBox="1"/>
          <p:nvPr/>
        </p:nvSpPr>
        <p:spPr>
          <a:xfrm>
            <a:off x="1689314" y="4345939"/>
            <a:ext cx="290553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Python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0FB46-1922-40D0-B247-5BC692F72516}"/>
              </a:ext>
            </a:extLst>
          </p:cNvPr>
          <p:cNvSpPr txBox="1"/>
          <p:nvPr/>
        </p:nvSpPr>
        <p:spPr>
          <a:xfrm>
            <a:off x="5623770" y="4345939"/>
            <a:ext cx="94128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E5C1D-31D2-4369-89AF-FEB2F6768704}"/>
              </a:ext>
            </a:extLst>
          </p:cNvPr>
          <p:cNvSpPr txBox="1"/>
          <p:nvPr/>
        </p:nvSpPr>
        <p:spPr>
          <a:xfrm>
            <a:off x="7593970" y="4334796"/>
            <a:ext cx="290829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Assembly </a:t>
            </a:r>
            <a:r>
              <a:rPr lang="en-CA" sz="2800" dirty="0">
                <a:sym typeface="Wingdings" panose="05000000000000000000" pitchFamily="2" charset="2"/>
              </a:rPr>
              <a:t>&amp; Binary</a:t>
            </a:r>
            <a:endParaRPr lang="en-CA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6096D-9B19-4EEB-9C8D-DF96CB47B80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94853" y="4607550"/>
            <a:ext cx="102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5F7633-55E6-4D37-B606-C22ADC8B50F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65053" y="4596407"/>
            <a:ext cx="102891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1CF49-C119-4A9B-ADBC-D5086E65C0A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flipH="1">
            <a:off x="3142084" y="2581483"/>
            <a:ext cx="1111058" cy="17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D1E087-5819-4A7B-BC3D-33104911DE79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7534572" y="2581483"/>
            <a:ext cx="1513547" cy="175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15F-16B8-4E3C-A18C-2782573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build a riddle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69C4-027F-4B2D-960B-323C0698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Computer asks user a riddle.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User inputs an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checks answer against correct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responds with a message letting the user know how they did.</a:t>
            </a:r>
          </a:p>
        </p:txBody>
      </p:sp>
    </p:spTree>
    <p:extLst>
      <p:ext uri="{BB962C8B-B14F-4D97-AF65-F5344CB8AC3E}">
        <p14:creationId xmlns:p14="http://schemas.microsoft.com/office/powerpoint/2010/main" val="35751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</p:spTree>
    <p:extLst>
      <p:ext uri="{BB962C8B-B14F-4D97-AF65-F5344CB8AC3E}">
        <p14:creationId xmlns:p14="http://schemas.microsoft.com/office/powerpoint/2010/main" val="19806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9E71C-2CED-4291-A927-A0CDC47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Goals Today: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62D356-8E64-48CB-B363-969EC905F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Learn some python</a:t>
            </a:r>
          </a:p>
          <a:p>
            <a:pPr marL="514350" indent="-514350">
              <a:buAutoNum type="arabicParenR"/>
            </a:pPr>
            <a:r>
              <a:rPr lang="en-CA" dirty="0"/>
              <a:t>Make something cool with it</a:t>
            </a:r>
          </a:p>
        </p:txBody>
      </p:sp>
    </p:spTree>
    <p:extLst>
      <p:ext uri="{BB962C8B-B14F-4D97-AF65-F5344CB8AC3E}">
        <p14:creationId xmlns:p14="http://schemas.microsoft.com/office/powerpoint/2010/main" val="21865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17D30F-0939-4C9A-AFD8-9C068544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3" y="584200"/>
            <a:ext cx="6094412" cy="5588000"/>
          </a:xfrm>
        </p:spPr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print(“How much wood would a woodchuck chuck if a woodchuck could chuck wood?”)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How much wood would a woodchuck chuck if a woodchuck could chuck wood?</a:t>
            </a:r>
          </a:p>
        </p:txBody>
      </p:sp>
    </p:spTree>
    <p:extLst>
      <p:ext uri="{BB962C8B-B14F-4D97-AF65-F5344CB8AC3E}">
        <p14:creationId xmlns:p14="http://schemas.microsoft.com/office/powerpoint/2010/main" val="19313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8253C-D1CD-4FBC-A58E-F51F43BD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13999"/>
          </a:xfrm>
        </p:spPr>
        <p:txBody>
          <a:bodyPr/>
          <a:lstStyle/>
          <a:p>
            <a:r>
              <a:rPr lang="en-CA" dirty="0"/>
              <a:t>Okay, that’s great. </a:t>
            </a:r>
            <a:br>
              <a:rPr lang="en-CA" dirty="0"/>
            </a:br>
            <a:r>
              <a:rPr lang="en-CA" dirty="0"/>
              <a:t>Shall we ramp things up a bit?</a:t>
            </a:r>
          </a:p>
        </p:txBody>
      </p:sp>
      <p:pic>
        <p:nvPicPr>
          <p:cNvPr id="1028" name="Picture 4" descr="Image result for atom">
            <a:extLst>
              <a:ext uri="{FF2B5EF4-FFF2-40B4-BE49-F238E27FC236}">
                <a16:creationId xmlns:a16="http://schemas.microsoft.com/office/drawing/2014/main" id="{D2B51A46-03D1-4A7E-B312-3DFB5777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140968"/>
            <a:ext cx="1871117" cy="17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1D72A-B517-4C55-AF14-670AC22095C5}"/>
              </a:ext>
            </a:extLst>
          </p:cNvPr>
          <p:cNvSpPr txBox="1"/>
          <p:nvPr/>
        </p:nvSpPr>
        <p:spPr>
          <a:xfrm>
            <a:off x="4222204" y="3736357"/>
            <a:ext cx="654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I heard everybody uses Atom around here…</a:t>
            </a:r>
          </a:p>
        </p:txBody>
      </p:sp>
    </p:spTree>
    <p:extLst>
      <p:ext uri="{BB962C8B-B14F-4D97-AF65-F5344CB8AC3E}">
        <p14:creationId xmlns:p14="http://schemas.microsoft.com/office/powerpoint/2010/main" val="24432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8ADBF-C28E-46A4-987B-F86D1E8F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15B4-C400-4001-BDAC-B2B84085F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is python </a:t>
            </a:r>
            <a:r>
              <a:rPr lang="en-CA" dirty="0" err="1"/>
              <a:t>gonna</a:t>
            </a:r>
            <a:r>
              <a:rPr lang="en-CA" dirty="0"/>
              <a:t> help with building a web </a:t>
            </a:r>
            <a:r>
              <a:rPr lang="en-CA" dirty="0" err="1"/>
              <a:t>api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15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B912-535F-4962-82AE-D7989A3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where Flask comes in!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2E416-54BB-432A-BB02-08EB3230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But what is it?</a:t>
            </a:r>
          </a:p>
        </p:txBody>
      </p:sp>
      <p:pic>
        <p:nvPicPr>
          <p:cNvPr id="3076" name="Picture 4" descr="http://flask.pocoo.org/static/logo/flask.png">
            <a:extLst>
              <a:ext uri="{FF2B5EF4-FFF2-40B4-BE49-F238E27FC236}">
                <a16:creationId xmlns:a16="http://schemas.microsoft.com/office/drawing/2014/main" id="{6BCB7429-A702-4B48-ACA7-CD40D9D9A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67" y="2463751"/>
            <a:ext cx="4673504" cy="18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42" y="2060848"/>
            <a:ext cx="368254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/>
          <p:nvPr/>
        </p:nvCxnSpPr>
        <p:spPr>
          <a:xfrm>
            <a:off x="2277988" y="258148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/>
          <p:nvPr/>
        </p:nvCxnSpPr>
        <p:spPr>
          <a:xfrm>
            <a:off x="7678588" y="257239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25419A3-F5BB-4406-B653-69CFE197DDE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90883" y="-1222446"/>
            <a:ext cx="12700" cy="8522258"/>
          </a:xfrm>
          <a:prstGeom prst="curvedConnector3">
            <a:avLst>
              <a:gd name="adj1" fmla="val 16860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9DF3B5-A2A7-4A5C-B637-AF0BF5896D64}"/>
              </a:ext>
            </a:extLst>
          </p:cNvPr>
          <p:cNvSpPr txBox="1"/>
          <p:nvPr/>
        </p:nvSpPr>
        <p:spPr>
          <a:xfrm>
            <a:off x="5562846" y="463585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481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D4629-7DC0-4071-A721-7068442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by doing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4B2B7D-0F16-4EEA-9F28-AFC314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If all goes well we should end up with something like this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726177-AB6C-4BBD-A14E-25660089D2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93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pic>
        <p:nvPicPr>
          <p:cNvPr id="14" name="Content Placeholder 13" descr="Internet">
            <a:extLst>
              <a:ext uri="{FF2B5EF4-FFF2-40B4-BE49-F238E27FC236}">
                <a16:creationId xmlns:a16="http://schemas.microsoft.com/office/drawing/2014/main" id="{2F7B1800-E15A-4082-ADE4-BD9167F87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</p:spPr>
      </p:pic>
    </p:spTree>
    <p:extLst>
      <p:ext uri="{BB962C8B-B14F-4D97-AF65-F5344CB8AC3E}">
        <p14:creationId xmlns:p14="http://schemas.microsoft.com/office/powerpoint/2010/main" val="3014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2" name="Content Placeholder 13" descr="Internet">
            <a:extLst>
              <a:ext uri="{FF2B5EF4-FFF2-40B4-BE49-F238E27FC236}">
                <a16:creationId xmlns:a16="http://schemas.microsoft.com/office/drawing/2014/main" id="{1D29A69C-B402-4543-9115-48AF70EE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  <p:pic>
        <p:nvPicPr>
          <p:cNvPr id="11" name="Content Placeholder 13" descr="Internet">
            <a:extLst>
              <a:ext uri="{FF2B5EF4-FFF2-40B4-BE49-F238E27FC236}">
                <a16:creationId xmlns:a16="http://schemas.microsoft.com/office/drawing/2014/main" id="{DED72DC8-0B5B-4BB2-BA9B-B9416C5B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  <a:prstGeom prst="rect">
            <a:avLst/>
          </a:prstGeom>
        </p:spPr>
      </p:pic>
      <p:pic>
        <p:nvPicPr>
          <p:cNvPr id="12" name="Content Placeholder 15" descr="Server">
            <a:extLst>
              <a:ext uri="{FF2B5EF4-FFF2-40B4-BE49-F238E27FC236}">
                <a16:creationId xmlns:a16="http://schemas.microsoft.com/office/drawing/2014/main" id="{4650D660-0376-4364-8DFA-AC05DAF6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360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A4711C-6CF2-43AA-97A4-8AE8CEFDDCB7}"/>
              </a:ext>
            </a:extLst>
          </p:cNvPr>
          <p:cNvSpPr/>
          <p:nvPr/>
        </p:nvSpPr>
        <p:spPr>
          <a:xfrm>
            <a:off x="6297560" y="1772816"/>
            <a:ext cx="5341468" cy="4594523"/>
          </a:xfrm>
          <a:prstGeom prst="roundRect">
            <a:avLst>
              <a:gd name="adj" fmla="val 8998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get started?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88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9992-6245-4C16-B0A9-7B27AEAE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101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535ABC-1CBC-417A-8E73-9622341D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write some code</a:t>
            </a:r>
          </a:p>
        </p:txBody>
      </p:sp>
    </p:spTree>
    <p:extLst>
      <p:ext uri="{BB962C8B-B14F-4D97-AF65-F5344CB8AC3E}">
        <p14:creationId xmlns:p14="http://schemas.microsoft.com/office/powerpoint/2010/main" val="26884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4635</TotalTime>
  <Words>573</Words>
  <Application>Microsoft Office PowerPoint</Application>
  <PresentationFormat>Custom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Gisha</vt:lpstr>
      <vt:lpstr>Wingdings</vt:lpstr>
      <vt:lpstr>Tech 16x9</vt:lpstr>
      <vt:lpstr>Python &amp; Flask</vt:lpstr>
      <vt:lpstr>Our Goals Today:</vt:lpstr>
      <vt:lpstr>Learn by doing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What do we need to get started?</vt:lpstr>
      <vt:lpstr>Python 101</vt:lpstr>
      <vt:lpstr>A few things to knote:</vt:lpstr>
      <vt:lpstr>Hello World</vt:lpstr>
      <vt:lpstr>Hello World</vt:lpstr>
      <vt:lpstr>Languages around the world…</vt:lpstr>
      <vt:lpstr>Languages around the world…</vt:lpstr>
      <vt:lpstr>Programming languages are the same…</vt:lpstr>
      <vt:lpstr>Programming languages are the same…</vt:lpstr>
      <vt:lpstr>What is python?</vt:lpstr>
      <vt:lpstr>Let’s build a riddle game!</vt:lpstr>
      <vt:lpstr>1. Computer asks user a riddle.</vt:lpstr>
      <vt:lpstr>1. Computer asks user a riddle.</vt:lpstr>
      <vt:lpstr>Okay, that’s great.  Shall we ramp things up a bit?</vt:lpstr>
      <vt:lpstr>Web API</vt:lpstr>
      <vt:lpstr>Here’s where Flask comes in!</vt:lpstr>
      <vt:lpstr>What is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Flask</dc:title>
  <dc:creator>Jon Zlotnik</dc:creator>
  <cp:lastModifiedBy>Jon Zlotnik</cp:lastModifiedBy>
  <cp:revision>37</cp:revision>
  <dcterms:created xsi:type="dcterms:W3CDTF">2019-02-23T20:43:44Z</dcterms:created>
  <dcterms:modified xsi:type="dcterms:W3CDTF">2019-02-27T01:59:16Z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