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3"/>
  </p:notesMasterIdLst>
  <p:sldIdLst>
    <p:sldId id="259" r:id="rId2"/>
    <p:sldId id="288" r:id="rId3"/>
    <p:sldId id="262" r:id="rId4"/>
    <p:sldId id="289" r:id="rId5"/>
    <p:sldId id="290" r:id="rId6"/>
    <p:sldId id="291" r:id="rId7"/>
    <p:sldId id="292" r:id="rId8"/>
    <p:sldId id="294" r:id="rId9"/>
    <p:sldId id="295" r:id="rId10"/>
    <p:sldId id="296" r:id="rId11"/>
    <p:sldId id="270"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DM Sans"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589" autoAdjust="0"/>
  </p:normalViewPr>
  <p:slideViewPr>
    <p:cSldViewPr snapToGrid="0">
      <p:cViewPr varScale="1">
        <p:scale>
          <a:sx n="118" d="100"/>
          <a:sy n="118" d="100"/>
        </p:scale>
        <p:origin x="108" y="15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8aef9cb55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8aef9cb55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dirty="0">
              <a:solidFill>
                <a:schemeClr val="dk1"/>
              </a:solidFill>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1946154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8aef9cb55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8aef9cb55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dirty="0">
                <a:solidFill>
                  <a:schemeClr val="dk1"/>
                </a:solidFill>
                <a:latin typeface="DM Sans"/>
                <a:ea typeface="DM Sans"/>
                <a:cs typeface="DM Sans"/>
                <a:sym typeface="DM Sans"/>
              </a:rPr>
              <a:t>Usar para los subtemas de un módulo.</a:t>
            </a:r>
            <a:endParaRPr dirty="0">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f7a4ec715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f7a4ec715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2040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405544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122913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61493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8185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5067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2800"/>
              <a:buFont typeface="Calibri"/>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9" name="Google Shape;1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90000"/>
              </a:lnSpc>
              <a:spcBef>
                <a:spcPts val="0"/>
              </a:spcBef>
              <a:spcAft>
                <a:spcPts val="0"/>
              </a:spcAft>
              <a:buClr>
                <a:schemeClr val="dk1"/>
              </a:buClr>
              <a:buSzPts val="18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ndo blanco">
  <p:cSld name="SECTION_HEADER_1_1_1_1_1_1_1_1">
    <p:spTree>
      <p:nvGrpSpPr>
        <p:cNvPr id="1" name="Shape 86"/>
        <p:cNvGrpSpPr/>
        <p:nvPr/>
      </p:nvGrpSpPr>
      <p:grpSpPr>
        <a:xfrm>
          <a:off x="0" y="0"/>
          <a:ext cx="0" cy="0"/>
          <a:chOff x="0" y="0"/>
          <a:chExt cx="0" cy="0"/>
        </a:xfrm>
      </p:grpSpPr>
      <p:pic>
        <p:nvPicPr>
          <p:cNvPr id="87" name="Google Shape;87;p15"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3-B">
  <p:cSld name="SECTION_HEADER_1_1_1_1_1_1_1_1_1_2">
    <p:bg>
      <p:bgPr>
        <a:blipFill>
          <a:blip r:embed="rId2">
            <a:alphaModFix/>
          </a:blip>
          <a:stretch>
            <a:fillRect/>
          </a:stretch>
        </a:blipFill>
        <a:effectLst/>
      </p:bgPr>
    </p:bg>
    <p:spTree>
      <p:nvGrpSpPr>
        <p:cNvPr id="1" name="Shape 92"/>
        <p:cNvGrpSpPr/>
        <p:nvPr/>
      </p:nvGrpSpPr>
      <p:grpSpPr>
        <a:xfrm>
          <a:off x="0" y="0"/>
          <a:ext cx="0" cy="0"/>
          <a:chOff x="0" y="0"/>
          <a:chExt cx="0" cy="0"/>
        </a:xfrm>
      </p:grpSpPr>
      <p:pic>
        <p:nvPicPr>
          <p:cNvPr id="93" name="Google Shape;93;p18"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rátula 3">
  <p:cSld name="SECTION_HEADER_1_1_1_1_1_2">
    <p:bg>
      <p:bgPr>
        <a:blipFill>
          <a:blip r:embed="rId2">
            <a:alphaModFix/>
          </a:blip>
          <a:stretch>
            <a:fillRect/>
          </a:stretch>
        </a:blipFill>
        <a:effectLst/>
      </p:bgPr>
    </p:bg>
    <p:spTree>
      <p:nvGrpSpPr>
        <p:cNvPr id="1" name="Shape 94"/>
        <p:cNvGrpSpPr/>
        <p:nvPr/>
      </p:nvGrpSpPr>
      <p:grpSpPr>
        <a:xfrm>
          <a:off x="0" y="0"/>
          <a:ext cx="0" cy="0"/>
          <a:chOff x="0" y="0"/>
          <a:chExt cx="0" cy="0"/>
        </a:xfrm>
      </p:grpSpPr>
      <p:pic>
        <p:nvPicPr>
          <p:cNvPr id="95" name="Google Shape;95;p1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rgbClr val="888888"/>
              </a:buClr>
              <a:buSzPts val="1800"/>
              <a:buNone/>
              <a:defRPr sz="1800">
                <a:solidFill>
                  <a:srgbClr val="888888"/>
                </a:solidFill>
              </a:defRPr>
            </a:lvl1pPr>
            <a:lvl2pPr marL="914400" lvl="1" indent="-228600" algn="l" rtl="0">
              <a:lnSpc>
                <a:spcPct val="90000"/>
              </a:lnSpc>
              <a:spcBef>
                <a:spcPts val="375"/>
              </a:spcBef>
              <a:spcAft>
                <a:spcPts val="0"/>
              </a:spcAft>
              <a:buClr>
                <a:srgbClr val="888888"/>
              </a:buClr>
              <a:buSzPts val="1500"/>
              <a:buNone/>
              <a:defRPr sz="1500">
                <a:solidFill>
                  <a:srgbClr val="888888"/>
                </a:solidFill>
              </a:defRPr>
            </a:lvl2pPr>
            <a:lvl3pPr marL="1371600" lvl="2" indent="-228600" algn="l" rtl="0">
              <a:lnSpc>
                <a:spcPct val="90000"/>
              </a:lnSpc>
              <a:spcBef>
                <a:spcPts val="375"/>
              </a:spcBef>
              <a:spcAft>
                <a:spcPts val="0"/>
              </a:spcAft>
              <a:buClr>
                <a:srgbClr val="888888"/>
              </a:buClr>
              <a:buSzPts val="1350"/>
              <a:buNone/>
              <a:defRPr sz="1350">
                <a:solidFill>
                  <a:srgbClr val="888888"/>
                </a:solidFill>
              </a:defRPr>
            </a:lvl3pPr>
            <a:lvl4pPr marL="1828800" lvl="3" indent="-228600" algn="l" rtl="0">
              <a:lnSpc>
                <a:spcPct val="90000"/>
              </a:lnSpc>
              <a:spcBef>
                <a:spcPts val="375"/>
              </a:spcBef>
              <a:spcAft>
                <a:spcPts val="0"/>
              </a:spcAft>
              <a:buClr>
                <a:srgbClr val="888888"/>
              </a:buClr>
              <a:buSzPts val="1200"/>
              <a:buNone/>
              <a:defRPr sz="1200">
                <a:solidFill>
                  <a:srgbClr val="888888"/>
                </a:solidFill>
              </a:defRPr>
            </a:lvl4pPr>
            <a:lvl5pPr marL="2286000" lvl="4" indent="-228600" algn="l" rtl="0">
              <a:lnSpc>
                <a:spcPct val="90000"/>
              </a:lnSpc>
              <a:spcBef>
                <a:spcPts val="375"/>
              </a:spcBef>
              <a:spcAft>
                <a:spcPts val="0"/>
              </a:spcAft>
              <a:buClr>
                <a:srgbClr val="888888"/>
              </a:buClr>
              <a:buSzPts val="1200"/>
              <a:buNone/>
              <a:defRPr sz="1200">
                <a:solidFill>
                  <a:srgbClr val="888888"/>
                </a:solidFill>
              </a:defRPr>
            </a:lvl5pPr>
            <a:lvl6pPr marL="2743200" lvl="5" indent="-228600" algn="l" rtl="0">
              <a:lnSpc>
                <a:spcPct val="90000"/>
              </a:lnSpc>
              <a:spcBef>
                <a:spcPts val="375"/>
              </a:spcBef>
              <a:spcAft>
                <a:spcPts val="0"/>
              </a:spcAft>
              <a:buClr>
                <a:srgbClr val="888888"/>
              </a:buClr>
              <a:buSzPts val="1200"/>
              <a:buNone/>
              <a:defRPr sz="1200">
                <a:solidFill>
                  <a:srgbClr val="888888"/>
                </a:solidFill>
              </a:defRPr>
            </a:lvl6pPr>
            <a:lvl7pPr marL="3200400" lvl="6" indent="-228600" algn="l" rtl="0">
              <a:lnSpc>
                <a:spcPct val="90000"/>
              </a:lnSpc>
              <a:spcBef>
                <a:spcPts val="375"/>
              </a:spcBef>
              <a:spcAft>
                <a:spcPts val="0"/>
              </a:spcAft>
              <a:buClr>
                <a:srgbClr val="888888"/>
              </a:buClr>
              <a:buSzPts val="1200"/>
              <a:buNone/>
              <a:defRPr sz="1200">
                <a:solidFill>
                  <a:srgbClr val="888888"/>
                </a:solidFill>
              </a:defRPr>
            </a:lvl7pPr>
            <a:lvl8pPr marL="3657600" lvl="7" indent="-228600" algn="l" rtl="0">
              <a:lnSpc>
                <a:spcPct val="90000"/>
              </a:lnSpc>
              <a:spcBef>
                <a:spcPts val="375"/>
              </a:spcBef>
              <a:spcAft>
                <a:spcPts val="0"/>
              </a:spcAft>
              <a:buClr>
                <a:srgbClr val="888888"/>
              </a:buClr>
              <a:buSzPts val="1200"/>
              <a:buNone/>
              <a:defRPr sz="1200">
                <a:solidFill>
                  <a:srgbClr val="888888"/>
                </a:solidFill>
              </a:defRPr>
            </a:lvl8pPr>
            <a:lvl9pPr marL="4114800" lvl="8" indent="-228600" algn="l" rtl="0">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43" name="Google Shape;43;p7"/>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45" name="Google Shape;45;p7"/>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L="457200" lvl="0" indent="-381000" algn="l" rtl="0">
              <a:lnSpc>
                <a:spcPct val="90000"/>
              </a:lnSpc>
              <a:spcBef>
                <a:spcPts val="750"/>
              </a:spcBef>
              <a:spcAft>
                <a:spcPts val="0"/>
              </a:spcAft>
              <a:buClr>
                <a:schemeClr val="dk1"/>
              </a:buClr>
              <a:buSzPts val="2400"/>
              <a:buChar char="•"/>
              <a:defRPr sz="2400"/>
            </a:lvl1pPr>
            <a:lvl2pPr marL="914400" lvl="1" indent="-361950" algn="l" rtl="0">
              <a:lnSpc>
                <a:spcPct val="90000"/>
              </a:lnSpc>
              <a:spcBef>
                <a:spcPts val="375"/>
              </a:spcBef>
              <a:spcAft>
                <a:spcPts val="0"/>
              </a:spcAft>
              <a:buClr>
                <a:schemeClr val="dk1"/>
              </a:buClr>
              <a:buSzPts val="2100"/>
              <a:buChar char="•"/>
              <a:defRPr sz="2100"/>
            </a:lvl2pPr>
            <a:lvl3pPr marL="1371600" lvl="2" indent="-342900" algn="l" rtl="0">
              <a:lnSpc>
                <a:spcPct val="90000"/>
              </a:lnSpc>
              <a:spcBef>
                <a:spcPts val="375"/>
              </a:spcBef>
              <a:spcAft>
                <a:spcPts val="0"/>
              </a:spcAft>
              <a:buClr>
                <a:schemeClr val="dk1"/>
              </a:buClr>
              <a:buSzPts val="1800"/>
              <a:buChar char="•"/>
              <a:defRPr sz="1800"/>
            </a:lvl3pPr>
            <a:lvl4pPr marL="1828800" lvl="3" indent="-323850" algn="l" rtl="0">
              <a:lnSpc>
                <a:spcPct val="90000"/>
              </a:lnSpc>
              <a:spcBef>
                <a:spcPts val="375"/>
              </a:spcBef>
              <a:spcAft>
                <a:spcPts val="0"/>
              </a:spcAft>
              <a:buClr>
                <a:schemeClr val="dk1"/>
              </a:buClr>
              <a:buSzPts val="1500"/>
              <a:buChar char="•"/>
              <a:defRPr sz="1500"/>
            </a:lvl4pPr>
            <a:lvl5pPr marL="2286000" lvl="4" indent="-323850" algn="l" rtl="0">
              <a:lnSpc>
                <a:spcPct val="90000"/>
              </a:lnSpc>
              <a:spcBef>
                <a:spcPts val="375"/>
              </a:spcBef>
              <a:spcAft>
                <a:spcPts val="0"/>
              </a:spcAft>
              <a:buClr>
                <a:schemeClr val="dk1"/>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61" name="Google Shape;61;p10"/>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62" name="Google Shape;62;p1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3887391" y="740569"/>
            <a:ext cx="4629300" cy="3655200"/>
          </a:xfrm>
          <a:prstGeom prst="rect">
            <a:avLst/>
          </a:prstGeom>
          <a:noFill/>
          <a:ln>
            <a:noFill/>
          </a:ln>
        </p:spPr>
      </p:sp>
      <p:sp>
        <p:nvSpPr>
          <p:cNvPr id="68" name="Google Shape;68;p11"/>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69" name="Google Shape;69;p1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ona-bustos/CoderHouse/blob/main/Administracion.sql"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drive.google.com/file/d/1AZyW2lCuMUebXM0V4LYa5ZlFr9NhKJE4/view?usp=shar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p:nvPr/>
        </p:nvSpPr>
        <p:spPr>
          <a:xfrm>
            <a:off x="501450" y="468275"/>
            <a:ext cx="81411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3000" b="1" dirty="0">
                <a:solidFill>
                  <a:srgbClr val="EAFF6A"/>
                </a:solidFill>
                <a:latin typeface="DM Sans"/>
                <a:ea typeface="DM Sans"/>
                <a:cs typeface="DM Sans"/>
                <a:sym typeface="DM Sans"/>
              </a:rPr>
              <a:t>Desafío entregable 4</a:t>
            </a:r>
            <a:endParaRPr sz="3000" b="1" dirty="0">
              <a:solidFill>
                <a:srgbClr val="EAFF6A"/>
              </a:solidFill>
              <a:latin typeface="DM Sans"/>
              <a:ea typeface="DM Sans"/>
              <a:cs typeface="DM Sans"/>
              <a:sym typeface="DM Sans"/>
            </a:endParaRPr>
          </a:p>
        </p:txBody>
      </p:sp>
      <p:pic>
        <p:nvPicPr>
          <p:cNvPr id="142" name="Google Shape;142;p24"/>
          <p:cNvPicPr preferRelativeResize="0"/>
          <p:nvPr/>
        </p:nvPicPr>
        <p:blipFill>
          <a:blip r:embed="rId3">
            <a:alphaModFix/>
          </a:blip>
          <a:stretch>
            <a:fillRect/>
          </a:stretch>
        </p:blipFill>
        <p:spPr>
          <a:xfrm>
            <a:off x="655158" y="1646007"/>
            <a:ext cx="196975" cy="196975"/>
          </a:xfrm>
          <a:prstGeom prst="rect">
            <a:avLst/>
          </a:prstGeom>
          <a:noFill/>
          <a:ln>
            <a:noFill/>
          </a:ln>
        </p:spPr>
      </p:pic>
      <p:sp>
        <p:nvSpPr>
          <p:cNvPr id="143" name="Google Shape;143;p24"/>
          <p:cNvSpPr txBox="1"/>
          <p:nvPr/>
        </p:nvSpPr>
        <p:spPr>
          <a:xfrm>
            <a:off x="1173581" y="1522032"/>
            <a:ext cx="4281300" cy="42354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AR" sz="1350" b="1" dirty="0">
                <a:solidFill>
                  <a:schemeClr val="lt1"/>
                </a:solidFill>
                <a:latin typeface="DM Sans"/>
                <a:ea typeface="DM Sans"/>
                <a:cs typeface="DM Sans"/>
                <a:sym typeface="DM Sans"/>
              </a:rPr>
              <a:t>Primera entrega</a:t>
            </a:r>
            <a:endParaRPr sz="1350" b="1" dirty="0">
              <a:solidFill>
                <a:schemeClr val="lt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7" name="Google Shape;143;p24">
            <a:extLst>
              <a:ext uri="{FF2B5EF4-FFF2-40B4-BE49-F238E27FC236}">
                <a16:creationId xmlns:a16="http://schemas.microsoft.com/office/drawing/2014/main" id="{32D258E8-6C5B-945A-FF88-1E59742D39E6}"/>
              </a:ext>
            </a:extLst>
          </p:cNvPr>
          <p:cNvSpPr txBox="1"/>
          <p:nvPr/>
        </p:nvSpPr>
        <p:spPr>
          <a:xfrm>
            <a:off x="1112621" y="2337958"/>
            <a:ext cx="4281300" cy="42354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AR" sz="1350" b="1" dirty="0">
                <a:solidFill>
                  <a:schemeClr val="lt1"/>
                </a:solidFill>
                <a:latin typeface="DM Sans"/>
                <a:ea typeface="DM Sans"/>
                <a:cs typeface="DM Sans"/>
                <a:sym typeface="DM Sans"/>
              </a:rPr>
              <a:t>Administración de canchas de pádel.</a:t>
            </a:r>
            <a:endParaRPr sz="1350" b="1" dirty="0">
              <a:solidFill>
                <a:schemeClr val="lt1"/>
              </a:solidFill>
              <a:latin typeface="DM Sans"/>
              <a:ea typeface="DM Sans"/>
              <a:cs typeface="DM Sans"/>
              <a:sym typeface="DM Sans"/>
            </a:endParaRPr>
          </a:p>
        </p:txBody>
      </p:sp>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74;p59">
            <a:extLst>
              <a:ext uri="{FF2B5EF4-FFF2-40B4-BE49-F238E27FC236}">
                <a16:creationId xmlns:a16="http://schemas.microsoft.com/office/drawing/2014/main" id="{449CDFD5-8E35-04CB-9877-2AC518396827}"/>
              </a:ext>
            </a:extLst>
          </p:cNvPr>
          <p:cNvSpPr txBox="1"/>
          <p:nvPr/>
        </p:nvSpPr>
        <p:spPr>
          <a:xfrm>
            <a:off x="726540" y="1120200"/>
            <a:ext cx="7780965" cy="380614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00000"/>
              </a:lnSpc>
              <a:spcBef>
                <a:spcPts val="0"/>
              </a:spcBef>
              <a:spcAft>
                <a:spcPts val="0"/>
              </a:spcAft>
              <a:buClr>
                <a:schemeClr val="accent4"/>
              </a:buClr>
              <a:buSzPts val="1350"/>
              <a:buFont typeface="DM Sans"/>
              <a:buChar char="✓"/>
            </a:pPr>
            <a:r>
              <a:rPr lang="es-419" sz="1350" dirty="0">
                <a:solidFill>
                  <a:srgbClr val="999999"/>
                </a:solidFill>
                <a:latin typeface="DM Sans"/>
                <a:ea typeface="DM Sans"/>
                <a:cs typeface="DM Sans"/>
                <a:sym typeface="DM Sans"/>
              </a:rPr>
              <a:t>Un archivo .</a:t>
            </a:r>
            <a:r>
              <a:rPr lang="es-419" sz="1350" dirty="0" err="1">
                <a:solidFill>
                  <a:srgbClr val="999999"/>
                </a:solidFill>
                <a:latin typeface="DM Sans"/>
                <a:ea typeface="DM Sans"/>
                <a:cs typeface="DM Sans"/>
                <a:sym typeface="DM Sans"/>
              </a:rPr>
              <a:t>sql</a:t>
            </a:r>
            <a:r>
              <a:rPr lang="es-419" sz="1350" dirty="0">
                <a:solidFill>
                  <a:srgbClr val="999999"/>
                </a:solidFill>
                <a:latin typeface="DM Sans"/>
                <a:ea typeface="DM Sans"/>
                <a:cs typeface="DM Sans"/>
                <a:sym typeface="DM Sans"/>
              </a:rPr>
              <a:t> que contenga:</a:t>
            </a:r>
            <a:endParaRPr sz="1350" dirty="0">
              <a:solidFill>
                <a:srgbClr val="999999"/>
              </a:solidFill>
              <a:latin typeface="DM Sans"/>
              <a:ea typeface="DM Sans"/>
              <a:cs typeface="DM Sans"/>
              <a:sym typeface="DM Sans"/>
            </a:endParaRPr>
          </a:p>
          <a:p>
            <a:pPr marL="0" lvl="0" indent="0" algn="l" rtl="0">
              <a:spcBef>
                <a:spcPts val="800"/>
              </a:spcBef>
              <a:spcAft>
                <a:spcPts val="0"/>
              </a:spcAft>
              <a:buNone/>
            </a:pPr>
            <a:r>
              <a:rPr lang="es-419" sz="1350" dirty="0">
                <a:solidFill>
                  <a:srgbClr val="999999"/>
                </a:solidFill>
                <a:latin typeface="DM Sans"/>
                <a:ea typeface="DM Sans"/>
                <a:cs typeface="DM Sans"/>
                <a:sym typeface="DM Sans"/>
              </a:rPr>
              <a:t>Script en SQL de creación de la base de datos y tablas.</a:t>
            </a:r>
          </a:p>
          <a:p>
            <a:pPr marL="0" lvl="0" indent="0" algn="l" rtl="0">
              <a:spcBef>
                <a:spcPts val="800"/>
              </a:spcBef>
              <a:spcAft>
                <a:spcPts val="0"/>
              </a:spcAft>
              <a:buNone/>
            </a:pPr>
            <a:endParaRPr lang="es-419" sz="1350" dirty="0">
              <a:solidFill>
                <a:srgbClr val="999999"/>
              </a:solidFill>
              <a:latin typeface="DM Sans"/>
              <a:ea typeface="DM Sans"/>
              <a:cs typeface="DM Sans"/>
              <a:sym typeface="DM Sans"/>
            </a:endParaRPr>
          </a:p>
          <a:p>
            <a:pPr marL="0" lvl="0" indent="0" algn="l" rtl="0">
              <a:spcBef>
                <a:spcPts val="800"/>
              </a:spcBef>
              <a:spcAft>
                <a:spcPts val="0"/>
              </a:spcAft>
              <a:buNone/>
            </a:pPr>
            <a:r>
              <a:rPr lang="es-419" sz="1350" dirty="0">
                <a:solidFill>
                  <a:srgbClr val="999999"/>
                </a:solidFill>
                <a:latin typeface="DM Sans"/>
                <a:ea typeface="DM Sans"/>
                <a:cs typeface="DM Sans"/>
                <a:sym typeface="DM Sans"/>
              </a:rPr>
              <a:t>Link del archivo: </a:t>
            </a:r>
          </a:p>
          <a:p>
            <a:pPr marL="0" lvl="0" indent="0" algn="l" rtl="0">
              <a:spcBef>
                <a:spcPts val="800"/>
              </a:spcBef>
              <a:spcAft>
                <a:spcPts val="0"/>
              </a:spcAft>
              <a:buNone/>
            </a:pPr>
            <a:endParaRPr lang="es-419" sz="1350" dirty="0">
              <a:solidFill>
                <a:srgbClr val="999999"/>
              </a:solidFill>
              <a:latin typeface="DM Sans"/>
              <a:ea typeface="DM Sans"/>
              <a:cs typeface="DM Sans"/>
              <a:sym typeface="DM Sans"/>
            </a:endParaRPr>
          </a:p>
          <a:p>
            <a:pPr marL="0" lvl="0" indent="0" algn="ctr" rtl="0">
              <a:spcBef>
                <a:spcPts val="800"/>
              </a:spcBef>
              <a:spcAft>
                <a:spcPts val="0"/>
              </a:spcAft>
              <a:buNone/>
            </a:pPr>
            <a:r>
              <a:rPr lang="es-419" sz="1350" dirty="0">
                <a:solidFill>
                  <a:srgbClr val="999999"/>
                </a:solidFill>
                <a:latin typeface="DM Sans"/>
                <a:ea typeface="DM Sans"/>
                <a:cs typeface="DM Sans"/>
                <a:sym typeface="DM Sans"/>
                <a:hlinkClick r:id="rId3"/>
              </a:rPr>
              <a:t>https://github.com/jona-bustos/CoderHouse/blob/main/Administracion.sql</a:t>
            </a:r>
            <a:endParaRPr lang="es-419" sz="1350" dirty="0">
              <a:solidFill>
                <a:srgbClr val="999999"/>
              </a:solidFill>
              <a:latin typeface="DM Sans"/>
              <a:ea typeface="DM Sans"/>
              <a:cs typeface="DM Sans"/>
              <a:sym typeface="DM Sans"/>
            </a:endParaRPr>
          </a:p>
          <a:p>
            <a:pPr marL="0" lvl="0" indent="0" algn="ctr" rtl="0">
              <a:spcBef>
                <a:spcPts val="800"/>
              </a:spcBef>
              <a:spcAft>
                <a:spcPts val="0"/>
              </a:spcAft>
              <a:buNone/>
            </a:pPr>
            <a:endParaRPr lang="es-419" sz="1350" dirty="0">
              <a:solidFill>
                <a:srgbClr val="999999"/>
              </a:solidFill>
              <a:latin typeface="DM Sans"/>
              <a:ea typeface="DM Sans"/>
              <a:cs typeface="DM Sans"/>
              <a:sym typeface="DM Sans"/>
            </a:endParaRPr>
          </a:p>
          <a:p>
            <a:pPr marL="0" lvl="0" indent="0" algn="ctr" rtl="0">
              <a:spcBef>
                <a:spcPts val="800"/>
              </a:spcBef>
              <a:spcAft>
                <a:spcPts val="0"/>
              </a:spcAft>
              <a:buNone/>
            </a:pPr>
            <a:r>
              <a:rPr lang="es-419" sz="1350" dirty="0">
                <a:solidFill>
                  <a:srgbClr val="999999"/>
                </a:solidFill>
                <a:latin typeface="DM Sans"/>
                <a:ea typeface="DM Sans"/>
                <a:cs typeface="DM Sans"/>
                <a:sym typeface="DM Sans"/>
              </a:rPr>
              <a:t>o</a:t>
            </a:r>
          </a:p>
          <a:p>
            <a:pPr marL="0" lvl="0" indent="0" algn="ctr" rtl="0">
              <a:spcBef>
                <a:spcPts val="800"/>
              </a:spcBef>
              <a:spcAft>
                <a:spcPts val="0"/>
              </a:spcAft>
              <a:buNone/>
            </a:pPr>
            <a:endParaRPr lang="es-419" sz="1350" dirty="0">
              <a:solidFill>
                <a:srgbClr val="999999"/>
              </a:solidFill>
              <a:latin typeface="DM Sans"/>
              <a:ea typeface="DM Sans"/>
              <a:cs typeface="DM Sans"/>
              <a:sym typeface="DM Sans"/>
            </a:endParaRPr>
          </a:p>
          <a:p>
            <a:pPr marL="0" lvl="0" indent="0" algn="ctr" rtl="0">
              <a:spcBef>
                <a:spcPts val="800"/>
              </a:spcBef>
              <a:spcAft>
                <a:spcPts val="0"/>
              </a:spcAft>
              <a:buNone/>
            </a:pPr>
            <a:r>
              <a:rPr lang="es-419" sz="1350" dirty="0">
                <a:solidFill>
                  <a:srgbClr val="999999"/>
                </a:solidFill>
                <a:latin typeface="DM Sans"/>
                <a:ea typeface="DM Sans"/>
                <a:cs typeface="DM Sans"/>
                <a:sym typeface="DM Sans"/>
                <a:hlinkClick r:id="rId4"/>
              </a:rPr>
              <a:t>https://drive.google.com/file/d/1AZyW2lCuMUebXM0V4LYa5ZlFr9NhKJE4/view?usp=sharing</a:t>
            </a:r>
            <a:endParaRPr lang="es-419" sz="1350" dirty="0">
              <a:solidFill>
                <a:srgbClr val="999999"/>
              </a:solidFill>
              <a:latin typeface="DM Sans"/>
              <a:ea typeface="DM Sans"/>
              <a:cs typeface="DM Sans"/>
              <a:sym typeface="DM Sans"/>
            </a:endParaRPr>
          </a:p>
          <a:p>
            <a:pPr marL="0" lvl="0" indent="0" algn="ctr" rtl="0">
              <a:spcBef>
                <a:spcPts val="800"/>
              </a:spcBef>
              <a:spcAft>
                <a:spcPts val="0"/>
              </a:spcAft>
              <a:buNone/>
            </a:pPr>
            <a:endParaRPr lang="es-419" sz="1350" dirty="0">
              <a:solidFill>
                <a:srgbClr val="999999"/>
              </a:solidFill>
              <a:latin typeface="DM Sans"/>
              <a:ea typeface="DM Sans"/>
              <a:cs typeface="DM Sans"/>
              <a:sym typeface="DM Sans"/>
            </a:endParaRPr>
          </a:p>
          <a:p>
            <a:pPr marL="0" lvl="0" indent="0" algn="l" rtl="0">
              <a:spcBef>
                <a:spcPts val="800"/>
              </a:spcBef>
              <a:spcAft>
                <a:spcPts val="0"/>
              </a:spcAft>
              <a:buNone/>
            </a:pPr>
            <a:endParaRPr lang="es-419" sz="1350" b="1" dirty="0">
              <a:solidFill>
                <a:srgbClr val="999999"/>
              </a:solidFill>
              <a:latin typeface="DM Sans"/>
              <a:ea typeface="DM Sans"/>
              <a:cs typeface="DM Sans"/>
              <a:sym typeface="DM Sans"/>
            </a:endParaRPr>
          </a:p>
        </p:txBody>
      </p:sp>
    </p:spTree>
    <p:extLst>
      <p:ext uri="{BB962C8B-B14F-4D97-AF65-F5344CB8AC3E}">
        <p14:creationId xmlns:p14="http://schemas.microsoft.com/office/powerpoint/2010/main" val="406046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 name="Google Shape;624;p81">
            <a:extLst>
              <a:ext uri="{FF2B5EF4-FFF2-40B4-BE49-F238E27FC236}">
                <a16:creationId xmlns:a16="http://schemas.microsoft.com/office/drawing/2014/main" id="{CBC7BAE7-FEA1-4A2C-7979-31548359895D}"/>
              </a:ext>
            </a:extLst>
          </p:cNvPr>
          <p:cNvSpPr txBox="1"/>
          <p:nvPr/>
        </p:nvSpPr>
        <p:spPr>
          <a:xfrm>
            <a:off x="2382900" y="2171550"/>
            <a:ext cx="43782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4000" b="1" dirty="0">
                <a:solidFill>
                  <a:schemeClr val="tx1">
                    <a:lumMod val="85000"/>
                    <a:lumOff val="15000"/>
                  </a:schemeClr>
                </a:solidFill>
                <a:latin typeface="DM Sans"/>
                <a:ea typeface="DM Sans"/>
                <a:cs typeface="DM Sans"/>
                <a:sym typeface="DM Sans"/>
              </a:rPr>
              <a:t>Muchas gracias.</a:t>
            </a:r>
            <a:endParaRPr sz="4000" dirty="0">
              <a:solidFill>
                <a:schemeClr val="tx1">
                  <a:lumMod val="85000"/>
                  <a:lumOff val="15000"/>
                </a:schemeClr>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grpSp>
        <p:nvGrpSpPr>
          <p:cNvPr id="368" name="Google Shape;368;p59"/>
          <p:cNvGrpSpPr/>
          <p:nvPr/>
        </p:nvGrpSpPr>
        <p:grpSpPr>
          <a:xfrm>
            <a:off x="457356" y="468297"/>
            <a:ext cx="431074" cy="431074"/>
            <a:chOff x="7208351" y="2467173"/>
            <a:chExt cx="738900" cy="738900"/>
          </a:xfrm>
        </p:grpSpPr>
        <p:sp>
          <p:nvSpPr>
            <p:cNvPr id="369" name="Google Shape;369;p59"/>
            <p:cNvSpPr/>
            <p:nvPr/>
          </p:nvSpPr>
          <p:spPr>
            <a:xfrm>
              <a:off x="7208351" y="2467173"/>
              <a:ext cx="738900" cy="7389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0" name="Google Shape;370;p59" title="ícono de entrega final"/>
            <p:cNvPicPr preferRelativeResize="0"/>
            <p:nvPr/>
          </p:nvPicPr>
          <p:blipFill>
            <a:blip r:embed="rId3">
              <a:alphaModFix/>
            </a:blip>
            <a:stretch>
              <a:fillRect/>
            </a:stretch>
          </p:blipFill>
          <p:spPr>
            <a:xfrm>
              <a:off x="7352500" y="2611301"/>
              <a:ext cx="450600" cy="450622"/>
            </a:xfrm>
            <a:prstGeom prst="rect">
              <a:avLst/>
            </a:prstGeom>
            <a:noFill/>
            <a:ln>
              <a:noFill/>
            </a:ln>
          </p:spPr>
        </p:pic>
      </p:grpSp>
      <p:sp>
        <p:nvSpPr>
          <p:cNvPr id="371" name="Google Shape;371;p59"/>
          <p:cNvSpPr txBox="1"/>
          <p:nvPr/>
        </p:nvSpPr>
        <p:spPr>
          <a:xfrm>
            <a:off x="501450" y="1081750"/>
            <a:ext cx="7310100" cy="6278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3200" b="1" dirty="0">
                <a:solidFill>
                  <a:schemeClr val="dk1"/>
                </a:solidFill>
                <a:latin typeface="DM Sans"/>
                <a:ea typeface="DM Sans"/>
                <a:cs typeface="DM Sans"/>
                <a:sym typeface="DM Sans"/>
              </a:rPr>
              <a:t>Primera entrega</a:t>
            </a:r>
            <a:endParaRPr sz="3200" b="1" dirty="0">
              <a:solidFill>
                <a:schemeClr val="dk1"/>
              </a:solidFill>
              <a:latin typeface="DM Sans"/>
              <a:ea typeface="DM Sans"/>
              <a:cs typeface="DM Sans"/>
              <a:sym typeface="DM Sans"/>
            </a:endParaRPr>
          </a:p>
        </p:txBody>
      </p:sp>
      <p:pic>
        <p:nvPicPr>
          <p:cNvPr id="372" name="Google Shape;372;p59"/>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373" name="Google Shape;373;p59"/>
          <p:cNvSpPr txBox="1"/>
          <p:nvPr/>
        </p:nvSpPr>
        <p:spPr>
          <a:xfrm>
            <a:off x="930550" y="468275"/>
            <a:ext cx="3199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dirty="0">
                <a:solidFill>
                  <a:schemeClr val="dk1"/>
                </a:solidFill>
                <a:latin typeface="DM Sans"/>
                <a:ea typeface="DM Sans"/>
                <a:cs typeface="DM Sans"/>
                <a:sym typeface="DM Sans"/>
              </a:rPr>
              <a:t>ENTREGA DEL PROYECTO FINAL</a:t>
            </a:r>
            <a:endParaRPr lang="es-419" dirty="0">
              <a:latin typeface="DM Sans"/>
              <a:ea typeface="DM Sans"/>
              <a:cs typeface="DM Sans"/>
              <a:sym typeface="DM Sans"/>
            </a:endParaRPr>
          </a:p>
        </p:txBody>
      </p:sp>
      <p:sp>
        <p:nvSpPr>
          <p:cNvPr id="374" name="Google Shape;374;p59"/>
          <p:cNvSpPr txBox="1"/>
          <p:nvPr/>
        </p:nvSpPr>
        <p:spPr>
          <a:xfrm>
            <a:off x="4527575" y="1908175"/>
            <a:ext cx="4103700" cy="290310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00000"/>
              </a:lnSpc>
              <a:spcBef>
                <a:spcPts val="0"/>
              </a:spcBef>
              <a:spcAft>
                <a:spcPts val="0"/>
              </a:spcAft>
              <a:buClr>
                <a:schemeClr val="accent4"/>
              </a:buClr>
              <a:buSzPts val="1350"/>
              <a:buFont typeface="DM Sans"/>
              <a:buChar char="✓"/>
            </a:pPr>
            <a:r>
              <a:rPr lang="es-419" sz="1350" dirty="0">
                <a:solidFill>
                  <a:srgbClr val="999999"/>
                </a:solidFill>
                <a:latin typeface="DM Sans"/>
                <a:ea typeface="DM Sans"/>
                <a:cs typeface="DM Sans"/>
                <a:sym typeface="DM Sans"/>
              </a:rPr>
              <a:t>Un archivo .</a:t>
            </a:r>
            <a:r>
              <a:rPr lang="es-419" sz="1350" dirty="0" err="1">
                <a:solidFill>
                  <a:srgbClr val="999999"/>
                </a:solidFill>
                <a:latin typeface="DM Sans"/>
                <a:ea typeface="DM Sans"/>
                <a:cs typeface="DM Sans"/>
                <a:sym typeface="DM Sans"/>
              </a:rPr>
              <a:t>sql</a:t>
            </a:r>
            <a:r>
              <a:rPr lang="es-419" sz="1350" dirty="0">
                <a:solidFill>
                  <a:srgbClr val="999999"/>
                </a:solidFill>
                <a:latin typeface="DM Sans"/>
                <a:ea typeface="DM Sans"/>
                <a:cs typeface="DM Sans"/>
                <a:sym typeface="DM Sans"/>
              </a:rPr>
              <a:t> que contenga:</a:t>
            </a:r>
            <a:endParaRPr sz="1350" dirty="0">
              <a:solidFill>
                <a:srgbClr val="999999"/>
              </a:solidFill>
              <a:latin typeface="DM Sans"/>
              <a:ea typeface="DM Sans"/>
              <a:cs typeface="DM Sans"/>
              <a:sym typeface="DM Sans"/>
            </a:endParaRPr>
          </a:p>
          <a:p>
            <a:pPr marL="0" lvl="0" indent="0" algn="l" rtl="0">
              <a:spcBef>
                <a:spcPts val="800"/>
              </a:spcBef>
              <a:spcAft>
                <a:spcPts val="0"/>
              </a:spcAft>
              <a:buNone/>
            </a:pPr>
            <a:r>
              <a:rPr lang="es-419" sz="1350" dirty="0">
                <a:solidFill>
                  <a:srgbClr val="999999"/>
                </a:solidFill>
                <a:latin typeface="DM Sans"/>
                <a:ea typeface="DM Sans"/>
                <a:cs typeface="DM Sans"/>
                <a:sym typeface="DM Sans"/>
              </a:rPr>
              <a:t>Script en SQL de creación de la base de datos y tablas. Este puede estar publicado en un repositorio </a:t>
            </a:r>
            <a:r>
              <a:rPr lang="es-419" sz="1350" dirty="0" err="1">
                <a:solidFill>
                  <a:srgbClr val="999999"/>
                </a:solidFill>
                <a:latin typeface="DM Sans"/>
                <a:ea typeface="DM Sans"/>
                <a:cs typeface="DM Sans"/>
                <a:sym typeface="DM Sans"/>
              </a:rPr>
              <a:t>github</a:t>
            </a:r>
            <a:r>
              <a:rPr lang="es-419" sz="1350" dirty="0">
                <a:solidFill>
                  <a:srgbClr val="999999"/>
                </a:solidFill>
                <a:latin typeface="DM Sans"/>
                <a:ea typeface="DM Sans"/>
                <a:cs typeface="DM Sans"/>
                <a:sym typeface="DM Sans"/>
              </a:rPr>
              <a:t>, con lo cual el documento </a:t>
            </a:r>
            <a:r>
              <a:rPr lang="es-419" sz="1350" dirty="0" err="1">
                <a:solidFill>
                  <a:srgbClr val="999999"/>
                </a:solidFill>
                <a:latin typeface="DM Sans"/>
                <a:ea typeface="DM Sans"/>
                <a:cs typeface="DM Sans"/>
                <a:sym typeface="DM Sans"/>
              </a:rPr>
              <a:t>pdf</a:t>
            </a:r>
            <a:r>
              <a:rPr lang="es-419" sz="1350" dirty="0">
                <a:solidFill>
                  <a:srgbClr val="999999"/>
                </a:solidFill>
                <a:latin typeface="DM Sans"/>
                <a:ea typeface="DM Sans"/>
                <a:cs typeface="DM Sans"/>
                <a:sym typeface="DM Sans"/>
              </a:rPr>
              <a:t> debe contener los links de las publicaciones. </a:t>
            </a:r>
            <a:endParaRPr sz="1350" dirty="0">
              <a:solidFill>
                <a:srgbClr val="999999"/>
              </a:solidFill>
              <a:latin typeface="DM Sans"/>
              <a:ea typeface="DM Sans"/>
              <a:cs typeface="DM Sans"/>
              <a:sym typeface="DM Sans"/>
            </a:endParaRPr>
          </a:p>
          <a:p>
            <a:pPr marL="0" lvl="0" indent="0" algn="l" rtl="0">
              <a:spcBef>
                <a:spcPts val="800"/>
              </a:spcBef>
              <a:spcAft>
                <a:spcPts val="0"/>
              </a:spcAft>
              <a:buNone/>
            </a:pPr>
            <a:r>
              <a:rPr lang="es-419" sz="1350" b="1" dirty="0">
                <a:latin typeface="DM Sans"/>
                <a:ea typeface="DM Sans"/>
                <a:cs typeface="DM Sans"/>
                <a:sym typeface="DM Sans"/>
              </a:rPr>
              <a:t>Formato</a:t>
            </a:r>
            <a:endParaRPr sz="1350" b="1" dirty="0">
              <a:latin typeface="DM Sans"/>
              <a:ea typeface="DM Sans"/>
              <a:cs typeface="DM Sans"/>
              <a:sym typeface="DM Sans"/>
            </a:endParaRPr>
          </a:p>
          <a:p>
            <a:pPr marL="0" lvl="0" indent="0" algn="l" rtl="0">
              <a:lnSpc>
                <a:spcPct val="30000"/>
              </a:lnSpc>
              <a:spcBef>
                <a:spcPts val="0"/>
              </a:spcBef>
              <a:spcAft>
                <a:spcPts val="0"/>
              </a:spcAft>
              <a:buNone/>
            </a:pPr>
            <a:endParaRPr sz="1350" b="1" dirty="0">
              <a:latin typeface="DM Sans"/>
              <a:ea typeface="DM Sans"/>
              <a:cs typeface="DM Sans"/>
              <a:sym typeface="DM Sans"/>
            </a:endParaRPr>
          </a:p>
          <a:p>
            <a:pPr marL="457200" lvl="0" indent="-314325" algn="l" rtl="0">
              <a:lnSpc>
                <a:spcPct val="100000"/>
              </a:lnSpc>
              <a:spcBef>
                <a:spcPts val="0"/>
              </a:spcBef>
              <a:spcAft>
                <a:spcPts val="0"/>
              </a:spcAft>
              <a:buClr>
                <a:srgbClr val="EA90FF"/>
              </a:buClr>
              <a:buSzPts val="1350"/>
              <a:buFont typeface="DM Sans"/>
              <a:buChar char="✓"/>
            </a:pPr>
            <a:r>
              <a:rPr lang="es-419" sz="1350" dirty="0">
                <a:solidFill>
                  <a:srgbClr val="999999"/>
                </a:solidFill>
                <a:latin typeface="DM Sans"/>
                <a:ea typeface="DM Sans"/>
                <a:cs typeface="DM Sans"/>
                <a:sym typeface="DM Sans"/>
              </a:rPr>
              <a:t>Aclarar el tipo de archivo en que se espera el desafío. Aclarar que debe tener el nombre “</a:t>
            </a:r>
            <a:r>
              <a:rPr lang="es-419" sz="1350" b="1" dirty="0" err="1">
                <a:solidFill>
                  <a:srgbClr val="999999"/>
                </a:solidFill>
                <a:latin typeface="DM Sans"/>
                <a:ea typeface="DM Sans"/>
                <a:cs typeface="DM Sans"/>
                <a:sym typeface="DM Sans"/>
              </a:rPr>
              <a:t>Idea+Apellido</a:t>
            </a:r>
            <a:r>
              <a:rPr lang="es-419" sz="1350" dirty="0">
                <a:solidFill>
                  <a:srgbClr val="999999"/>
                </a:solidFill>
                <a:latin typeface="DM Sans"/>
                <a:ea typeface="DM Sans"/>
                <a:cs typeface="DM Sans"/>
                <a:sym typeface="DM Sans"/>
              </a:rPr>
              <a:t>”.</a:t>
            </a:r>
            <a:endParaRPr sz="1350" dirty="0">
              <a:latin typeface="DM Sans"/>
              <a:ea typeface="DM Sans"/>
              <a:cs typeface="DM Sans"/>
              <a:sym typeface="DM Sans"/>
            </a:endParaRPr>
          </a:p>
          <a:p>
            <a:pPr marL="0" lvl="0" indent="0" algn="l" rtl="0">
              <a:lnSpc>
                <a:spcPct val="100000"/>
              </a:lnSpc>
              <a:spcBef>
                <a:spcPts val="800"/>
              </a:spcBef>
              <a:spcAft>
                <a:spcPts val="0"/>
              </a:spcAft>
              <a:buNone/>
            </a:pPr>
            <a:r>
              <a:rPr lang="es-419" sz="1350" b="1" dirty="0">
                <a:latin typeface="DM Sans"/>
                <a:ea typeface="DM Sans"/>
                <a:cs typeface="DM Sans"/>
                <a:sym typeface="DM Sans"/>
              </a:rPr>
              <a:t>Sugerencias</a:t>
            </a:r>
            <a:endParaRPr sz="1350" b="1" dirty="0">
              <a:latin typeface="DM Sans"/>
              <a:ea typeface="DM Sans"/>
              <a:cs typeface="DM Sans"/>
              <a:sym typeface="DM Sans"/>
            </a:endParaRPr>
          </a:p>
          <a:p>
            <a:pPr marL="0" lvl="0" indent="0" algn="l" rtl="0">
              <a:lnSpc>
                <a:spcPct val="30000"/>
              </a:lnSpc>
              <a:spcBef>
                <a:spcPts val="0"/>
              </a:spcBef>
              <a:spcAft>
                <a:spcPts val="0"/>
              </a:spcAft>
              <a:buNone/>
            </a:pPr>
            <a:endParaRPr sz="1350" b="1" dirty="0">
              <a:latin typeface="DM Sans"/>
              <a:ea typeface="DM Sans"/>
              <a:cs typeface="DM Sans"/>
              <a:sym typeface="DM Sans"/>
            </a:endParaRPr>
          </a:p>
          <a:p>
            <a:pPr marL="457200" lvl="0" indent="-314325" algn="l" rtl="0">
              <a:lnSpc>
                <a:spcPct val="100000"/>
              </a:lnSpc>
              <a:spcBef>
                <a:spcPts val="0"/>
              </a:spcBef>
              <a:spcAft>
                <a:spcPts val="0"/>
              </a:spcAft>
              <a:buClr>
                <a:srgbClr val="EA90FF"/>
              </a:buClr>
              <a:buSzPts val="1350"/>
              <a:buFont typeface="DM Sans"/>
              <a:buChar char="✓"/>
            </a:pPr>
            <a:r>
              <a:rPr lang="es-419" sz="1350" dirty="0">
                <a:solidFill>
                  <a:srgbClr val="999999"/>
                </a:solidFill>
                <a:latin typeface="DM Sans"/>
                <a:ea typeface="DM Sans"/>
                <a:cs typeface="DM Sans"/>
                <a:sym typeface="DM Sans"/>
              </a:rPr>
              <a:t>Permitir comentarios en el archivo</a:t>
            </a:r>
            <a:endParaRPr sz="1350" dirty="0">
              <a:solidFill>
                <a:srgbClr val="999999"/>
              </a:solidFill>
              <a:latin typeface="DM Sans"/>
              <a:ea typeface="DM Sans"/>
              <a:cs typeface="DM Sans"/>
              <a:sym typeface="DM Sans"/>
            </a:endParaRPr>
          </a:p>
        </p:txBody>
      </p:sp>
      <p:sp>
        <p:nvSpPr>
          <p:cNvPr id="375" name="Google Shape;375;p59"/>
          <p:cNvSpPr txBox="1"/>
          <p:nvPr/>
        </p:nvSpPr>
        <p:spPr>
          <a:xfrm>
            <a:off x="457350" y="1908175"/>
            <a:ext cx="3834600" cy="2678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419" sz="1350" b="1" dirty="0">
                <a:latin typeface="DM Sans"/>
                <a:ea typeface="DM Sans"/>
                <a:cs typeface="DM Sans"/>
                <a:sym typeface="DM Sans"/>
              </a:rPr>
              <a:t>Se debe entregar</a:t>
            </a:r>
            <a:endParaRPr sz="1350" dirty="0">
              <a:solidFill>
                <a:srgbClr val="999999"/>
              </a:solidFill>
              <a:latin typeface="DM Sans"/>
              <a:ea typeface="DM Sans"/>
              <a:cs typeface="DM Sans"/>
              <a:sym typeface="DM Sans"/>
            </a:endParaRPr>
          </a:p>
          <a:p>
            <a:pPr marL="457200" marR="0" lvl="0" indent="-314325" algn="l" rtl="0">
              <a:lnSpc>
                <a:spcPct val="100000"/>
              </a:lnSpc>
              <a:spcBef>
                <a:spcPts val="0"/>
              </a:spcBef>
              <a:spcAft>
                <a:spcPts val="0"/>
              </a:spcAft>
              <a:buClr>
                <a:srgbClr val="EA90FF"/>
              </a:buClr>
              <a:buSzPts val="1350"/>
              <a:buFont typeface="DM Sans"/>
              <a:buChar char="✓"/>
            </a:pPr>
            <a:r>
              <a:rPr lang="es-419" sz="1350" dirty="0">
                <a:solidFill>
                  <a:srgbClr val="999999"/>
                </a:solidFill>
                <a:latin typeface="DM Sans"/>
                <a:ea typeface="DM Sans"/>
                <a:cs typeface="DM Sans"/>
                <a:sym typeface="DM Sans"/>
              </a:rPr>
              <a:t>Descripción de la temática de la base de datos</a:t>
            </a:r>
            <a:endParaRPr sz="1350" dirty="0">
              <a:solidFill>
                <a:srgbClr val="999999"/>
              </a:solidFill>
              <a:latin typeface="DM Sans"/>
              <a:ea typeface="DM Sans"/>
              <a:cs typeface="DM Sans"/>
              <a:sym typeface="DM Sans"/>
            </a:endParaRPr>
          </a:p>
          <a:p>
            <a:pPr marL="457200" marR="0" lvl="0" indent="-314325" algn="l" rtl="0">
              <a:lnSpc>
                <a:spcPct val="100000"/>
              </a:lnSpc>
              <a:spcBef>
                <a:spcPts val="0"/>
              </a:spcBef>
              <a:spcAft>
                <a:spcPts val="0"/>
              </a:spcAft>
              <a:buClr>
                <a:srgbClr val="EA90FF"/>
              </a:buClr>
              <a:buSzPts val="1350"/>
              <a:buFont typeface="DM Sans"/>
              <a:buChar char="✓"/>
            </a:pPr>
            <a:r>
              <a:rPr lang="es-419" sz="1350" dirty="0">
                <a:solidFill>
                  <a:srgbClr val="999999"/>
                </a:solidFill>
                <a:latin typeface="DM Sans"/>
                <a:ea typeface="DM Sans"/>
                <a:cs typeface="DM Sans"/>
                <a:sym typeface="DM Sans"/>
              </a:rPr>
              <a:t>Diagramas de entidad relación de la base de datos</a:t>
            </a:r>
            <a:endParaRPr sz="1350" dirty="0">
              <a:solidFill>
                <a:srgbClr val="999999"/>
              </a:solidFill>
              <a:latin typeface="DM Sans"/>
              <a:ea typeface="DM Sans"/>
              <a:cs typeface="DM Sans"/>
              <a:sym typeface="DM Sans"/>
            </a:endParaRPr>
          </a:p>
          <a:p>
            <a:pPr marL="457200" marR="0" lvl="0" indent="-314325" algn="l" rtl="0">
              <a:lnSpc>
                <a:spcPct val="100000"/>
              </a:lnSpc>
              <a:spcBef>
                <a:spcPts val="0"/>
              </a:spcBef>
              <a:spcAft>
                <a:spcPts val="0"/>
              </a:spcAft>
              <a:buClr>
                <a:srgbClr val="EA90FF"/>
              </a:buClr>
              <a:buSzPts val="1350"/>
              <a:buFont typeface="DM Sans"/>
              <a:buChar char="✓"/>
            </a:pPr>
            <a:r>
              <a:rPr lang="es-419" sz="1350" dirty="0">
                <a:solidFill>
                  <a:srgbClr val="999999"/>
                </a:solidFill>
                <a:latin typeface="DM Sans"/>
                <a:ea typeface="DM Sans"/>
                <a:cs typeface="DM Sans"/>
                <a:sym typeface="DM Sans"/>
              </a:rPr>
              <a:t>Listado de las tablas que comprenden la base de datos, con descripción de cada tabla, listado de campos, abreviaturas de nombres de campos, nombres completos de campos, tipos de datos, tipo de clave (foránea, primaria, índice(s)) </a:t>
            </a:r>
            <a:endParaRPr sz="1350" dirty="0">
              <a:solidFill>
                <a:srgbClr val="999999"/>
              </a:solidFill>
              <a:latin typeface="DM Sans"/>
              <a:ea typeface="DM Sans"/>
              <a:cs typeface="DM Sans"/>
              <a:sym typeface="DM Sans"/>
            </a:endParaRPr>
          </a:p>
        </p:txBody>
      </p:sp>
      <p:sp>
        <p:nvSpPr>
          <p:cNvPr id="376" name="Google Shape;376;p59"/>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73;p59">
            <a:extLst>
              <a:ext uri="{FF2B5EF4-FFF2-40B4-BE49-F238E27FC236}">
                <a16:creationId xmlns:a16="http://schemas.microsoft.com/office/drawing/2014/main" id="{82CCE74F-B18E-FA6F-A24E-4458F54A3C55}"/>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7" name="Google Shape;143;p24">
            <a:extLst>
              <a:ext uri="{FF2B5EF4-FFF2-40B4-BE49-F238E27FC236}">
                <a16:creationId xmlns:a16="http://schemas.microsoft.com/office/drawing/2014/main" id="{32D258E8-6C5B-945A-FF88-1E59742D39E6}"/>
              </a:ext>
            </a:extLst>
          </p:cNvPr>
          <p:cNvSpPr txBox="1"/>
          <p:nvPr/>
        </p:nvSpPr>
        <p:spPr>
          <a:xfrm>
            <a:off x="1112621" y="2337958"/>
            <a:ext cx="4281300" cy="42354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AR" sz="1350" b="1" dirty="0">
                <a:solidFill>
                  <a:schemeClr val="lt1"/>
                </a:solidFill>
                <a:latin typeface="DM Sans"/>
                <a:ea typeface="DM Sans"/>
                <a:cs typeface="DM Sans"/>
                <a:sym typeface="DM Sans"/>
              </a:rPr>
              <a:t>Administración de canchas de pádel.</a:t>
            </a:r>
            <a:endParaRPr sz="1350" b="1" dirty="0">
              <a:solidFill>
                <a:schemeClr val="lt1"/>
              </a:solidFill>
              <a:latin typeface="DM Sans"/>
              <a:ea typeface="DM Sans"/>
              <a:cs typeface="DM Sans"/>
              <a:sym typeface="DM Sans"/>
            </a:endParaRPr>
          </a:p>
        </p:txBody>
      </p:sp>
      <p:sp>
        <p:nvSpPr>
          <p:cNvPr id="8" name="Google Shape;584;p76">
            <a:extLst>
              <a:ext uri="{FF2B5EF4-FFF2-40B4-BE49-F238E27FC236}">
                <a16:creationId xmlns:a16="http://schemas.microsoft.com/office/drawing/2014/main" id="{93AEEBA8-2FBA-E368-3611-3948941B7589}"/>
              </a:ext>
            </a:extLst>
          </p:cNvPr>
          <p:cNvSpPr txBox="1"/>
          <p:nvPr/>
        </p:nvSpPr>
        <p:spPr>
          <a:xfrm>
            <a:off x="1112621" y="1640577"/>
            <a:ext cx="7388629" cy="254836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AR" sz="1200" b="1" u="sng" dirty="0">
                <a:latin typeface="DM Sans"/>
                <a:ea typeface="DM Sans"/>
                <a:cs typeface="DM Sans"/>
                <a:sym typeface="DM Sans"/>
              </a:rPr>
              <a:t>Administración de canchas de pádel:</a:t>
            </a:r>
          </a:p>
          <a:p>
            <a:pPr marL="0" lvl="0" indent="0" algn="l" rtl="0">
              <a:lnSpc>
                <a:spcPct val="100000"/>
              </a:lnSpc>
              <a:spcBef>
                <a:spcPts val="0"/>
              </a:spcBef>
              <a:spcAft>
                <a:spcPts val="0"/>
              </a:spcAft>
              <a:buNone/>
            </a:pPr>
            <a:endParaRPr sz="1200" b="1" dirty="0">
              <a:latin typeface="DM Sans"/>
              <a:ea typeface="DM Sans"/>
              <a:cs typeface="DM Sans"/>
              <a:sym typeface="DM Sans"/>
            </a:endParaRPr>
          </a:p>
          <a:p>
            <a:pPr marL="0" lvl="0" indent="0" algn="l" rtl="0">
              <a:lnSpc>
                <a:spcPct val="30000"/>
              </a:lnSpc>
              <a:spcBef>
                <a:spcPts val="0"/>
              </a:spcBef>
              <a:spcAft>
                <a:spcPts val="0"/>
              </a:spcAft>
              <a:buNone/>
            </a:pPr>
            <a:endParaRPr sz="1200" b="1" dirty="0">
              <a:latin typeface="DM Sans"/>
              <a:ea typeface="DM Sans"/>
              <a:cs typeface="DM Sans"/>
              <a:sym typeface="DM Sans"/>
            </a:endParaRPr>
          </a:p>
          <a:p>
            <a:pPr marL="0" marR="0" lvl="0" indent="0" algn="l" rtl="0">
              <a:lnSpc>
                <a:spcPct val="100000"/>
              </a:lnSpc>
              <a:spcBef>
                <a:spcPts val="0"/>
              </a:spcBef>
              <a:spcAft>
                <a:spcPts val="800"/>
              </a:spcAft>
              <a:buNone/>
            </a:pPr>
            <a:r>
              <a:rPr lang="es-419" sz="1200" dirty="0">
                <a:solidFill>
                  <a:srgbClr val="999999"/>
                </a:solidFill>
                <a:latin typeface="DM Sans"/>
                <a:ea typeface="DM Sans"/>
                <a:cs typeface="DM Sans"/>
                <a:sym typeface="DM Sans"/>
              </a:rPr>
              <a:t>El objetivo es contar con herramientas que  permitan a una Pyme administrar sus complejos que cuentan con: </a:t>
            </a:r>
          </a:p>
          <a:p>
            <a:pPr marL="0" marR="0" lvl="0" indent="0" algn="l" rtl="0">
              <a:lnSpc>
                <a:spcPct val="100000"/>
              </a:lnSpc>
              <a:spcBef>
                <a:spcPts val="0"/>
              </a:spcBef>
              <a:spcAft>
                <a:spcPts val="800"/>
              </a:spcAft>
              <a:buNone/>
            </a:pPr>
            <a:endParaRPr lang="es-419" sz="200" dirty="0">
              <a:solidFill>
                <a:srgbClr val="999999"/>
              </a:solidFill>
              <a:latin typeface="DM Sans"/>
              <a:ea typeface="DM Sans"/>
              <a:cs typeface="DM Sans"/>
              <a:sym typeface="DM Sans"/>
            </a:endParaRPr>
          </a:p>
          <a:p>
            <a:pPr marL="285750" lvl="5" indent="-285750">
              <a:spcAft>
                <a:spcPts val="800"/>
              </a:spcAft>
              <a:buClr>
                <a:schemeClr val="accent5"/>
              </a:buClr>
              <a:buFont typeface="Wingdings" panose="05000000000000000000" pitchFamily="2" charset="2"/>
              <a:buChar char="Ø"/>
            </a:pPr>
            <a:r>
              <a:rPr lang="es-419" sz="1200" dirty="0">
                <a:solidFill>
                  <a:srgbClr val="999999"/>
                </a:solidFill>
                <a:latin typeface="DM Sans"/>
                <a:ea typeface="DM Sans"/>
                <a:cs typeface="DM Sans"/>
                <a:sym typeface="DM Sans"/>
              </a:rPr>
              <a:t>Clientes.</a:t>
            </a:r>
          </a:p>
          <a:p>
            <a:pPr marL="285750" lvl="5" indent="-285750">
              <a:spcAft>
                <a:spcPts val="800"/>
              </a:spcAft>
              <a:buClr>
                <a:schemeClr val="accent5"/>
              </a:buClr>
              <a:buFont typeface="Wingdings" panose="05000000000000000000" pitchFamily="2" charset="2"/>
              <a:buChar char="Ø"/>
            </a:pPr>
            <a:r>
              <a:rPr lang="es-419" sz="1200" dirty="0">
                <a:solidFill>
                  <a:srgbClr val="999999"/>
                </a:solidFill>
                <a:latin typeface="DM Sans"/>
                <a:ea typeface="DM Sans"/>
                <a:cs typeface="DM Sans"/>
                <a:sym typeface="DM Sans"/>
              </a:rPr>
              <a:t>Canchas de pádel.</a:t>
            </a:r>
          </a:p>
          <a:p>
            <a:pPr marL="285750" lvl="5" indent="-285750">
              <a:spcAft>
                <a:spcPts val="800"/>
              </a:spcAft>
              <a:buClr>
                <a:schemeClr val="accent5"/>
              </a:buClr>
              <a:buFont typeface="Wingdings" panose="05000000000000000000" pitchFamily="2" charset="2"/>
              <a:buChar char="Ø"/>
            </a:pPr>
            <a:r>
              <a:rPr lang="es-419" sz="1200" dirty="0">
                <a:solidFill>
                  <a:srgbClr val="999999"/>
                </a:solidFill>
                <a:latin typeface="DM Sans"/>
                <a:ea typeface="DM Sans"/>
                <a:cs typeface="DM Sans"/>
                <a:sym typeface="DM Sans"/>
              </a:rPr>
              <a:t>Instalaciones para distintas actividades como por ejemplo: festejo de cumpleaños, eventos privados, etc.</a:t>
            </a:r>
          </a:p>
          <a:p>
            <a:pPr marL="285750" lvl="5" indent="-285750">
              <a:spcAft>
                <a:spcPts val="800"/>
              </a:spcAft>
              <a:buClr>
                <a:schemeClr val="accent5"/>
              </a:buClr>
              <a:buFont typeface="Wingdings" panose="05000000000000000000" pitchFamily="2" charset="2"/>
              <a:buChar char="Ø"/>
            </a:pPr>
            <a:r>
              <a:rPr lang="es-419" sz="1200" dirty="0">
                <a:solidFill>
                  <a:srgbClr val="999999"/>
                </a:solidFill>
                <a:latin typeface="DM Sans"/>
                <a:ea typeface="DM Sans"/>
                <a:cs typeface="DM Sans"/>
                <a:sym typeface="DM Sans"/>
              </a:rPr>
              <a:t>Venta de productos relacionados al pádel.</a:t>
            </a:r>
          </a:p>
        </p:txBody>
      </p:sp>
      <p:sp>
        <p:nvSpPr>
          <p:cNvPr id="9" name="CuadroTexto 8">
            <a:extLst>
              <a:ext uri="{FF2B5EF4-FFF2-40B4-BE49-F238E27FC236}">
                <a16:creationId xmlns:a16="http://schemas.microsoft.com/office/drawing/2014/main" id="{4620420F-566F-2EBC-69D8-4C3CC37C4140}"/>
              </a:ext>
            </a:extLst>
          </p:cNvPr>
          <p:cNvSpPr txBox="1"/>
          <p:nvPr/>
        </p:nvSpPr>
        <p:spPr>
          <a:xfrm>
            <a:off x="636449" y="1162987"/>
            <a:ext cx="6435989" cy="307777"/>
          </a:xfrm>
          <a:prstGeom prst="rect">
            <a:avLst/>
          </a:prstGeom>
          <a:noFill/>
        </p:spPr>
        <p:txBody>
          <a:bodyPr wrap="square">
            <a:spAutoFit/>
          </a:bodyPr>
          <a:lstStyle/>
          <a:p>
            <a:pPr marL="457200" marR="0" lvl="0" indent="-314325" algn="l" rtl="0">
              <a:lnSpc>
                <a:spcPct val="100000"/>
              </a:lnSpc>
              <a:spcBef>
                <a:spcPts val="0"/>
              </a:spcBef>
              <a:spcAft>
                <a:spcPts val="0"/>
              </a:spcAft>
              <a:buClr>
                <a:srgbClr val="EA90FF"/>
              </a:buClr>
              <a:buSzPts val="1350"/>
              <a:buFont typeface="DM Sans"/>
              <a:buChar char="✓"/>
            </a:pPr>
            <a:r>
              <a:rPr lang="es-AR" dirty="0">
                <a:solidFill>
                  <a:srgbClr val="999999"/>
                </a:solidFill>
                <a:latin typeface="DM Sans"/>
                <a:ea typeface="DM Sans"/>
                <a:cs typeface="DM Sans"/>
                <a:sym typeface="DM Sans"/>
              </a:rPr>
              <a:t>Descripción de la temática de la base de datos:</a:t>
            </a:r>
          </a:p>
        </p:txBody>
      </p:sp>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7" name="Google Shape;143;p24">
            <a:extLst>
              <a:ext uri="{FF2B5EF4-FFF2-40B4-BE49-F238E27FC236}">
                <a16:creationId xmlns:a16="http://schemas.microsoft.com/office/drawing/2014/main" id="{32D258E8-6C5B-945A-FF88-1E59742D39E6}"/>
              </a:ext>
            </a:extLst>
          </p:cNvPr>
          <p:cNvSpPr txBox="1"/>
          <p:nvPr/>
        </p:nvSpPr>
        <p:spPr>
          <a:xfrm>
            <a:off x="1112621" y="2337958"/>
            <a:ext cx="4281300" cy="42354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AR" sz="1350" b="1" dirty="0">
                <a:solidFill>
                  <a:schemeClr val="lt1"/>
                </a:solidFill>
                <a:latin typeface="DM Sans"/>
                <a:ea typeface="DM Sans"/>
                <a:cs typeface="DM Sans"/>
                <a:sym typeface="DM Sans"/>
              </a:rPr>
              <a:t>Administración de canchas de pádel.</a:t>
            </a:r>
            <a:endParaRPr sz="1350" b="1" dirty="0">
              <a:solidFill>
                <a:schemeClr val="lt1"/>
              </a:solidFill>
              <a:latin typeface="DM Sans"/>
              <a:ea typeface="DM Sans"/>
              <a:cs typeface="DM Sans"/>
              <a:sym typeface="DM Sans"/>
            </a:endParaRPr>
          </a:p>
        </p:txBody>
      </p:sp>
      <p:sp>
        <p:nvSpPr>
          <p:cNvPr id="9" name="CuadroTexto 8">
            <a:extLst>
              <a:ext uri="{FF2B5EF4-FFF2-40B4-BE49-F238E27FC236}">
                <a16:creationId xmlns:a16="http://schemas.microsoft.com/office/drawing/2014/main" id="{4620420F-566F-2EBC-69D8-4C3CC37C4140}"/>
              </a:ext>
            </a:extLst>
          </p:cNvPr>
          <p:cNvSpPr txBox="1"/>
          <p:nvPr/>
        </p:nvSpPr>
        <p:spPr>
          <a:xfrm>
            <a:off x="444191" y="1137465"/>
            <a:ext cx="2626581" cy="738664"/>
          </a:xfrm>
          <a:prstGeom prst="rect">
            <a:avLst/>
          </a:prstGeom>
          <a:noFill/>
        </p:spPr>
        <p:txBody>
          <a:bodyPr wrap="square">
            <a:spAutoFit/>
          </a:bodyPr>
          <a:lstStyle/>
          <a:p>
            <a:pPr marL="457200" marR="0" lvl="0" indent="-314325" algn="l" rtl="0">
              <a:lnSpc>
                <a:spcPct val="100000"/>
              </a:lnSpc>
              <a:spcBef>
                <a:spcPts val="0"/>
              </a:spcBef>
              <a:spcAft>
                <a:spcPts val="0"/>
              </a:spcAft>
              <a:buClr>
                <a:srgbClr val="EA90FF"/>
              </a:buClr>
              <a:buSzPts val="1350"/>
              <a:buFont typeface="DM Sans"/>
              <a:buChar char="✓"/>
            </a:pPr>
            <a:r>
              <a:rPr lang="es-AR" dirty="0">
                <a:solidFill>
                  <a:srgbClr val="999999"/>
                </a:solidFill>
                <a:latin typeface="DM Sans"/>
                <a:ea typeface="DM Sans"/>
                <a:cs typeface="DM Sans"/>
                <a:sym typeface="DM Sans"/>
              </a:rPr>
              <a:t>Diagramas de entidad relación de la base de datos:</a:t>
            </a:r>
          </a:p>
        </p:txBody>
      </p:sp>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FDA9FB80-8342-67A8-50F1-75F413C64913}"/>
              </a:ext>
            </a:extLst>
          </p:cNvPr>
          <p:cNvPicPr>
            <a:picLocks noChangeAspect="1"/>
          </p:cNvPicPr>
          <p:nvPr/>
        </p:nvPicPr>
        <p:blipFill>
          <a:blip r:embed="rId3"/>
          <a:stretch>
            <a:fillRect/>
          </a:stretch>
        </p:blipFill>
        <p:spPr>
          <a:xfrm>
            <a:off x="3415430" y="945057"/>
            <a:ext cx="4027117" cy="4125113"/>
          </a:xfrm>
          <a:prstGeom prst="rect">
            <a:avLst/>
          </a:prstGeom>
        </p:spPr>
      </p:pic>
    </p:spTree>
    <p:extLst>
      <p:ext uri="{BB962C8B-B14F-4D97-AF65-F5344CB8AC3E}">
        <p14:creationId xmlns:p14="http://schemas.microsoft.com/office/powerpoint/2010/main" val="78621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9" name="CuadroTexto 8">
            <a:extLst>
              <a:ext uri="{FF2B5EF4-FFF2-40B4-BE49-F238E27FC236}">
                <a16:creationId xmlns:a16="http://schemas.microsoft.com/office/drawing/2014/main" id="{4620420F-566F-2EBC-69D8-4C3CC37C4140}"/>
              </a:ext>
            </a:extLst>
          </p:cNvPr>
          <p:cNvSpPr txBox="1"/>
          <p:nvPr/>
        </p:nvSpPr>
        <p:spPr>
          <a:xfrm>
            <a:off x="636449" y="1162987"/>
            <a:ext cx="7921397" cy="738664"/>
          </a:xfrm>
          <a:prstGeom prst="rect">
            <a:avLst/>
          </a:prstGeom>
          <a:noFill/>
        </p:spPr>
        <p:txBody>
          <a:bodyPr wrap="square">
            <a:spAutoFit/>
          </a:bodyPr>
          <a:lstStyle/>
          <a:p>
            <a:pPr marL="457200" marR="0" lvl="0" indent="-314325" algn="l" rtl="0">
              <a:lnSpc>
                <a:spcPct val="100000"/>
              </a:lnSpc>
              <a:spcBef>
                <a:spcPts val="0"/>
              </a:spcBef>
              <a:spcAft>
                <a:spcPts val="0"/>
              </a:spcAft>
              <a:buClr>
                <a:srgbClr val="EA90FF"/>
              </a:buClr>
              <a:buSzPts val="1350"/>
              <a:buFont typeface="DM Sans"/>
              <a:buChar char="✓"/>
            </a:pPr>
            <a:r>
              <a:rPr lang="es-AR" sz="1400" dirty="0">
                <a:solidFill>
                  <a:srgbClr val="999999"/>
                </a:solidFill>
                <a:latin typeface="DM Sans"/>
                <a:ea typeface="DM Sans"/>
                <a:cs typeface="DM Sans"/>
                <a:sym typeface="DM Sans"/>
              </a:rPr>
              <a:t>Listado de las tablas que comprenden la base de datos, con descripción de cada tabla, listado de campos, abreviaturas de nombres de campos, nombres completos de campos, tipos de datos, tipo de clave (foránea, primaria, índice(s)) </a:t>
            </a:r>
          </a:p>
        </p:txBody>
      </p:sp>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966FE436-A816-7939-07F2-08D4B980F25D}"/>
              </a:ext>
            </a:extLst>
          </p:cNvPr>
          <p:cNvPicPr>
            <a:picLocks noChangeAspect="1"/>
          </p:cNvPicPr>
          <p:nvPr/>
        </p:nvPicPr>
        <p:blipFill>
          <a:blip r:embed="rId3"/>
          <a:stretch>
            <a:fillRect/>
          </a:stretch>
        </p:blipFill>
        <p:spPr>
          <a:xfrm>
            <a:off x="1113819" y="2223055"/>
            <a:ext cx="7081962" cy="1757458"/>
          </a:xfrm>
          <a:prstGeom prst="rect">
            <a:avLst/>
          </a:prstGeom>
        </p:spPr>
      </p:pic>
    </p:spTree>
    <p:extLst>
      <p:ext uri="{BB962C8B-B14F-4D97-AF65-F5344CB8AC3E}">
        <p14:creationId xmlns:p14="http://schemas.microsoft.com/office/powerpoint/2010/main" val="207262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Imagen 5">
            <a:extLst>
              <a:ext uri="{FF2B5EF4-FFF2-40B4-BE49-F238E27FC236}">
                <a16:creationId xmlns:a16="http://schemas.microsoft.com/office/drawing/2014/main" id="{C1EC32C9-1BE9-FB02-1E82-5CF66EE28A19}"/>
              </a:ext>
            </a:extLst>
          </p:cNvPr>
          <p:cNvPicPr>
            <a:picLocks noChangeAspect="1"/>
          </p:cNvPicPr>
          <p:nvPr/>
        </p:nvPicPr>
        <p:blipFill>
          <a:blip r:embed="rId3"/>
          <a:stretch>
            <a:fillRect/>
          </a:stretch>
        </p:blipFill>
        <p:spPr>
          <a:xfrm>
            <a:off x="1031019" y="1035899"/>
            <a:ext cx="7081962" cy="1401561"/>
          </a:xfrm>
          <a:prstGeom prst="rect">
            <a:avLst/>
          </a:prstGeom>
        </p:spPr>
      </p:pic>
      <p:pic>
        <p:nvPicPr>
          <p:cNvPr id="13" name="Imagen 12">
            <a:extLst>
              <a:ext uri="{FF2B5EF4-FFF2-40B4-BE49-F238E27FC236}">
                <a16:creationId xmlns:a16="http://schemas.microsoft.com/office/drawing/2014/main" id="{5D2D0505-3695-DDEC-1FB6-096BD56AF0F8}"/>
              </a:ext>
            </a:extLst>
          </p:cNvPr>
          <p:cNvPicPr>
            <a:picLocks noChangeAspect="1"/>
          </p:cNvPicPr>
          <p:nvPr/>
        </p:nvPicPr>
        <p:blipFill>
          <a:blip r:embed="rId4"/>
          <a:stretch>
            <a:fillRect/>
          </a:stretch>
        </p:blipFill>
        <p:spPr>
          <a:xfrm>
            <a:off x="1031019" y="2508744"/>
            <a:ext cx="7081962" cy="1237121"/>
          </a:xfrm>
          <a:prstGeom prst="rect">
            <a:avLst/>
          </a:prstGeom>
        </p:spPr>
      </p:pic>
      <p:pic>
        <p:nvPicPr>
          <p:cNvPr id="15" name="Imagen 14">
            <a:extLst>
              <a:ext uri="{FF2B5EF4-FFF2-40B4-BE49-F238E27FC236}">
                <a16:creationId xmlns:a16="http://schemas.microsoft.com/office/drawing/2014/main" id="{1BC26B3D-AB0E-D8F6-6730-EEEE62AA4C4E}"/>
              </a:ext>
            </a:extLst>
          </p:cNvPr>
          <p:cNvPicPr>
            <a:picLocks noChangeAspect="1"/>
          </p:cNvPicPr>
          <p:nvPr/>
        </p:nvPicPr>
        <p:blipFill>
          <a:blip r:embed="rId5"/>
          <a:stretch>
            <a:fillRect/>
          </a:stretch>
        </p:blipFill>
        <p:spPr>
          <a:xfrm>
            <a:off x="1031019" y="3817149"/>
            <a:ext cx="7081962" cy="1067856"/>
          </a:xfrm>
          <a:prstGeom prst="rect">
            <a:avLst/>
          </a:prstGeom>
        </p:spPr>
      </p:pic>
    </p:spTree>
    <p:extLst>
      <p:ext uri="{BB962C8B-B14F-4D97-AF65-F5344CB8AC3E}">
        <p14:creationId xmlns:p14="http://schemas.microsoft.com/office/powerpoint/2010/main" val="207762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BAE982D4-5A14-392E-6BEA-825196216536}"/>
              </a:ext>
            </a:extLst>
          </p:cNvPr>
          <p:cNvPicPr>
            <a:picLocks noChangeAspect="1"/>
          </p:cNvPicPr>
          <p:nvPr/>
        </p:nvPicPr>
        <p:blipFill>
          <a:blip r:embed="rId3"/>
          <a:stretch>
            <a:fillRect/>
          </a:stretch>
        </p:blipFill>
        <p:spPr>
          <a:xfrm>
            <a:off x="1031019" y="1133589"/>
            <a:ext cx="7081962" cy="1061552"/>
          </a:xfrm>
          <a:prstGeom prst="rect">
            <a:avLst/>
          </a:prstGeom>
        </p:spPr>
      </p:pic>
      <p:pic>
        <p:nvPicPr>
          <p:cNvPr id="5" name="Imagen 4">
            <a:extLst>
              <a:ext uri="{FF2B5EF4-FFF2-40B4-BE49-F238E27FC236}">
                <a16:creationId xmlns:a16="http://schemas.microsoft.com/office/drawing/2014/main" id="{4589D024-49D7-8229-FD0F-5FC0A5C473B4}"/>
              </a:ext>
            </a:extLst>
          </p:cNvPr>
          <p:cNvPicPr>
            <a:picLocks noChangeAspect="1"/>
          </p:cNvPicPr>
          <p:nvPr/>
        </p:nvPicPr>
        <p:blipFill>
          <a:blip r:embed="rId4"/>
          <a:stretch>
            <a:fillRect/>
          </a:stretch>
        </p:blipFill>
        <p:spPr>
          <a:xfrm>
            <a:off x="1031018" y="2324232"/>
            <a:ext cx="7081961" cy="2427255"/>
          </a:xfrm>
          <a:prstGeom prst="rect">
            <a:avLst/>
          </a:prstGeom>
        </p:spPr>
      </p:pic>
    </p:spTree>
    <p:extLst>
      <p:ext uri="{BB962C8B-B14F-4D97-AF65-F5344CB8AC3E}">
        <p14:creationId xmlns:p14="http://schemas.microsoft.com/office/powerpoint/2010/main" val="117908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BD1FFF6D-0B51-9F4F-993D-A458D970079F}"/>
              </a:ext>
            </a:extLst>
          </p:cNvPr>
          <p:cNvPicPr>
            <a:picLocks noChangeAspect="1"/>
          </p:cNvPicPr>
          <p:nvPr/>
        </p:nvPicPr>
        <p:blipFill>
          <a:blip r:embed="rId3"/>
          <a:stretch>
            <a:fillRect/>
          </a:stretch>
        </p:blipFill>
        <p:spPr>
          <a:xfrm>
            <a:off x="1031019" y="1166484"/>
            <a:ext cx="7081962" cy="920506"/>
          </a:xfrm>
          <a:prstGeom prst="rect">
            <a:avLst/>
          </a:prstGeom>
        </p:spPr>
      </p:pic>
      <p:pic>
        <p:nvPicPr>
          <p:cNvPr id="7" name="Imagen 6">
            <a:extLst>
              <a:ext uri="{FF2B5EF4-FFF2-40B4-BE49-F238E27FC236}">
                <a16:creationId xmlns:a16="http://schemas.microsoft.com/office/drawing/2014/main" id="{A5C13253-AB47-4431-4EEB-23B771E4EF88}"/>
              </a:ext>
            </a:extLst>
          </p:cNvPr>
          <p:cNvPicPr>
            <a:picLocks noChangeAspect="1"/>
          </p:cNvPicPr>
          <p:nvPr/>
        </p:nvPicPr>
        <p:blipFill>
          <a:blip r:embed="rId4"/>
          <a:stretch>
            <a:fillRect/>
          </a:stretch>
        </p:blipFill>
        <p:spPr>
          <a:xfrm>
            <a:off x="1031019" y="2329454"/>
            <a:ext cx="7081962" cy="1502234"/>
          </a:xfrm>
          <a:prstGeom prst="rect">
            <a:avLst/>
          </a:prstGeom>
        </p:spPr>
      </p:pic>
    </p:spTree>
    <p:extLst>
      <p:ext uri="{BB962C8B-B14F-4D97-AF65-F5344CB8AC3E}">
        <p14:creationId xmlns:p14="http://schemas.microsoft.com/office/powerpoint/2010/main" val="168791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9DA99969-E305-965A-9C1B-CF4BA33C8A6C}"/>
              </a:ext>
            </a:extLst>
          </p:cNvPr>
          <p:cNvPicPr>
            <a:picLocks noChangeAspect="1"/>
          </p:cNvPicPr>
          <p:nvPr/>
        </p:nvPicPr>
        <p:blipFill>
          <a:blip r:embed="rId3"/>
          <a:stretch>
            <a:fillRect/>
          </a:stretch>
        </p:blipFill>
        <p:spPr>
          <a:xfrm>
            <a:off x="1031019" y="1201594"/>
            <a:ext cx="7081962" cy="3455701"/>
          </a:xfrm>
          <a:prstGeom prst="rect">
            <a:avLst/>
          </a:prstGeom>
        </p:spPr>
      </p:pic>
    </p:spTree>
    <p:extLst>
      <p:ext uri="{BB962C8B-B14F-4D97-AF65-F5344CB8AC3E}">
        <p14:creationId xmlns:p14="http://schemas.microsoft.com/office/powerpoint/2010/main" val="2750060798"/>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428</Words>
  <Application>Microsoft Office PowerPoint</Application>
  <PresentationFormat>Presentación en pantalla (16:9)</PresentationFormat>
  <Paragraphs>52</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Wingdings</vt:lpstr>
      <vt:lpstr>Calibri</vt:lpstr>
      <vt:lpstr>Arial</vt:lpstr>
      <vt:lpstr>DM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Jonathan Bustos</cp:lastModifiedBy>
  <cp:revision>17</cp:revision>
  <dcterms:modified xsi:type="dcterms:W3CDTF">2023-01-26T00:11:53Z</dcterms:modified>
</cp:coreProperties>
</file>