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7"/>
  </p:notesMasterIdLst>
  <p:sldIdLst>
    <p:sldId id="259" r:id="rId2"/>
    <p:sldId id="311" r:id="rId3"/>
    <p:sldId id="262" r:id="rId4"/>
    <p:sldId id="312" r:id="rId5"/>
    <p:sldId id="27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62" autoAdjust="0"/>
  </p:normalViewPr>
  <p:slideViewPr>
    <p:cSldViewPr snapToGrid="0">
      <p:cViewPr varScale="1">
        <p:scale>
          <a:sx n="141" d="100"/>
          <a:sy n="141" d="100"/>
        </p:scale>
        <p:origin x="236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8aef9cb55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8aef9cb55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9899b92bf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9899b92bf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aef9cb5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aef9cb5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aef9cb5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aef9cb5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047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aef9cb55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aef9cb55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SECTION_HEADER_1_1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3">
  <p:cSld name="SECTION_HEADER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Desafío entregable 1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2178713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690561" y="2054738"/>
            <a:ext cx="4281300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Administración de canchas de pádel.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3009938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690561" y="2912213"/>
            <a:ext cx="4281300" cy="42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Administración de clínica veterinaria.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6" name="Google Shape;146;p24"/>
          <p:cNvCxnSpPr>
            <a:stCxn id="142" idx="2"/>
            <a:endCxn id="144" idx="0"/>
          </p:cNvCxnSpPr>
          <p:nvPr/>
        </p:nvCxnSpPr>
        <p:spPr>
          <a:xfrm rot="-5400000" flipH="1">
            <a:off x="1953825" y="2692487"/>
            <a:ext cx="6342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84;p76">
            <a:extLst>
              <a:ext uri="{FF2B5EF4-FFF2-40B4-BE49-F238E27FC236}">
                <a16:creationId xmlns:a16="http://schemas.microsoft.com/office/drawing/2014/main" id="{65F2BAF9-7969-531B-B33F-A6BD51099EFB}"/>
              </a:ext>
            </a:extLst>
          </p:cNvPr>
          <p:cNvSpPr txBox="1"/>
          <p:nvPr/>
        </p:nvSpPr>
        <p:spPr>
          <a:xfrm>
            <a:off x="501450" y="1119963"/>
            <a:ext cx="4348456" cy="80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b="1" dirty="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60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Temáticas posibles para proyecto final:</a:t>
            </a:r>
            <a:endParaRPr sz="1600" u="sng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76"/>
          <p:cNvGrpSpPr/>
          <p:nvPr/>
        </p:nvGrpSpPr>
        <p:grpSpPr>
          <a:xfrm>
            <a:off x="457345" y="468197"/>
            <a:ext cx="431074" cy="431074"/>
            <a:chOff x="3137108" y="2467173"/>
            <a:chExt cx="738900" cy="738900"/>
          </a:xfrm>
        </p:grpSpPr>
        <p:sp>
          <p:nvSpPr>
            <p:cNvPr id="582" name="Google Shape;582;p76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3" name="Google Shape;583;p76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4" name="Google Shape;584;p76"/>
          <p:cNvSpPr txBox="1"/>
          <p:nvPr/>
        </p:nvSpPr>
        <p:spPr>
          <a:xfrm>
            <a:off x="457350" y="2517775"/>
            <a:ext cx="3834600" cy="159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latin typeface="DM Sans"/>
                <a:ea typeface="DM Sans"/>
                <a:cs typeface="DM Sans"/>
                <a:sym typeface="DM Sans"/>
              </a:rPr>
              <a:t>1. Administración de canchas de pádel:</a:t>
            </a: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objetivo es contar con herramientas que  permitan a una Pyme administrar sus complejos que cuentan con varios clientes, canchas de pádel e instalaciones para distintas actividades.</a:t>
            </a:r>
            <a:endParaRPr sz="1350" u="sng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76"/>
          <p:cNvSpPr txBox="1"/>
          <p:nvPr/>
        </p:nvSpPr>
        <p:spPr>
          <a:xfrm>
            <a:off x="501449" y="1081750"/>
            <a:ext cx="7665397" cy="107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Temáticas posibles para el proyecto final</a:t>
            </a:r>
            <a:endParaRPr sz="3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86" name="Google Shape;58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6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DESAFÍO ENTREGABLE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8" name="Google Shape;588;p76"/>
          <p:cNvSpPr txBox="1"/>
          <p:nvPr/>
        </p:nvSpPr>
        <p:spPr>
          <a:xfrm>
            <a:off x="4541850" y="2517775"/>
            <a:ext cx="3834600" cy="138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5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Administración de clínica veterinaria.</a:t>
            </a:r>
            <a:endParaRPr sz="135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350" dirty="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objetivo es contar con herramientas que  permitan a una veterinaria llevar registro de todos sus clientes, internaciones, cirugías médicas y ventas.</a:t>
            </a:r>
            <a:endParaRPr lang="es-AR" sz="1350" u="sng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9" name="Google Shape;589;p76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9DF4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79FE2F-3A9A-4148-5051-7729703E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14" y="412376"/>
            <a:ext cx="6148728" cy="4606664"/>
          </a:xfrm>
          <a:prstGeom prst="rect">
            <a:avLst/>
          </a:prstGeom>
        </p:spPr>
      </p:pic>
      <p:sp>
        <p:nvSpPr>
          <p:cNvPr id="6" name="Google Shape;585;p76">
            <a:extLst>
              <a:ext uri="{FF2B5EF4-FFF2-40B4-BE49-F238E27FC236}">
                <a16:creationId xmlns:a16="http://schemas.microsoft.com/office/drawing/2014/main" id="{E12C7C4E-40D3-178A-D101-D8F81489E620}"/>
              </a:ext>
            </a:extLst>
          </p:cNvPr>
          <p:cNvSpPr txBox="1"/>
          <p:nvPr/>
        </p:nvSpPr>
        <p:spPr>
          <a:xfrm>
            <a:off x="142861" y="0"/>
            <a:ext cx="73101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Administración de canchas de pádel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5;p76">
            <a:extLst>
              <a:ext uri="{FF2B5EF4-FFF2-40B4-BE49-F238E27FC236}">
                <a16:creationId xmlns:a16="http://schemas.microsoft.com/office/drawing/2014/main" id="{E12C7C4E-40D3-178A-D101-D8F81489E620}"/>
              </a:ext>
            </a:extLst>
          </p:cNvPr>
          <p:cNvSpPr txBox="1"/>
          <p:nvPr/>
        </p:nvSpPr>
        <p:spPr>
          <a:xfrm>
            <a:off x="142861" y="0"/>
            <a:ext cx="73101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Administración de clínica veterinaria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9C7E1A-19A0-A110-5189-0B757FAC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2" y="572434"/>
            <a:ext cx="6893326" cy="43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4;p81">
            <a:extLst>
              <a:ext uri="{FF2B5EF4-FFF2-40B4-BE49-F238E27FC236}">
                <a16:creationId xmlns:a16="http://schemas.microsoft.com/office/drawing/2014/main" id="{CBC7BAE7-FEA1-4A2C-7979-31548359895D}"/>
              </a:ext>
            </a:extLst>
          </p:cNvPr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Muchas gracias.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122</Words>
  <Application>Microsoft Office PowerPoint</Application>
  <PresentationFormat>Presentación en pantalla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DM Sans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Jonathan Bustos</cp:lastModifiedBy>
  <cp:revision>7</cp:revision>
  <dcterms:modified xsi:type="dcterms:W3CDTF">2022-12-21T04:07:07Z</dcterms:modified>
</cp:coreProperties>
</file>