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6"/>
  </p:notesMasterIdLst>
  <p:sldIdLst>
    <p:sldId id="259" r:id="rId2"/>
    <p:sldId id="320" r:id="rId3"/>
    <p:sldId id="262" r:id="rId4"/>
    <p:sldId id="270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DM Sans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62" autoAdjust="0"/>
  </p:normalViewPr>
  <p:slideViewPr>
    <p:cSldViewPr snapToGrid="0">
      <p:cViewPr varScale="1">
        <p:scale>
          <a:sx n="141" d="100"/>
          <a:sy n="141" d="100"/>
        </p:scale>
        <p:origin x="236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8aef9cb55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8aef9cb55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1a4e6e70c7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1a4e6e70c7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chemeClr val="dk1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Desarrollo de un desafío entregable.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8aef9cb55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8aef9cb55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8aef9cb55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8aef9cb55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subtemas de un módulo.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SECTION_HEADER_1_1_1_1_1_1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">
  <p:cSld name="SECTION_HEADER_1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 3">
  <p:cSld name="SECTION_HEADER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Desafío entregable 2</a:t>
            </a:r>
            <a:endParaRPr sz="3000" b="1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38" y="2178713"/>
            <a:ext cx="196975" cy="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2690561" y="2054738"/>
            <a:ext cx="4281300" cy="63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5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Administración de canchas de pádel.</a:t>
            </a:r>
            <a:endParaRPr sz="135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Google Shape;584;p76">
            <a:extLst>
              <a:ext uri="{FF2B5EF4-FFF2-40B4-BE49-F238E27FC236}">
                <a16:creationId xmlns:a16="http://schemas.microsoft.com/office/drawing/2014/main" id="{65F2BAF9-7969-531B-B33F-A6BD51099EFB}"/>
              </a:ext>
            </a:extLst>
          </p:cNvPr>
          <p:cNvSpPr txBox="1"/>
          <p:nvPr/>
        </p:nvSpPr>
        <p:spPr>
          <a:xfrm>
            <a:off x="501450" y="1119963"/>
            <a:ext cx="4348456" cy="80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 b="1" dirty="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419" sz="160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Temática para proyecto final:</a:t>
            </a:r>
            <a:endParaRPr sz="1600" u="sng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95"/>
          <p:cNvGrpSpPr/>
          <p:nvPr/>
        </p:nvGrpSpPr>
        <p:grpSpPr>
          <a:xfrm>
            <a:off x="457345" y="468197"/>
            <a:ext cx="431074" cy="431074"/>
            <a:chOff x="3137108" y="2467173"/>
            <a:chExt cx="738900" cy="738900"/>
          </a:xfrm>
        </p:grpSpPr>
        <p:sp>
          <p:nvSpPr>
            <p:cNvPr id="687" name="Google Shape;687;p95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88" name="Google Shape;688;p95" title="ícono de desafío entregabl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9" name="Google Shape;689;p95"/>
          <p:cNvSpPr txBox="1"/>
          <p:nvPr/>
        </p:nvSpPr>
        <p:spPr>
          <a:xfrm>
            <a:off x="457350" y="1908175"/>
            <a:ext cx="3834600" cy="2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50" b="1" dirty="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-AR" sz="135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Diseñar el modelo entidad-relación de al menos dos de las temáticas elegidas para el proyecto final.</a:t>
            </a:r>
            <a:endParaRPr sz="135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AR" sz="1350" b="1" dirty="0">
                <a:latin typeface="DM Sans"/>
                <a:ea typeface="DM Sans"/>
                <a:cs typeface="DM Sans"/>
                <a:sym typeface="DM Sans"/>
              </a:rPr>
              <a:t>Aspectos a incluir</a:t>
            </a: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-AR" sz="135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Definir al menos cinco tablas</a:t>
            </a:r>
            <a:endParaRPr sz="1350" dirty="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-AR" sz="135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Crear el diagrama de entidad-relación con todos sus componentes:</a:t>
            </a:r>
            <a:endParaRPr sz="1350" dirty="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100"/>
              <a:buFont typeface="DM Sans"/>
              <a:buChar char="✓"/>
            </a:pPr>
            <a:r>
              <a:rPr lang="es-AR" sz="135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Entidades</a:t>
            </a:r>
            <a:endParaRPr sz="1350" dirty="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100"/>
              <a:buFont typeface="DM Sans"/>
              <a:buChar char="✓"/>
            </a:pPr>
            <a:r>
              <a:rPr lang="es-AR" sz="135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Acciones de relacionamiento</a:t>
            </a:r>
            <a:endParaRPr sz="1350" dirty="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100"/>
              <a:buFont typeface="DM Sans"/>
              <a:buChar char="✓"/>
            </a:pPr>
            <a:r>
              <a:rPr lang="es-AR" sz="135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Tipos de relación</a:t>
            </a:r>
            <a:endParaRPr sz="1350" dirty="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100"/>
              <a:buFont typeface="DM Sans"/>
              <a:buChar char="✓"/>
            </a:pPr>
            <a:r>
              <a:rPr lang="es-AR" sz="135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Campos clave</a:t>
            </a:r>
            <a:endParaRPr sz="1350" u="sng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0" name="Google Shape;690;p95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Diagrama entidad-relación</a:t>
            </a:r>
            <a:endParaRPr sz="4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91" name="Google Shape;691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95"/>
          <p:cNvSpPr txBox="1"/>
          <p:nvPr/>
        </p:nvSpPr>
        <p:spPr>
          <a:xfrm>
            <a:off x="930550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DESAFÍO ENTREGABLE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3" name="Google Shape;693;p95"/>
          <p:cNvSpPr txBox="1"/>
          <p:nvPr/>
        </p:nvSpPr>
        <p:spPr>
          <a:xfrm>
            <a:off x="4527575" y="1908175"/>
            <a:ext cx="38346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50" b="1" dirty="0">
                <a:latin typeface="DM Sans"/>
                <a:ea typeface="DM Sans"/>
                <a:cs typeface="DM Sans"/>
                <a:sym typeface="DM Sans"/>
              </a:rPr>
              <a:t>Formato</a:t>
            </a: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-AR" sz="135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PPT o </a:t>
            </a:r>
            <a:r>
              <a:rPr lang="es-AR" sz="1350" dirty="0" err="1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Slides</a:t>
            </a:r>
            <a:r>
              <a:rPr lang="es-AR" sz="135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nombrado como “</a:t>
            </a:r>
            <a:r>
              <a:rPr lang="es-AR" sz="1350" dirty="0" err="1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Lista+Apellido</a:t>
            </a:r>
            <a:r>
              <a:rPr lang="es-AR" sz="135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”</a:t>
            </a:r>
            <a:endParaRPr sz="1350" dirty="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50" b="1" dirty="0">
                <a:latin typeface="DM Sans"/>
                <a:ea typeface="DM Sans"/>
                <a:cs typeface="DM Sans"/>
                <a:sym typeface="DM Sans"/>
              </a:rPr>
              <a:t>Sugerencias</a:t>
            </a: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spcBef>
                <a:spcPts val="100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-AR" sz="135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En caso de ser un archivo en línea, activar permisos de acceso.</a:t>
            </a:r>
            <a:endParaRPr sz="1350" dirty="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-AR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Utilizar como guía la práctica y el desafío genérico de la clase.</a:t>
            </a:r>
            <a:endParaRPr sz="1350" dirty="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4" name="Google Shape;694;p95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9DF4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5;p76">
            <a:extLst>
              <a:ext uri="{FF2B5EF4-FFF2-40B4-BE49-F238E27FC236}">
                <a16:creationId xmlns:a16="http://schemas.microsoft.com/office/drawing/2014/main" id="{E12C7C4E-40D3-178A-D101-D8F81489E620}"/>
              </a:ext>
            </a:extLst>
          </p:cNvPr>
          <p:cNvSpPr txBox="1"/>
          <p:nvPr/>
        </p:nvSpPr>
        <p:spPr>
          <a:xfrm>
            <a:off x="142861" y="0"/>
            <a:ext cx="73101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Administración de canchas de pádel</a:t>
            </a:r>
            <a:endParaRPr sz="28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DDB599-3BC1-41A4-FE5E-A857590D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415"/>
            <a:ext cx="9144000" cy="40586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4;p81">
            <a:extLst>
              <a:ext uri="{FF2B5EF4-FFF2-40B4-BE49-F238E27FC236}">
                <a16:creationId xmlns:a16="http://schemas.microsoft.com/office/drawing/2014/main" id="{CBC7BAE7-FEA1-4A2C-7979-31548359895D}"/>
              </a:ext>
            </a:extLst>
          </p:cNvPr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Muchas gracias.</a:t>
            </a:r>
            <a:endParaRPr sz="4000" dirty="0">
              <a:solidFill>
                <a:schemeClr val="tx1">
                  <a:lumMod val="85000"/>
                  <a:lumOff val="1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125</Words>
  <Application>Microsoft Office PowerPoint</Application>
  <PresentationFormat>Presentación en pantalla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DM Sans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Jonathan Bustos</cp:lastModifiedBy>
  <cp:revision>10</cp:revision>
  <dcterms:modified xsi:type="dcterms:W3CDTF">2022-12-28T23:15:17Z</dcterms:modified>
</cp:coreProperties>
</file>