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DC678E-E207-424C-B546-57624B7EE2F3}" v="93" dt="2025-04-19T16:56:19.0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936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francone" userId="77ffcebf452ec563" providerId="LiveId" clId="{B6DC678E-E207-424C-B546-57624B7EE2F3}"/>
    <pc:docChg chg="undo custSel modSld">
      <pc:chgData name="jonathan francone" userId="77ffcebf452ec563" providerId="LiveId" clId="{B6DC678E-E207-424C-B546-57624B7EE2F3}" dt="2025-04-19T17:08:58.281" v="156" actId="26606"/>
      <pc:docMkLst>
        <pc:docMk/>
      </pc:docMkLst>
      <pc:sldChg chg="addSp delSp modSp mod setBg">
        <pc:chgData name="jonathan francone" userId="77ffcebf452ec563" providerId="LiveId" clId="{B6DC678E-E207-424C-B546-57624B7EE2F3}" dt="2025-04-19T16:43:41.051" v="80" actId="20577"/>
        <pc:sldMkLst>
          <pc:docMk/>
          <pc:sldMk cId="0" sldId="256"/>
        </pc:sldMkLst>
        <pc:spChg chg="mod">
          <ac:chgData name="jonathan francone" userId="77ffcebf452ec563" providerId="LiveId" clId="{B6DC678E-E207-424C-B546-57624B7EE2F3}" dt="2025-04-19T16:41:24" v="14" actId="2660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jonathan francone" userId="77ffcebf452ec563" providerId="LiveId" clId="{B6DC678E-E207-424C-B546-57624B7EE2F3}" dt="2025-04-19T16:41:24" v="14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jonathan francone" userId="77ffcebf452ec563" providerId="LiveId" clId="{B6DC678E-E207-424C-B546-57624B7EE2F3}" dt="2025-04-19T16:41:24" v="14" actId="26606"/>
          <ac:spMkLst>
            <pc:docMk/>
            <pc:sldMk cId="0" sldId="256"/>
            <ac:spMk id="9" creationId="{876248C8-0720-48AB-91BA-5F530BB41E5E}"/>
          </ac:spMkLst>
        </pc:spChg>
        <pc:spChg chg="add">
          <ac:chgData name="jonathan francone" userId="77ffcebf452ec563" providerId="LiveId" clId="{B6DC678E-E207-424C-B546-57624B7EE2F3}" dt="2025-04-19T16:41:24" v="14" actId="26606"/>
          <ac:spMkLst>
            <pc:docMk/>
            <pc:sldMk cId="0" sldId="256"/>
            <ac:spMk id="11" creationId="{523BEDA7-D0B8-4802-8168-92452653BC9F}"/>
          </ac:spMkLst>
        </pc:spChg>
        <pc:spChg chg="add">
          <ac:chgData name="jonathan francone" userId="77ffcebf452ec563" providerId="LiveId" clId="{B6DC678E-E207-424C-B546-57624B7EE2F3}" dt="2025-04-19T16:41:24" v="14" actId="26606"/>
          <ac:spMkLst>
            <pc:docMk/>
            <pc:sldMk cId="0" sldId="256"/>
            <ac:spMk id="13" creationId="{D2EFF34B-7B1A-4F9D-8CEE-A40962BC7C21}"/>
          </ac:spMkLst>
        </pc:spChg>
        <pc:graphicFrameChg chg="add mod">
          <ac:chgData name="jonathan francone" userId="77ffcebf452ec563" providerId="LiveId" clId="{B6DC678E-E207-424C-B546-57624B7EE2F3}" dt="2025-04-19T16:43:41.051" v="80" actId="20577"/>
          <ac:graphicFrameMkLst>
            <pc:docMk/>
            <pc:sldMk cId="0" sldId="256"/>
            <ac:graphicFrameMk id="5" creationId="{9C857FC7-8CF2-6ABD-99A9-FA1846F84569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7:02:00.954" v="141" actId="26606"/>
        <pc:sldMkLst>
          <pc:docMk/>
          <pc:sldMk cId="0" sldId="257"/>
        </pc:sldMkLst>
        <pc:spChg chg="mod">
          <ac:chgData name="jonathan francone" userId="77ffcebf452ec563" providerId="LiveId" clId="{B6DC678E-E207-424C-B546-57624B7EE2F3}" dt="2025-04-19T17:02:00.954" v="141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jonathan francone" userId="77ffcebf452ec563" providerId="LiveId" clId="{B6DC678E-E207-424C-B546-57624B7EE2F3}" dt="2025-04-19T16:46:28.134" v="85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46:27.078" v="82" actId="26606"/>
          <ac:spMkLst>
            <pc:docMk/>
            <pc:sldMk cId="0" sldId="257"/>
            <ac:spMk id="9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6:46:27.078" v="82" actId="26606"/>
          <ac:spMkLst>
            <pc:docMk/>
            <pc:sldMk cId="0" sldId="257"/>
            <ac:spMk id="11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6:46:27.078" v="82" actId="26606"/>
          <ac:spMkLst>
            <pc:docMk/>
            <pc:sldMk cId="0" sldId="257"/>
            <ac:spMk id="13" creationId="{D2EFF34B-7B1A-4F9D-8CEE-A40962BC7C21}"/>
          </ac:spMkLst>
        </pc:spChg>
        <pc:spChg chg="add del">
          <ac:chgData name="jonathan francone" userId="77ffcebf452ec563" providerId="LiveId" clId="{B6DC678E-E207-424C-B546-57624B7EE2F3}" dt="2025-04-19T16:46:28.115" v="84" actId="26606"/>
          <ac:spMkLst>
            <pc:docMk/>
            <pc:sldMk cId="0" sldId="257"/>
            <ac:spMk id="15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6:46:28.115" v="84" actId="26606"/>
          <ac:spMkLst>
            <pc:docMk/>
            <pc:sldMk cId="0" sldId="257"/>
            <ac:spMk id="16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6:46:28.115" v="84" actId="26606"/>
          <ac:spMkLst>
            <pc:docMk/>
            <pc:sldMk cId="0" sldId="257"/>
            <ac:spMk id="17" creationId="{D2EFF34B-7B1A-4F9D-8CEE-A40962BC7C21}"/>
          </ac:spMkLst>
        </pc:spChg>
        <pc:spChg chg="add">
          <ac:chgData name="jonathan francone" userId="77ffcebf452ec563" providerId="LiveId" clId="{B6DC678E-E207-424C-B546-57624B7EE2F3}" dt="2025-04-19T17:02:00.954" v="141" actId="26606"/>
          <ac:spMkLst>
            <pc:docMk/>
            <pc:sldMk cId="0" sldId="257"/>
            <ac:spMk id="25" creationId="{30B3D270-B19D-4DB8-BD3C-3E707485B515}"/>
          </ac:spMkLst>
        </pc:spChg>
        <pc:spChg chg="add">
          <ac:chgData name="jonathan francone" userId="77ffcebf452ec563" providerId="LiveId" clId="{B6DC678E-E207-424C-B546-57624B7EE2F3}" dt="2025-04-19T17:02:00.954" v="141" actId="26606"/>
          <ac:spMkLst>
            <pc:docMk/>
            <pc:sldMk cId="0" sldId="257"/>
            <ac:spMk id="27" creationId="{49BDAF94-B52E-4307-B54C-EF413086FC77}"/>
          </ac:spMkLst>
        </pc:spChg>
        <pc:graphicFrameChg chg="add del">
          <ac:chgData name="jonathan francone" userId="77ffcebf452ec563" providerId="LiveId" clId="{B6DC678E-E207-424C-B546-57624B7EE2F3}" dt="2025-04-19T16:46:27.078" v="82" actId="26606"/>
          <ac:graphicFrameMkLst>
            <pc:docMk/>
            <pc:sldMk cId="0" sldId="257"/>
            <ac:graphicFrameMk id="5" creationId="{A28C8151-7D14-AB08-61F5-9ACC609F2D4E}"/>
          </ac:graphicFrameMkLst>
        </pc:graphicFrameChg>
        <pc:graphicFrameChg chg="add del">
          <ac:chgData name="jonathan francone" userId="77ffcebf452ec563" providerId="LiveId" clId="{B6DC678E-E207-424C-B546-57624B7EE2F3}" dt="2025-04-19T16:46:28.115" v="84" actId="26606"/>
          <ac:graphicFrameMkLst>
            <pc:docMk/>
            <pc:sldMk cId="0" sldId="257"/>
            <ac:graphicFrameMk id="18" creationId="{45A6A9BA-5013-D696-7990-7E4A2EBDA95D}"/>
          </ac:graphicFrameMkLst>
        </pc:graphicFrameChg>
        <pc:graphicFrameChg chg="add mod modGraphic">
          <ac:chgData name="jonathan francone" userId="77ffcebf452ec563" providerId="LiveId" clId="{B6DC678E-E207-424C-B546-57624B7EE2F3}" dt="2025-04-19T17:02:00.954" v="141" actId="26606"/>
          <ac:graphicFrameMkLst>
            <pc:docMk/>
            <pc:sldMk cId="0" sldId="257"/>
            <ac:graphicFrameMk id="20" creationId="{9429D021-1C06-777E-5DC2-BEACF6C95A5A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7:02:25.793" v="142" actId="26606"/>
        <pc:sldMkLst>
          <pc:docMk/>
          <pc:sldMk cId="0" sldId="258"/>
        </pc:sldMkLst>
        <pc:spChg chg="mod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jonathan francone" userId="77ffcebf452ec563" providerId="LiveId" clId="{B6DC678E-E207-424C-B546-57624B7EE2F3}" dt="2025-04-19T16:47:19.504" v="96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47:19.493" v="95" actId="26606"/>
          <ac:spMkLst>
            <pc:docMk/>
            <pc:sldMk cId="0" sldId="258"/>
            <ac:spMk id="13" creationId="{D2EFF34B-7B1A-4F9D-8CEE-A40962BC7C21}"/>
          </ac:spMkLst>
        </pc:spChg>
        <pc:spChg chg="add del">
          <ac:chgData name="jonathan francone" userId="77ffcebf452ec563" providerId="LiveId" clId="{B6DC678E-E207-424C-B546-57624B7EE2F3}" dt="2025-04-19T16:47:19.493" v="95" actId="26606"/>
          <ac:spMkLst>
            <pc:docMk/>
            <pc:sldMk cId="0" sldId="258"/>
            <ac:spMk id="14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6:47:19.493" v="95" actId="26606"/>
          <ac:spMkLst>
            <pc:docMk/>
            <pc:sldMk cId="0" sldId="258"/>
            <ac:spMk id="15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23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25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27" creationId="{D2EFF34B-7B1A-4F9D-8CEE-A40962BC7C21}"/>
          </ac:spMkLst>
        </pc:spChg>
        <pc:spChg chg="add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32" creationId="{30B3D270-B19D-4DB8-BD3C-3E707485B515}"/>
          </ac:spMkLst>
        </pc:spChg>
        <pc:spChg chg="add">
          <ac:chgData name="jonathan francone" userId="77ffcebf452ec563" providerId="LiveId" clId="{B6DC678E-E207-424C-B546-57624B7EE2F3}" dt="2025-04-19T17:02:25.793" v="142" actId="26606"/>
          <ac:spMkLst>
            <pc:docMk/>
            <pc:sldMk cId="0" sldId="258"/>
            <ac:spMk id="34" creationId="{49BDAF94-B52E-4307-B54C-EF413086FC77}"/>
          </ac:spMkLst>
        </pc:spChg>
        <pc:graphicFrameChg chg="add del">
          <ac:chgData name="jonathan francone" userId="77ffcebf452ec563" providerId="LiveId" clId="{B6DC678E-E207-424C-B546-57624B7EE2F3}" dt="2025-04-19T16:46:50.348" v="87" actId="26606"/>
          <ac:graphicFrameMkLst>
            <pc:docMk/>
            <pc:sldMk cId="0" sldId="258"/>
            <ac:graphicFrameMk id="5" creationId="{ACAC3980-3DDB-A499-4344-25A9D55CDB38}"/>
          </ac:graphicFrameMkLst>
        </pc:graphicFrameChg>
        <pc:graphicFrameChg chg="add del">
          <ac:chgData name="jonathan francone" userId="77ffcebf452ec563" providerId="LiveId" clId="{B6DC678E-E207-424C-B546-57624B7EE2F3}" dt="2025-04-19T16:46:51.184" v="89" actId="26606"/>
          <ac:graphicFrameMkLst>
            <pc:docMk/>
            <pc:sldMk cId="0" sldId="258"/>
            <ac:graphicFrameMk id="7" creationId="{887D0CBA-45CA-1399-EAE3-2260B16EBE5E}"/>
          </ac:graphicFrameMkLst>
        </pc:graphicFrameChg>
        <pc:graphicFrameChg chg="add del">
          <ac:chgData name="jonathan francone" userId="77ffcebf452ec563" providerId="LiveId" clId="{B6DC678E-E207-424C-B546-57624B7EE2F3}" dt="2025-04-19T16:46:51.837" v="91" actId="26606"/>
          <ac:graphicFrameMkLst>
            <pc:docMk/>
            <pc:sldMk cId="0" sldId="258"/>
            <ac:graphicFrameMk id="9" creationId="{ACAC3980-3DDB-A499-4344-25A9D55CDB38}"/>
          </ac:graphicFrameMkLst>
        </pc:graphicFrameChg>
        <pc:graphicFrameChg chg="add del">
          <ac:chgData name="jonathan francone" userId="77ffcebf452ec563" providerId="LiveId" clId="{B6DC678E-E207-424C-B546-57624B7EE2F3}" dt="2025-04-19T16:46:56.302" v="93" actId="26606"/>
          <ac:graphicFrameMkLst>
            <pc:docMk/>
            <pc:sldMk cId="0" sldId="258"/>
            <ac:graphicFrameMk id="11" creationId="{887D0CBA-45CA-1399-EAE3-2260B16EBE5E}"/>
          </ac:graphicFrameMkLst>
        </pc:graphicFrameChg>
        <pc:graphicFrameChg chg="add del">
          <ac:chgData name="jonathan francone" userId="77ffcebf452ec563" providerId="LiveId" clId="{B6DC678E-E207-424C-B546-57624B7EE2F3}" dt="2025-04-19T16:47:19.493" v="95" actId="26606"/>
          <ac:graphicFrameMkLst>
            <pc:docMk/>
            <pc:sldMk cId="0" sldId="258"/>
            <ac:graphicFrameMk id="16" creationId="{03190A64-1D14-724B-F4C1-9F6FDAF26C34}"/>
          </ac:graphicFrameMkLst>
        </pc:graphicFrameChg>
        <pc:graphicFrameChg chg="add mod modGraphic">
          <ac:chgData name="jonathan francone" userId="77ffcebf452ec563" providerId="LiveId" clId="{B6DC678E-E207-424C-B546-57624B7EE2F3}" dt="2025-04-19T17:02:25.793" v="142" actId="26606"/>
          <ac:graphicFrameMkLst>
            <pc:docMk/>
            <pc:sldMk cId="0" sldId="258"/>
            <ac:graphicFrameMk id="18" creationId="{AFEBAD05-6876-B509-AEE0-CCA2BD0E6263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7:02:53.931" v="145" actId="26606"/>
        <pc:sldMkLst>
          <pc:docMk/>
          <pc:sldMk cId="0" sldId="259"/>
        </pc:sldMkLst>
        <pc:spChg chg="mod">
          <ac:chgData name="jonathan francone" userId="77ffcebf452ec563" providerId="LiveId" clId="{B6DC678E-E207-424C-B546-57624B7EE2F3}" dt="2025-04-19T17:02:53.931" v="145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jonathan francone" userId="77ffcebf452ec563" providerId="LiveId" clId="{B6DC678E-E207-424C-B546-57624B7EE2F3}" dt="2025-04-19T16:48:19.522" v="105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7:02:53.931" v="145" actId="26606"/>
          <ac:spMkLst>
            <pc:docMk/>
            <pc:sldMk cId="0" sldId="259"/>
            <ac:spMk id="13" creationId="{30B3D270-B19D-4DB8-BD3C-3E707485B515}"/>
          </ac:spMkLst>
        </pc:spChg>
        <pc:spChg chg="add del">
          <ac:chgData name="jonathan francone" userId="77ffcebf452ec563" providerId="LiveId" clId="{B6DC678E-E207-424C-B546-57624B7EE2F3}" dt="2025-04-19T17:02:53.931" v="145" actId="26606"/>
          <ac:spMkLst>
            <pc:docMk/>
            <pc:sldMk cId="0" sldId="259"/>
            <ac:spMk id="14" creationId="{49BDAF94-B52E-4307-B54C-EF413086FC77}"/>
          </ac:spMkLst>
        </pc:spChg>
        <pc:graphicFrameChg chg="add del">
          <ac:chgData name="jonathan francone" userId="77ffcebf452ec563" providerId="LiveId" clId="{B6DC678E-E207-424C-B546-57624B7EE2F3}" dt="2025-04-19T16:47:58.833" v="98" actId="26606"/>
          <ac:graphicFrameMkLst>
            <pc:docMk/>
            <pc:sldMk cId="0" sldId="259"/>
            <ac:graphicFrameMk id="5" creationId="{59B9A81D-E8AE-03E1-50AC-5E182772DAAF}"/>
          </ac:graphicFrameMkLst>
        </pc:graphicFrameChg>
        <pc:graphicFrameChg chg="add del">
          <ac:chgData name="jonathan francone" userId="77ffcebf452ec563" providerId="LiveId" clId="{B6DC678E-E207-424C-B546-57624B7EE2F3}" dt="2025-04-19T16:48:12.693" v="100" actId="26606"/>
          <ac:graphicFrameMkLst>
            <pc:docMk/>
            <pc:sldMk cId="0" sldId="259"/>
            <ac:graphicFrameMk id="7" creationId="{F20E1102-86E0-F9E3-79C6-5203408A8797}"/>
          </ac:graphicFrameMkLst>
        </pc:graphicFrameChg>
        <pc:graphicFrameChg chg="add del">
          <ac:chgData name="jonathan francone" userId="77ffcebf452ec563" providerId="LiveId" clId="{B6DC678E-E207-424C-B546-57624B7EE2F3}" dt="2025-04-19T16:48:14.404" v="102" actId="26606"/>
          <ac:graphicFrameMkLst>
            <pc:docMk/>
            <pc:sldMk cId="0" sldId="259"/>
            <ac:graphicFrameMk id="9" creationId="{B59542BD-86AB-9952-F2D0-6C57373DF3E0}"/>
          </ac:graphicFrameMkLst>
        </pc:graphicFrameChg>
        <pc:graphicFrameChg chg="add del">
          <ac:chgData name="jonathan francone" userId="77ffcebf452ec563" providerId="LiveId" clId="{B6DC678E-E207-424C-B546-57624B7EE2F3}" dt="2025-04-19T16:48:19.476" v="104" actId="26606"/>
          <ac:graphicFrameMkLst>
            <pc:docMk/>
            <pc:sldMk cId="0" sldId="259"/>
            <ac:graphicFrameMk id="11" creationId="{F20E1102-86E0-F9E3-79C6-5203408A8797}"/>
          </ac:graphicFrameMkLst>
        </pc:graphicFrameChg>
        <pc:graphicFrameChg chg="add mod modGraphic">
          <ac:chgData name="jonathan francone" userId="77ffcebf452ec563" providerId="LiveId" clId="{B6DC678E-E207-424C-B546-57624B7EE2F3}" dt="2025-04-19T17:02:53.931" v="145" actId="26606"/>
          <ac:graphicFrameMkLst>
            <pc:docMk/>
            <pc:sldMk cId="0" sldId="259"/>
            <ac:graphicFrameMk id="15" creationId="{CA0EB51D-064B-B6AE-DDEA-DC455E0D4E10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7:05:45.275" v="151" actId="26606"/>
        <pc:sldMkLst>
          <pc:docMk/>
          <pc:sldMk cId="0" sldId="260"/>
        </pc:sldMkLst>
        <pc:spChg chg="mod">
          <ac:chgData name="jonathan francone" userId="77ffcebf452ec563" providerId="LiveId" clId="{B6DC678E-E207-424C-B546-57624B7EE2F3}" dt="2025-04-19T17:05:38.200" v="150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jonathan francone" userId="77ffcebf452ec563" providerId="LiveId" clId="{B6DC678E-E207-424C-B546-57624B7EE2F3}" dt="2025-04-19T16:49:23.254" v="106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jonathan francone" userId="77ffcebf452ec563" providerId="LiveId" clId="{B6DC678E-E207-424C-B546-57624B7EE2F3}" dt="2025-04-19T17:05:38.200" v="150" actId="26606"/>
          <ac:spMkLst>
            <pc:docMk/>
            <pc:sldMk cId="0" sldId="260"/>
            <ac:spMk id="7" creationId="{30B3D270-B19D-4DB8-BD3C-3E707485B515}"/>
          </ac:spMkLst>
        </pc:spChg>
        <pc:spChg chg="add">
          <ac:chgData name="jonathan francone" userId="77ffcebf452ec563" providerId="LiveId" clId="{B6DC678E-E207-424C-B546-57624B7EE2F3}" dt="2025-04-19T17:05:38.200" v="150" actId="26606"/>
          <ac:spMkLst>
            <pc:docMk/>
            <pc:sldMk cId="0" sldId="260"/>
            <ac:spMk id="8" creationId="{49BDAF94-B52E-4307-B54C-EF413086FC77}"/>
          </ac:spMkLst>
        </pc:spChg>
        <pc:spChg chg="add del">
          <ac:chgData name="jonathan francone" userId="77ffcebf452ec563" providerId="LiveId" clId="{B6DC678E-E207-424C-B546-57624B7EE2F3}" dt="2025-04-19T17:04:35.959" v="146" actId="26606"/>
          <ac:spMkLst>
            <pc:docMk/>
            <pc:sldMk cId="0" sldId="260"/>
            <ac:spMk id="9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7:05:25.709" v="149" actId="26606"/>
          <ac:spMkLst>
            <pc:docMk/>
            <pc:sldMk cId="0" sldId="260"/>
            <ac:spMk id="10" creationId="{30B3D270-B19D-4DB8-BD3C-3E707485B515}"/>
          </ac:spMkLst>
        </pc:spChg>
        <pc:spChg chg="add del">
          <ac:chgData name="jonathan francone" userId="77ffcebf452ec563" providerId="LiveId" clId="{B6DC678E-E207-424C-B546-57624B7EE2F3}" dt="2025-04-19T17:04:35.959" v="146" actId="26606"/>
          <ac:spMkLst>
            <pc:docMk/>
            <pc:sldMk cId="0" sldId="260"/>
            <ac:spMk id="11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7:05:25.709" v="149" actId="26606"/>
          <ac:spMkLst>
            <pc:docMk/>
            <pc:sldMk cId="0" sldId="260"/>
            <ac:spMk id="12" creationId="{49BDAF94-B52E-4307-B54C-EF413086FC77}"/>
          </ac:spMkLst>
        </pc:spChg>
        <pc:spChg chg="add del">
          <ac:chgData name="jonathan francone" userId="77ffcebf452ec563" providerId="LiveId" clId="{B6DC678E-E207-424C-B546-57624B7EE2F3}" dt="2025-04-19T17:04:35.959" v="146" actId="26606"/>
          <ac:spMkLst>
            <pc:docMk/>
            <pc:sldMk cId="0" sldId="260"/>
            <ac:spMk id="13" creationId="{D2EFF34B-7B1A-4F9D-8CEE-A40962BC7C21}"/>
          </ac:spMkLst>
        </pc:spChg>
        <pc:graphicFrameChg chg="add mod modGraphic">
          <ac:chgData name="jonathan francone" userId="77ffcebf452ec563" providerId="LiveId" clId="{B6DC678E-E207-424C-B546-57624B7EE2F3}" dt="2025-04-19T17:05:45.275" v="151" actId="26606"/>
          <ac:graphicFrameMkLst>
            <pc:docMk/>
            <pc:sldMk cId="0" sldId="260"/>
            <ac:graphicFrameMk id="5" creationId="{A120A556-1920-1A4E-A32C-55A359F5AF6F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6:50:39.343" v="116" actId="26606"/>
        <pc:sldMkLst>
          <pc:docMk/>
          <pc:sldMk cId="0" sldId="261"/>
        </pc:sldMkLst>
        <pc:spChg chg="mod">
          <ac:chgData name="jonathan francone" userId="77ffcebf452ec563" providerId="LiveId" clId="{B6DC678E-E207-424C-B546-57624B7EE2F3}" dt="2025-04-19T16:50:39.343" v="116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jonathan francone" userId="77ffcebf452ec563" providerId="LiveId" clId="{B6DC678E-E207-424C-B546-57624B7EE2F3}" dt="2025-04-19T16:50:39.343" v="116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50:39.343" v="116" actId="26606"/>
          <ac:spMkLst>
            <pc:docMk/>
            <pc:sldMk cId="0" sldId="261"/>
            <ac:spMk id="9" creationId="{60C2BF78-EE5B-49C7-ADD9-58CDBD13E3AA}"/>
          </ac:spMkLst>
        </pc:spChg>
        <pc:spChg chg="add">
          <ac:chgData name="jonathan francone" userId="77ffcebf452ec563" providerId="LiveId" clId="{B6DC678E-E207-424C-B546-57624B7EE2F3}" dt="2025-04-19T16:50:39.343" v="116" actId="26606"/>
          <ac:spMkLst>
            <pc:docMk/>
            <pc:sldMk cId="0" sldId="261"/>
            <ac:spMk id="14" creationId="{9163A971-857A-4D4D-B458-BADAF926FFCC}"/>
          </ac:spMkLst>
        </pc:spChg>
        <pc:picChg chg="add mod ord">
          <ac:chgData name="jonathan francone" userId="77ffcebf452ec563" providerId="LiveId" clId="{B6DC678E-E207-424C-B546-57624B7EE2F3}" dt="2025-04-19T16:50:39.343" v="116" actId="26606"/>
          <ac:picMkLst>
            <pc:docMk/>
            <pc:sldMk cId="0" sldId="261"/>
            <ac:picMk id="5" creationId="{A3D8C6DB-208F-F6EA-066C-9644BA5B3092}"/>
          </ac:picMkLst>
        </pc:picChg>
      </pc:sldChg>
      <pc:sldChg chg="addSp delSp modSp mod setBg">
        <pc:chgData name="jonathan francone" userId="77ffcebf452ec563" providerId="LiveId" clId="{B6DC678E-E207-424C-B546-57624B7EE2F3}" dt="2025-04-19T16:51:18.127" v="121" actId="26606"/>
        <pc:sldMkLst>
          <pc:docMk/>
          <pc:sldMk cId="0" sldId="262"/>
        </pc:sldMkLst>
        <pc:spChg chg="mod">
          <ac:chgData name="jonathan francone" userId="77ffcebf452ec563" providerId="LiveId" clId="{B6DC678E-E207-424C-B546-57624B7EE2F3}" dt="2025-04-19T16:51:18.127" v="121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jonathan francone" userId="77ffcebf452ec563" providerId="LiveId" clId="{B6DC678E-E207-424C-B546-57624B7EE2F3}" dt="2025-04-19T16:51:18.127" v="121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51:18.117" v="120" actId="26606"/>
          <ac:spMkLst>
            <pc:docMk/>
            <pc:sldMk cId="0" sldId="262"/>
            <ac:spMk id="9" creationId="{60C2BF78-EE5B-49C7-ADD9-58CDBD13E3AA}"/>
          </ac:spMkLst>
        </pc:spChg>
        <pc:picChg chg="add del">
          <ac:chgData name="jonathan francone" userId="77ffcebf452ec563" providerId="LiveId" clId="{B6DC678E-E207-424C-B546-57624B7EE2F3}" dt="2025-04-19T16:51:13.751" v="118" actId="26606"/>
          <ac:picMkLst>
            <pc:docMk/>
            <pc:sldMk cId="0" sldId="262"/>
            <ac:picMk id="5" creationId="{F24FCB9E-7990-166B-40FC-697B23D31FCA}"/>
          </ac:picMkLst>
        </pc:picChg>
        <pc:picChg chg="add del">
          <ac:chgData name="jonathan francone" userId="77ffcebf452ec563" providerId="LiveId" clId="{B6DC678E-E207-424C-B546-57624B7EE2F3}" dt="2025-04-19T16:51:18.117" v="120" actId="26606"/>
          <ac:picMkLst>
            <pc:docMk/>
            <pc:sldMk cId="0" sldId="262"/>
            <ac:picMk id="7" creationId="{9F27318C-B4C9-6145-E918-500BD6D98B19}"/>
          </ac:picMkLst>
        </pc:picChg>
        <pc:picChg chg="add">
          <ac:chgData name="jonathan francone" userId="77ffcebf452ec563" providerId="LiveId" clId="{B6DC678E-E207-424C-B546-57624B7EE2F3}" dt="2025-04-19T16:51:18.127" v="121" actId="26606"/>
          <ac:picMkLst>
            <pc:docMk/>
            <pc:sldMk cId="0" sldId="262"/>
            <ac:picMk id="11" creationId="{F24FCB9E-7990-166B-40FC-697B23D31FCA}"/>
          </ac:picMkLst>
        </pc:picChg>
      </pc:sldChg>
      <pc:sldChg chg="addSp delSp modSp mod setBg">
        <pc:chgData name="jonathan francone" userId="77ffcebf452ec563" providerId="LiveId" clId="{B6DC678E-E207-424C-B546-57624B7EE2F3}" dt="2025-04-19T17:00:33.807" v="140" actId="26606"/>
        <pc:sldMkLst>
          <pc:docMk/>
          <pc:sldMk cId="0" sldId="263"/>
        </pc:sldMkLst>
        <pc:spChg chg="mod">
          <ac:chgData name="jonathan francone" userId="77ffcebf452ec563" providerId="LiveId" clId="{B6DC678E-E207-424C-B546-57624B7EE2F3}" dt="2025-04-19T16:59:22.933" v="137" actId="26606"/>
          <ac:spMkLst>
            <pc:docMk/>
            <pc:sldMk cId="0" sldId="263"/>
            <ac:spMk id="2" creationId="{00000000-0000-0000-0000-000000000000}"/>
          </ac:spMkLst>
        </pc:spChg>
        <pc:spChg chg="add del mod">
          <ac:chgData name="jonathan francone" userId="77ffcebf452ec563" providerId="LiveId" clId="{B6DC678E-E207-424C-B546-57624B7EE2F3}" dt="2025-04-19T16:52:29.282" v="126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52:29.269" v="125" actId="26606"/>
          <ac:spMkLst>
            <pc:docMk/>
            <pc:sldMk cId="0" sldId="263"/>
            <ac:spMk id="9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6:52:29.269" v="125" actId="26606"/>
          <ac:spMkLst>
            <pc:docMk/>
            <pc:sldMk cId="0" sldId="263"/>
            <ac:spMk id="11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6:52:29.269" v="125" actId="26606"/>
          <ac:spMkLst>
            <pc:docMk/>
            <pc:sldMk cId="0" sldId="263"/>
            <ac:spMk id="13" creationId="{D2EFF34B-7B1A-4F9D-8CEE-A40962BC7C21}"/>
          </ac:spMkLst>
        </pc:spChg>
        <pc:spChg chg="add del">
          <ac:chgData name="jonathan francone" userId="77ffcebf452ec563" providerId="LiveId" clId="{B6DC678E-E207-424C-B546-57624B7EE2F3}" dt="2025-04-19T16:59:22.933" v="137" actId="26606"/>
          <ac:spMkLst>
            <pc:docMk/>
            <pc:sldMk cId="0" sldId="263"/>
            <ac:spMk id="20" creationId="{F853C71C-EE3C-44D8-8587-9A4D9D5CC5CA}"/>
          </ac:spMkLst>
        </pc:spChg>
        <pc:graphicFrameChg chg="add del">
          <ac:chgData name="jonathan francone" userId="77ffcebf452ec563" providerId="LiveId" clId="{B6DC678E-E207-424C-B546-57624B7EE2F3}" dt="2025-04-19T16:52:29.269" v="125" actId="26606"/>
          <ac:graphicFrameMkLst>
            <pc:docMk/>
            <pc:sldMk cId="0" sldId="263"/>
            <ac:graphicFrameMk id="7" creationId="{08805421-8546-22A0-C630-D3A300D19EEF}"/>
          </ac:graphicFrameMkLst>
        </pc:graphicFrameChg>
        <pc:graphicFrameChg chg="add mod modGraphic">
          <ac:chgData name="jonathan francone" userId="77ffcebf452ec563" providerId="LiveId" clId="{B6DC678E-E207-424C-B546-57624B7EE2F3}" dt="2025-04-19T17:00:33.807" v="140" actId="26606"/>
          <ac:graphicFrameMkLst>
            <pc:docMk/>
            <pc:sldMk cId="0" sldId="263"/>
            <ac:graphicFrameMk id="15" creationId="{8C321FC8-7D23-BC16-4D88-733D885CD3B0}"/>
          </ac:graphicFrameMkLst>
        </pc:graphicFrameChg>
        <pc:picChg chg="add del">
          <ac:chgData name="jonathan francone" userId="77ffcebf452ec563" providerId="LiveId" clId="{B6DC678E-E207-424C-B546-57624B7EE2F3}" dt="2025-04-19T16:52:18.813" v="123" actId="26606"/>
          <ac:picMkLst>
            <pc:docMk/>
            <pc:sldMk cId="0" sldId="263"/>
            <ac:picMk id="5" creationId="{C8686F99-7938-AFE6-5055-A72C4A58599B}"/>
          </ac:picMkLst>
        </pc:picChg>
      </pc:sldChg>
      <pc:sldChg chg="addSp delSp modSp mod setBg">
        <pc:chgData name="jonathan francone" userId="77ffcebf452ec563" providerId="LiveId" clId="{B6DC678E-E207-424C-B546-57624B7EE2F3}" dt="2025-04-19T17:00:13.453" v="139" actId="26606"/>
        <pc:sldMkLst>
          <pc:docMk/>
          <pc:sldMk cId="0" sldId="264"/>
        </pc:sldMkLst>
        <pc:spChg chg="mod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2" creationId="{00000000-0000-0000-0000-000000000000}"/>
          </ac:spMkLst>
        </pc:spChg>
        <pc:spChg chg="add del mod">
          <ac:chgData name="jonathan francone" userId="77ffcebf452ec563" providerId="LiveId" clId="{B6DC678E-E207-424C-B546-57624B7EE2F3}" dt="2025-04-19T16:54:12.368" v="134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6:54:10.711" v="131" actId="26606"/>
          <ac:spMkLst>
            <pc:docMk/>
            <pc:sldMk cId="0" sldId="264"/>
            <ac:spMk id="9" creationId="{30B3D270-B19D-4DB8-BD3C-3E707485B515}"/>
          </ac:spMkLst>
        </pc:spChg>
        <pc:spChg chg="add del">
          <ac:chgData name="jonathan francone" userId="77ffcebf452ec563" providerId="LiveId" clId="{B6DC678E-E207-424C-B546-57624B7EE2F3}" dt="2025-04-19T16:54:10.711" v="131" actId="26606"/>
          <ac:spMkLst>
            <pc:docMk/>
            <pc:sldMk cId="0" sldId="264"/>
            <ac:spMk id="11" creationId="{49BDAF94-B52E-4307-B54C-EF413086FC77}"/>
          </ac:spMkLst>
        </pc:spChg>
        <pc:spChg chg="add del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15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16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17" creationId="{D2EFF34B-7B1A-4F9D-8CEE-A40962BC7C21}"/>
          </ac:spMkLst>
        </pc:spChg>
        <pc:spChg chg="add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23" creationId="{30B3D270-B19D-4DB8-BD3C-3E707485B515}"/>
          </ac:spMkLst>
        </pc:spChg>
        <pc:spChg chg="add">
          <ac:chgData name="jonathan francone" userId="77ffcebf452ec563" providerId="LiveId" clId="{B6DC678E-E207-424C-B546-57624B7EE2F3}" dt="2025-04-19T17:00:13.453" v="139" actId="26606"/>
          <ac:spMkLst>
            <pc:docMk/>
            <pc:sldMk cId="0" sldId="264"/>
            <ac:spMk id="25" creationId="{49BDAF94-B52E-4307-B54C-EF413086FC77}"/>
          </ac:spMkLst>
        </pc:spChg>
        <pc:graphicFrameChg chg="add del">
          <ac:chgData name="jonathan francone" userId="77ffcebf452ec563" providerId="LiveId" clId="{B6DC678E-E207-424C-B546-57624B7EE2F3}" dt="2025-04-19T16:54:10.711" v="131" actId="26606"/>
          <ac:graphicFrameMkLst>
            <pc:docMk/>
            <pc:sldMk cId="0" sldId="264"/>
            <ac:graphicFrameMk id="5" creationId="{2D4B0F6F-B46D-259C-9741-77443DC544E9}"/>
          </ac:graphicFrameMkLst>
        </pc:graphicFrameChg>
        <pc:graphicFrameChg chg="add del">
          <ac:chgData name="jonathan francone" userId="77ffcebf452ec563" providerId="LiveId" clId="{B6DC678E-E207-424C-B546-57624B7EE2F3}" dt="2025-04-19T16:54:12.351" v="133" actId="26606"/>
          <ac:graphicFrameMkLst>
            <pc:docMk/>
            <pc:sldMk cId="0" sldId="264"/>
            <ac:graphicFrameMk id="13" creationId="{09756926-1CDB-4D45-CA56-35CDFF85F681}"/>
          </ac:graphicFrameMkLst>
        </pc:graphicFrameChg>
        <pc:graphicFrameChg chg="add mod modGraphic">
          <ac:chgData name="jonathan francone" userId="77ffcebf452ec563" providerId="LiveId" clId="{B6DC678E-E207-424C-B546-57624B7EE2F3}" dt="2025-04-19T17:00:13.453" v="139" actId="26606"/>
          <ac:graphicFrameMkLst>
            <pc:docMk/>
            <pc:sldMk cId="0" sldId="264"/>
            <ac:graphicFrameMk id="18" creationId="{2B3A40C2-2F26-600B-9C94-8B3B3054545A}"/>
          </ac:graphicFrameMkLst>
        </pc:graphicFrameChg>
      </pc:sldChg>
      <pc:sldChg chg="addSp delSp modSp mod setBg">
        <pc:chgData name="jonathan francone" userId="77ffcebf452ec563" providerId="LiveId" clId="{B6DC678E-E207-424C-B546-57624B7EE2F3}" dt="2025-04-19T17:08:58.281" v="156" actId="26606"/>
        <pc:sldMkLst>
          <pc:docMk/>
          <pc:sldMk cId="0" sldId="265"/>
        </pc:sldMkLst>
        <pc:spChg chg="mod">
          <ac:chgData name="jonathan francone" userId="77ffcebf452ec563" providerId="LiveId" clId="{B6DC678E-E207-424C-B546-57624B7EE2F3}" dt="2025-04-19T17:08:36.856" v="152" actId="2660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jonathan francone" userId="77ffcebf452ec563" providerId="LiveId" clId="{B6DC678E-E207-424C-B546-57624B7EE2F3}" dt="2025-04-19T16:54:42.701" v="135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jonathan francone" userId="77ffcebf452ec563" providerId="LiveId" clId="{B6DC678E-E207-424C-B546-57624B7EE2F3}" dt="2025-04-19T17:08:36.856" v="152" actId="26606"/>
          <ac:spMkLst>
            <pc:docMk/>
            <pc:sldMk cId="0" sldId="265"/>
            <ac:spMk id="9" creationId="{876248C8-0720-48AB-91BA-5F530BB41E5E}"/>
          </ac:spMkLst>
        </pc:spChg>
        <pc:spChg chg="add del">
          <ac:chgData name="jonathan francone" userId="77ffcebf452ec563" providerId="LiveId" clId="{B6DC678E-E207-424C-B546-57624B7EE2F3}" dt="2025-04-19T17:08:36.856" v="152" actId="26606"/>
          <ac:spMkLst>
            <pc:docMk/>
            <pc:sldMk cId="0" sldId="265"/>
            <ac:spMk id="11" creationId="{523BEDA7-D0B8-4802-8168-92452653BC9F}"/>
          </ac:spMkLst>
        </pc:spChg>
        <pc:spChg chg="add del">
          <ac:chgData name="jonathan francone" userId="77ffcebf452ec563" providerId="LiveId" clId="{B6DC678E-E207-424C-B546-57624B7EE2F3}" dt="2025-04-19T17:08:36.856" v="152" actId="26606"/>
          <ac:spMkLst>
            <pc:docMk/>
            <pc:sldMk cId="0" sldId="265"/>
            <ac:spMk id="13" creationId="{D2EFF34B-7B1A-4F9D-8CEE-A40962BC7C21}"/>
          </ac:spMkLst>
        </pc:spChg>
        <pc:spChg chg="add del">
          <ac:chgData name="jonathan francone" userId="77ffcebf452ec563" providerId="LiveId" clId="{B6DC678E-E207-424C-B546-57624B7EE2F3}" dt="2025-04-19T17:08:43.686" v="153" actId="26606"/>
          <ac:spMkLst>
            <pc:docMk/>
            <pc:sldMk cId="0" sldId="265"/>
            <ac:spMk id="18" creationId="{30B3D270-B19D-4DB8-BD3C-3E707485B515}"/>
          </ac:spMkLst>
        </pc:spChg>
        <pc:spChg chg="add del">
          <ac:chgData name="jonathan francone" userId="77ffcebf452ec563" providerId="LiveId" clId="{B6DC678E-E207-424C-B546-57624B7EE2F3}" dt="2025-04-19T17:08:43.686" v="153" actId="26606"/>
          <ac:spMkLst>
            <pc:docMk/>
            <pc:sldMk cId="0" sldId="265"/>
            <ac:spMk id="20" creationId="{49BDAF94-B52E-4307-B54C-EF413086FC77}"/>
          </ac:spMkLst>
        </pc:spChg>
        <pc:spChg chg="add">
          <ac:chgData name="jonathan francone" userId="77ffcebf452ec563" providerId="LiveId" clId="{B6DC678E-E207-424C-B546-57624B7EE2F3}" dt="2025-04-19T17:08:43.686" v="153" actId="26606"/>
          <ac:spMkLst>
            <pc:docMk/>
            <pc:sldMk cId="0" sldId="265"/>
            <ac:spMk id="25" creationId="{30B3D270-B19D-4DB8-BD3C-3E707485B515}"/>
          </ac:spMkLst>
        </pc:spChg>
        <pc:spChg chg="add">
          <ac:chgData name="jonathan francone" userId="77ffcebf452ec563" providerId="LiveId" clId="{B6DC678E-E207-424C-B546-57624B7EE2F3}" dt="2025-04-19T17:08:43.686" v="153" actId="26606"/>
          <ac:spMkLst>
            <pc:docMk/>
            <pc:sldMk cId="0" sldId="265"/>
            <ac:spMk id="27" creationId="{49BDAF94-B52E-4307-B54C-EF413086FC77}"/>
          </ac:spMkLst>
        </pc:spChg>
        <pc:graphicFrameChg chg="add mod modGraphic">
          <ac:chgData name="jonathan francone" userId="77ffcebf452ec563" providerId="LiveId" clId="{B6DC678E-E207-424C-B546-57624B7EE2F3}" dt="2025-04-19T17:08:58.281" v="156" actId="26606"/>
          <ac:graphicFrameMkLst>
            <pc:docMk/>
            <pc:sldMk cId="0" sldId="265"/>
            <ac:graphicFrameMk id="5" creationId="{976CB89C-59E0-6EB5-0C07-DE10EF204483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0DECB5-719F-4168-B40E-47673F5A055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4336987-5216-4788-813E-27F54ED8984D}">
      <dgm:prSet/>
      <dgm:spPr/>
      <dgm:t>
        <a:bodyPr/>
        <a:lstStyle/>
        <a:p>
          <a:r>
            <a:rPr lang="en-US" dirty="0"/>
            <a:t>Un Modelo para la Retención Proactiva de Clientes</a:t>
          </a:r>
        </a:p>
      </dgm:t>
    </dgm:pt>
    <dgm:pt modelId="{C6A866C8-765C-4417-B717-4E0A6BE1B937}" type="parTrans" cxnId="{67AD6783-88AD-498F-8F89-C6042C53CA6A}">
      <dgm:prSet/>
      <dgm:spPr/>
      <dgm:t>
        <a:bodyPr/>
        <a:lstStyle/>
        <a:p>
          <a:endParaRPr lang="en-US"/>
        </a:p>
      </dgm:t>
    </dgm:pt>
    <dgm:pt modelId="{A37E019E-26F0-4EF7-83CF-37DADF26F179}" type="sibTrans" cxnId="{67AD6783-88AD-498F-8F89-C6042C53CA6A}">
      <dgm:prSet/>
      <dgm:spPr/>
      <dgm:t>
        <a:bodyPr/>
        <a:lstStyle/>
        <a:p>
          <a:endParaRPr lang="en-US"/>
        </a:p>
      </dgm:t>
    </dgm:pt>
    <dgm:pt modelId="{5EA28BD6-604F-4595-BD90-B29210136E51}">
      <dgm:prSet/>
      <dgm:spPr/>
      <dgm:t>
        <a:bodyPr/>
        <a:lstStyle/>
        <a:p>
          <a:r>
            <a:rPr lang="en-US" dirty="0"/>
            <a:t>Francone, Jonathan N.</a:t>
          </a:r>
        </a:p>
      </dgm:t>
    </dgm:pt>
    <dgm:pt modelId="{C8CCDAD6-E405-4DE0-9FF9-73A95D32D431}" type="parTrans" cxnId="{199BB734-F711-41EE-9FA2-1FFCA173DCBC}">
      <dgm:prSet/>
      <dgm:spPr/>
      <dgm:t>
        <a:bodyPr/>
        <a:lstStyle/>
        <a:p>
          <a:endParaRPr lang="en-US"/>
        </a:p>
      </dgm:t>
    </dgm:pt>
    <dgm:pt modelId="{D56FD4E3-381C-419B-9AEB-115A5C2EE906}" type="sibTrans" cxnId="{199BB734-F711-41EE-9FA2-1FFCA173DCBC}">
      <dgm:prSet/>
      <dgm:spPr/>
      <dgm:t>
        <a:bodyPr/>
        <a:lstStyle/>
        <a:p>
          <a:endParaRPr lang="en-US"/>
        </a:p>
      </dgm:t>
    </dgm:pt>
    <dgm:pt modelId="{382790C8-245A-406C-B049-A510D5FFBBC9}">
      <dgm:prSet/>
      <dgm:spPr/>
      <dgm:t>
        <a:bodyPr/>
        <a:lstStyle/>
        <a:p>
          <a:r>
            <a:rPr lang="en-US" dirty="0"/>
            <a:t>Fecha: 05/2025 </a:t>
          </a:r>
        </a:p>
        <a:p>
          <a:r>
            <a:rPr lang="en-US" dirty="0"/>
            <a:t>Comision: 61740</a:t>
          </a:r>
        </a:p>
      </dgm:t>
    </dgm:pt>
    <dgm:pt modelId="{40F1730C-8EA9-44AA-B0F0-F7E846482557}" type="parTrans" cxnId="{6A2BD58D-4241-400D-BF4E-C408FB6C5F3A}">
      <dgm:prSet/>
      <dgm:spPr/>
      <dgm:t>
        <a:bodyPr/>
        <a:lstStyle/>
        <a:p>
          <a:endParaRPr lang="en-US"/>
        </a:p>
      </dgm:t>
    </dgm:pt>
    <dgm:pt modelId="{3CA35760-1759-48E7-879A-3DCF758C2657}" type="sibTrans" cxnId="{6A2BD58D-4241-400D-BF4E-C408FB6C5F3A}">
      <dgm:prSet/>
      <dgm:spPr/>
      <dgm:t>
        <a:bodyPr/>
        <a:lstStyle/>
        <a:p>
          <a:endParaRPr lang="en-US"/>
        </a:p>
      </dgm:t>
    </dgm:pt>
    <dgm:pt modelId="{C56FAA42-2940-4BDC-86C1-253EC83F22F3}" type="pres">
      <dgm:prSet presAssocID="{F60DECB5-719F-4168-B40E-47673F5A0554}" presName="root" presStyleCnt="0">
        <dgm:presLayoutVars>
          <dgm:dir/>
          <dgm:resizeHandles val="exact"/>
        </dgm:presLayoutVars>
      </dgm:prSet>
      <dgm:spPr/>
    </dgm:pt>
    <dgm:pt modelId="{8B2CBC46-E91D-45F1-8D26-A0C9800363B7}" type="pres">
      <dgm:prSet presAssocID="{54336987-5216-4788-813E-27F54ED8984D}" presName="compNode" presStyleCnt="0"/>
      <dgm:spPr/>
    </dgm:pt>
    <dgm:pt modelId="{9412466A-EA29-463F-BA1F-C78B8075A878}" type="pres">
      <dgm:prSet presAssocID="{54336987-5216-4788-813E-27F54ED8984D}" presName="bgRect" presStyleLbl="bgShp" presStyleIdx="0" presStyleCnt="3"/>
      <dgm:spPr/>
    </dgm:pt>
    <dgm:pt modelId="{ACBF1A69-D356-4257-8616-74727CB09249}" type="pres">
      <dgm:prSet presAssocID="{54336987-5216-4788-813E-27F54ED8984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94C6EA47-65DC-4235-BB1D-A888EC890281}" type="pres">
      <dgm:prSet presAssocID="{54336987-5216-4788-813E-27F54ED8984D}" presName="spaceRect" presStyleCnt="0"/>
      <dgm:spPr/>
    </dgm:pt>
    <dgm:pt modelId="{5CF6E5F2-2076-41CE-8BEB-3E35A22A306E}" type="pres">
      <dgm:prSet presAssocID="{54336987-5216-4788-813E-27F54ED8984D}" presName="parTx" presStyleLbl="revTx" presStyleIdx="0" presStyleCnt="3">
        <dgm:presLayoutVars>
          <dgm:chMax val="0"/>
          <dgm:chPref val="0"/>
        </dgm:presLayoutVars>
      </dgm:prSet>
      <dgm:spPr/>
    </dgm:pt>
    <dgm:pt modelId="{9BEB9F8B-2F20-4EE1-A4FF-59045670578E}" type="pres">
      <dgm:prSet presAssocID="{A37E019E-26F0-4EF7-83CF-37DADF26F179}" presName="sibTrans" presStyleCnt="0"/>
      <dgm:spPr/>
    </dgm:pt>
    <dgm:pt modelId="{FC00B450-0730-42E8-ADCC-B169E4ACFE13}" type="pres">
      <dgm:prSet presAssocID="{5EA28BD6-604F-4595-BD90-B29210136E51}" presName="compNode" presStyleCnt="0"/>
      <dgm:spPr/>
    </dgm:pt>
    <dgm:pt modelId="{37FFC6B5-DD63-405B-AFEE-0659199B93EC}" type="pres">
      <dgm:prSet presAssocID="{5EA28BD6-604F-4595-BD90-B29210136E51}" presName="bgRect" presStyleLbl="bgShp" presStyleIdx="1" presStyleCnt="3"/>
      <dgm:spPr/>
    </dgm:pt>
    <dgm:pt modelId="{C9EB380A-C979-479A-AA14-33943BE9EFB7}" type="pres">
      <dgm:prSet presAssocID="{5EA28BD6-604F-4595-BD90-B29210136E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C6706673-019F-4DBC-84C9-715F5C71F8F0}" type="pres">
      <dgm:prSet presAssocID="{5EA28BD6-604F-4595-BD90-B29210136E51}" presName="spaceRect" presStyleCnt="0"/>
      <dgm:spPr/>
    </dgm:pt>
    <dgm:pt modelId="{D06C58F2-2632-4B68-8304-9A7E86CC9A60}" type="pres">
      <dgm:prSet presAssocID="{5EA28BD6-604F-4595-BD90-B29210136E51}" presName="parTx" presStyleLbl="revTx" presStyleIdx="1" presStyleCnt="3">
        <dgm:presLayoutVars>
          <dgm:chMax val="0"/>
          <dgm:chPref val="0"/>
        </dgm:presLayoutVars>
      </dgm:prSet>
      <dgm:spPr/>
    </dgm:pt>
    <dgm:pt modelId="{38A02F13-1FF3-492E-BD13-FD9CEE7418EA}" type="pres">
      <dgm:prSet presAssocID="{D56FD4E3-381C-419B-9AEB-115A5C2EE906}" presName="sibTrans" presStyleCnt="0"/>
      <dgm:spPr/>
    </dgm:pt>
    <dgm:pt modelId="{17470FAD-F069-47FF-ACA6-5DA7DA0CD26A}" type="pres">
      <dgm:prSet presAssocID="{382790C8-245A-406C-B049-A510D5FFBBC9}" presName="compNode" presStyleCnt="0"/>
      <dgm:spPr/>
    </dgm:pt>
    <dgm:pt modelId="{F975CED9-4A15-42B2-B6A3-32915C4AE6D2}" type="pres">
      <dgm:prSet presAssocID="{382790C8-245A-406C-B049-A510D5FFBBC9}" presName="bgRect" presStyleLbl="bgShp" presStyleIdx="2" presStyleCnt="3"/>
      <dgm:spPr/>
    </dgm:pt>
    <dgm:pt modelId="{55EC8CA3-82AC-4D87-BB28-7CDB8998F9FD}" type="pres">
      <dgm:prSet presAssocID="{382790C8-245A-406C-B049-A510D5FFBB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37B90682-B0D4-46C5-B9ED-9A49120496FA}" type="pres">
      <dgm:prSet presAssocID="{382790C8-245A-406C-B049-A510D5FFBBC9}" presName="spaceRect" presStyleCnt="0"/>
      <dgm:spPr/>
    </dgm:pt>
    <dgm:pt modelId="{A185A148-275B-4433-96F4-564599EAAC89}" type="pres">
      <dgm:prSet presAssocID="{382790C8-245A-406C-B049-A510D5FFBB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3D4AD15-E112-457F-90BB-C853813DCB84}" type="presOf" srcId="{54336987-5216-4788-813E-27F54ED8984D}" destId="{5CF6E5F2-2076-41CE-8BEB-3E35A22A306E}" srcOrd="0" destOrd="0" presId="urn:microsoft.com/office/officeart/2018/2/layout/IconVerticalSolidList"/>
    <dgm:cxn modelId="{199BB734-F711-41EE-9FA2-1FFCA173DCBC}" srcId="{F60DECB5-719F-4168-B40E-47673F5A0554}" destId="{5EA28BD6-604F-4595-BD90-B29210136E51}" srcOrd="1" destOrd="0" parTransId="{C8CCDAD6-E405-4DE0-9FF9-73A95D32D431}" sibTransId="{D56FD4E3-381C-419B-9AEB-115A5C2EE906}"/>
    <dgm:cxn modelId="{115F9556-F95C-448F-BAC4-4E3CDBA90A0D}" type="presOf" srcId="{382790C8-245A-406C-B049-A510D5FFBBC9}" destId="{A185A148-275B-4433-96F4-564599EAAC89}" srcOrd="0" destOrd="0" presId="urn:microsoft.com/office/officeart/2018/2/layout/IconVerticalSolidList"/>
    <dgm:cxn modelId="{67AD6783-88AD-498F-8F89-C6042C53CA6A}" srcId="{F60DECB5-719F-4168-B40E-47673F5A0554}" destId="{54336987-5216-4788-813E-27F54ED8984D}" srcOrd="0" destOrd="0" parTransId="{C6A866C8-765C-4417-B717-4E0A6BE1B937}" sibTransId="{A37E019E-26F0-4EF7-83CF-37DADF26F179}"/>
    <dgm:cxn modelId="{6A2BD58D-4241-400D-BF4E-C408FB6C5F3A}" srcId="{F60DECB5-719F-4168-B40E-47673F5A0554}" destId="{382790C8-245A-406C-B049-A510D5FFBBC9}" srcOrd="2" destOrd="0" parTransId="{40F1730C-8EA9-44AA-B0F0-F7E846482557}" sibTransId="{3CA35760-1759-48E7-879A-3DCF758C2657}"/>
    <dgm:cxn modelId="{D99BEB9C-FBAD-456F-BA50-B641F3E7B1FB}" type="presOf" srcId="{5EA28BD6-604F-4595-BD90-B29210136E51}" destId="{D06C58F2-2632-4B68-8304-9A7E86CC9A60}" srcOrd="0" destOrd="0" presId="urn:microsoft.com/office/officeart/2018/2/layout/IconVerticalSolidList"/>
    <dgm:cxn modelId="{FA8E09FF-0431-4889-A8B6-EBF644BE57D5}" type="presOf" srcId="{F60DECB5-719F-4168-B40E-47673F5A0554}" destId="{C56FAA42-2940-4BDC-86C1-253EC83F22F3}" srcOrd="0" destOrd="0" presId="urn:microsoft.com/office/officeart/2018/2/layout/IconVerticalSolidList"/>
    <dgm:cxn modelId="{64DE82A5-5E4D-4CE3-9BFF-BEADF2651B07}" type="presParOf" srcId="{C56FAA42-2940-4BDC-86C1-253EC83F22F3}" destId="{8B2CBC46-E91D-45F1-8D26-A0C9800363B7}" srcOrd="0" destOrd="0" presId="urn:microsoft.com/office/officeart/2018/2/layout/IconVerticalSolidList"/>
    <dgm:cxn modelId="{14FC6987-2055-4707-AEFB-9B8215CF1036}" type="presParOf" srcId="{8B2CBC46-E91D-45F1-8D26-A0C9800363B7}" destId="{9412466A-EA29-463F-BA1F-C78B8075A878}" srcOrd="0" destOrd="0" presId="urn:microsoft.com/office/officeart/2018/2/layout/IconVerticalSolidList"/>
    <dgm:cxn modelId="{2A783B82-8E1F-4455-ACBF-95CE88EAB726}" type="presParOf" srcId="{8B2CBC46-E91D-45F1-8D26-A0C9800363B7}" destId="{ACBF1A69-D356-4257-8616-74727CB09249}" srcOrd="1" destOrd="0" presId="urn:microsoft.com/office/officeart/2018/2/layout/IconVerticalSolidList"/>
    <dgm:cxn modelId="{AAC669A8-ED1E-4CB0-8CBB-9D94B36A0283}" type="presParOf" srcId="{8B2CBC46-E91D-45F1-8D26-A0C9800363B7}" destId="{94C6EA47-65DC-4235-BB1D-A888EC890281}" srcOrd="2" destOrd="0" presId="urn:microsoft.com/office/officeart/2018/2/layout/IconVerticalSolidList"/>
    <dgm:cxn modelId="{DEA0C969-88F2-4727-9215-469788FA3B67}" type="presParOf" srcId="{8B2CBC46-E91D-45F1-8D26-A0C9800363B7}" destId="{5CF6E5F2-2076-41CE-8BEB-3E35A22A306E}" srcOrd="3" destOrd="0" presId="urn:microsoft.com/office/officeart/2018/2/layout/IconVerticalSolidList"/>
    <dgm:cxn modelId="{05EF6ECD-24B1-48AB-95C6-F633EA2BC2B4}" type="presParOf" srcId="{C56FAA42-2940-4BDC-86C1-253EC83F22F3}" destId="{9BEB9F8B-2F20-4EE1-A4FF-59045670578E}" srcOrd="1" destOrd="0" presId="urn:microsoft.com/office/officeart/2018/2/layout/IconVerticalSolidList"/>
    <dgm:cxn modelId="{71DEA38A-2430-41B7-BE16-3C6716703586}" type="presParOf" srcId="{C56FAA42-2940-4BDC-86C1-253EC83F22F3}" destId="{FC00B450-0730-42E8-ADCC-B169E4ACFE13}" srcOrd="2" destOrd="0" presId="urn:microsoft.com/office/officeart/2018/2/layout/IconVerticalSolidList"/>
    <dgm:cxn modelId="{870E0D3A-498D-4B18-B3A7-0BBE7764AD3C}" type="presParOf" srcId="{FC00B450-0730-42E8-ADCC-B169E4ACFE13}" destId="{37FFC6B5-DD63-405B-AFEE-0659199B93EC}" srcOrd="0" destOrd="0" presId="urn:microsoft.com/office/officeart/2018/2/layout/IconVerticalSolidList"/>
    <dgm:cxn modelId="{2A4F8D15-1C37-45B7-89FA-E81D4F96EB88}" type="presParOf" srcId="{FC00B450-0730-42E8-ADCC-B169E4ACFE13}" destId="{C9EB380A-C979-479A-AA14-33943BE9EFB7}" srcOrd="1" destOrd="0" presId="urn:microsoft.com/office/officeart/2018/2/layout/IconVerticalSolidList"/>
    <dgm:cxn modelId="{50574F46-D79C-4DB7-882F-45201DB3C57C}" type="presParOf" srcId="{FC00B450-0730-42E8-ADCC-B169E4ACFE13}" destId="{C6706673-019F-4DBC-84C9-715F5C71F8F0}" srcOrd="2" destOrd="0" presId="urn:microsoft.com/office/officeart/2018/2/layout/IconVerticalSolidList"/>
    <dgm:cxn modelId="{D4C36D1A-23CF-46F7-BFAE-395D329D7902}" type="presParOf" srcId="{FC00B450-0730-42E8-ADCC-B169E4ACFE13}" destId="{D06C58F2-2632-4B68-8304-9A7E86CC9A60}" srcOrd="3" destOrd="0" presId="urn:microsoft.com/office/officeart/2018/2/layout/IconVerticalSolidList"/>
    <dgm:cxn modelId="{5E1D27D7-1FD2-46A6-9958-31AD935AC63F}" type="presParOf" srcId="{C56FAA42-2940-4BDC-86C1-253EC83F22F3}" destId="{38A02F13-1FF3-492E-BD13-FD9CEE7418EA}" srcOrd="3" destOrd="0" presId="urn:microsoft.com/office/officeart/2018/2/layout/IconVerticalSolidList"/>
    <dgm:cxn modelId="{16073643-2F90-4122-9C46-B00CABD3529D}" type="presParOf" srcId="{C56FAA42-2940-4BDC-86C1-253EC83F22F3}" destId="{17470FAD-F069-47FF-ACA6-5DA7DA0CD26A}" srcOrd="4" destOrd="0" presId="urn:microsoft.com/office/officeart/2018/2/layout/IconVerticalSolidList"/>
    <dgm:cxn modelId="{176C3AB6-F3BF-4F95-8F69-EEDBDF8C98E4}" type="presParOf" srcId="{17470FAD-F069-47FF-ACA6-5DA7DA0CD26A}" destId="{F975CED9-4A15-42B2-B6A3-32915C4AE6D2}" srcOrd="0" destOrd="0" presId="urn:microsoft.com/office/officeart/2018/2/layout/IconVerticalSolidList"/>
    <dgm:cxn modelId="{81719379-C71D-4C57-873F-643F9129F58B}" type="presParOf" srcId="{17470FAD-F069-47FF-ACA6-5DA7DA0CD26A}" destId="{55EC8CA3-82AC-4D87-BB28-7CDB8998F9FD}" srcOrd="1" destOrd="0" presId="urn:microsoft.com/office/officeart/2018/2/layout/IconVerticalSolidList"/>
    <dgm:cxn modelId="{9DFFCD6B-50D8-48FC-BD36-17C9131AF55D}" type="presParOf" srcId="{17470FAD-F069-47FF-ACA6-5DA7DA0CD26A}" destId="{37B90682-B0D4-46C5-B9ED-9A49120496FA}" srcOrd="2" destOrd="0" presId="urn:microsoft.com/office/officeart/2018/2/layout/IconVerticalSolidList"/>
    <dgm:cxn modelId="{54C51321-287F-4E66-81F7-ED6238468FF9}" type="presParOf" srcId="{17470FAD-F069-47FF-ACA6-5DA7DA0CD26A}" destId="{A185A148-275B-4433-96F4-564599EAAC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ECBE07-1ABF-408D-8154-2B13C061652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5C3F280-F836-4E54-82ED-D24659F0CEAA}">
      <dgm:prSet/>
      <dgm:spPr/>
      <dgm:t>
        <a:bodyPr/>
        <a:lstStyle/>
        <a:p>
          <a:r>
            <a:rPr lang="en-US" baseline="0"/>
            <a:t>• El churn impacta en ingresos, fidelización y costos de adquisición.</a:t>
          </a:r>
          <a:endParaRPr lang="en-US"/>
        </a:p>
      </dgm:t>
    </dgm:pt>
    <dgm:pt modelId="{5D88A3CE-9B10-4BE5-9A53-BBDEC00D2913}" type="parTrans" cxnId="{6FD05DD5-3342-4568-AF28-251B3E42698B}">
      <dgm:prSet/>
      <dgm:spPr/>
      <dgm:t>
        <a:bodyPr/>
        <a:lstStyle/>
        <a:p>
          <a:endParaRPr lang="en-US"/>
        </a:p>
      </dgm:t>
    </dgm:pt>
    <dgm:pt modelId="{1753D68D-B2B0-4B72-B1F7-B3546E3C7885}" type="sibTrans" cxnId="{6FD05DD5-3342-4568-AF28-251B3E42698B}">
      <dgm:prSet/>
      <dgm:spPr/>
      <dgm:t>
        <a:bodyPr/>
        <a:lstStyle/>
        <a:p>
          <a:endParaRPr lang="en-US"/>
        </a:p>
      </dgm:t>
    </dgm:pt>
    <dgm:pt modelId="{52B6D5A6-B275-4DBA-8D42-D85585589172}">
      <dgm:prSet/>
      <dgm:spPr/>
      <dgm:t>
        <a:bodyPr/>
        <a:lstStyle/>
        <a:p>
          <a:r>
            <a:rPr lang="en-US" baseline="0"/>
            <a:t>• Identificar clientes en riesgo es costoso y poco preciso con métodos tradicionales.</a:t>
          </a:r>
          <a:endParaRPr lang="en-US"/>
        </a:p>
      </dgm:t>
    </dgm:pt>
    <dgm:pt modelId="{CC9CBC6E-C73E-4383-BD18-07BF7177AC8F}" type="parTrans" cxnId="{A7048CC6-7D98-4222-B7F3-6928587DD3B9}">
      <dgm:prSet/>
      <dgm:spPr/>
      <dgm:t>
        <a:bodyPr/>
        <a:lstStyle/>
        <a:p>
          <a:endParaRPr lang="en-US"/>
        </a:p>
      </dgm:t>
    </dgm:pt>
    <dgm:pt modelId="{D3312190-A994-452F-AE53-BEE244801A4F}" type="sibTrans" cxnId="{A7048CC6-7D98-4222-B7F3-6928587DD3B9}">
      <dgm:prSet/>
      <dgm:spPr/>
      <dgm:t>
        <a:bodyPr/>
        <a:lstStyle/>
        <a:p>
          <a:endParaRPr lang="en-US"/>
        </a:p>
      </dgm:t>
    </dgm:pt>
    <dgm:pt modelId="{E7957A9D-79F7-469E-BE10-F54BE577F465}" type="pres">
      <dgm:prSet presAssocID="{4BECBE07-1ABF-408D-8154-2B13C0616527}" presName="vert0" presStyleCnt="0">
        <dgm:presLayoutVars>
          <dgm:dir/>
          <dgm:animOne val="branch"/>
          <dgm:animLvl val="lvl"/>
        </dgm:presLayoutVars>
      </dgm:prSet>
      <dgm:spPr/>
    </dgm:pt>
    <dgm:pt modelId="{08297377-FDB1-4C94-B164-C55336381F83}" type="pres">
      <dgm:prSet presAssocID="{15C3F280-F836-4E54-82ED-D24659F0CEAA}" presName="thickLine" presStyleLbl="alignNode1" presStyleIdx="0" presStyleCnt="2"/>
      <dgm:spPr/>
    </dgm:pt>
    <dgm:pt modelId="{8B3995EC-2AE2-4DCB-B880-B47716BF1027}" type="pres">
      <dgm:prSet presAssocID="{15C3F280-F836-4E54-82ED-D24659F0CEAA}" presName="horz1" presStyleCnt="0"/>
      <dgm:spPr/>
    </dgm:pt>
    <dgm:pt modelId="{812E1672-68BC-42A4-A6DE-F33DE1403182}" type="pres">
      <dgm:prSet presAssocID="{15C3F280-F836-4E54-82ED-D24659F0CEAA}" presName="tx1" presStyleLbl="revTx" presStyleIdx="0" presStyleCnt="2"/>
      <dgm:spPr/>
    </dgm:pt>
    <dgm:pt modelId="{B1A47941-47C2-414F-B4CA-58434477D190}" type="pres">
      <dgm:prSet presAssocID="{15C3F280-F836-4E54-82ED-D24659F0CEAA}" presName="vert1" presStyleCnt="0"/>
      <dgm:spPr/>
    </dgm:pt>
    <dgm:pt modelId="{095ADC1B-1A65-4906-A317-5FAC4FE7DA9B}" type="pres">
      <dgm:prSet presAssocID="{52B6D5A6-B275-4DBA-8D42-D85585589172}" presName="thickLine" presStyleLbl="alignNode1" presStyleIdx="1" presStyleCnt="2"/>
      <dgm:spPr/>
    </dgm:pt>
    <dgm:pt modelId="{E554EA67-65DD-4699-8B28-6B08D1FFB5F3}" type="pres">
      <dgm:prSet presAssocID="{52B6D5A6-B275-4DBA-8D42-D85585589172}" presName="horz1" presStyleCnt="0"/>
      <dgm:spPr/>
    </dgm:pt>
    <dgm:pt modelId="{2DC8C070-F5B4-4111-8D97-FB0391385D8D}" type="pres">
      <dgm:prSet presAssocID="{52B6D5A6-B275-4DBA-8D42-D85585589172}" presName="tx1" presStyleLbl="revTx" presStyleIdx="1" presStyleCnt="2"/>
      <dgm:spPr/>
    </dgm:pt>
    <dgm:pt modelId="{B323893E-8C7D-4B35-A983-0E2630B83EE5}" type="pres">
      <dgm:prSet presAssocID="{52B6D5A6-B275-4DBA-8D42-D85585589172}" presName="vert1" presStyleCnt="0"/>
      <dgm:spPr/>
    </dgm:pt>
  </dgm:ptLst>
  <dgm:cxnLst>
    <dgm:cxn modelId="{7EB5AB1C-6EAB-4491-9EA4-D45AEF83E72E}" type="presOf" srcId="{52B6D5A6-B275-4DBA-8D42-D85585589172}" destId="{2DC8C070-F5B4-4111-8D97-FB0391385D8D}" srcOrd="0" destOrd="0" presId="urn:microsoft.com/office/officeart/2008/layout/LinedList"/>
    <dgm:cxn modelId="{0FF97E90-2A2F-473F-99ED-2EA9D456D16D}" type="presOf" srcId="{4BECBE07-1ABF-408D-8154-2B13C0616527}" destId="{E7957A9D-79F7-469E-BE10-F54BE577F465}" srcOrd="0" destOrd="0" presId="urn:microsoft.com/office/officeart/2008/layout/LinedList"/>
    <dgm:cxn modelId="{23D2C5B5-7673-4AD2-A877-C1472A851CB0}" type="presOf" srcId="{15C3F280-F836-4E54-82ED-D24659F0CEAA}" destId="{812E1672-68BC-42A4-A6DE-F33DE1403182}" srcOrd="0" destOrd="0" presId="urn:microsoft.com/office/officeart/2008/layout/LinedList"/>
    <dgm:cxn modelId="{A7048CC6-7D98-4222-B7F3-6928587DD3B9}" srcId="{4BECBE07-1ABF-408D-8154-2B13C0616527}" destId="{52B6D5A6-B275-4DBA-8D42-D85585589172}" srcOrd="1" destOrd="0" parTransId="{CC9CBC6E-C73E-4383-BD18-07BF7177AC8F}" sibTransId="{D3312190-A994-452F-AE53-BEE244801A4F}"/>
    <dgm:cxn modelId="{6FD05DD5-3342-4568-AF28-251B3E42698B}" srcId="{4BECBE07-1ABF-408D-8154-2B13C0616527}" destId="{15C3F280-F836-4E54-82ED-D24659F0CEAA}" srcOrd="0" destOrd="0" parTransId="{5D88A3CE-9B10-4BE5-9A53-BBDEC00D2913}" sibTransId="{1753D68D-B2B0-4B72-B1F7-B3546E3C7885}"/>
    <dgm:cxn modelId="{0E3FBCC1-B399-47EA-B9E3-765B9524759D}" type="presParOf" srcId="{E7957A9D-79F7-469E-BE10-F54BE577F465}" destId="{08297377-FDB1-4C94-B164-C55336381F83}" srcOrd="0" destOrd="0" presId="urn:microsoft.com/office/officeart/2008/layout/LinedList"/>
    <dgm:cxn modelId="{06F87217-563B-4428-8A2E-7756C83B1DB2}" type="presParOf" srcId="{E7957A9D-79F7-469E-BE10-F54BE577F465}" destId="{8B3995EC-2AE2-4DCB-B880-B47716BF1027}" srcOrd="1" destOrd="0" presId="urn:microsoft.com/office/officeart/2008/layout/LinedList"/>
    <dgm:cxn modelId="{C60B215B-D6FF-4141-9783-CE3E2C13907B}" type="presParOf" srcId="{8B3995EC-2AE2-4DCB-B880-B47716BF1027}" destId="{812E1672-68BC-42A4-A6DE-F33DE1403182}" srcOrd="0" destOrd="0" presId="urn:microsoft.com/office/officeart/2008/layout/LinedList"/>
    <dgm:cxn modelId="{4E3EA506-1E54-46C0-AA8E-5D7681AD2529}" type="presParOf" srcId="{8B3995EC-2AE2-4DCB-B880-B47716BF1027}" destId="{B1A47941-47C2-414F-B4CA-58434477D190}" srcOrd="1" destOrd="0" presId="urn:microsoft.com/office/officeart/2008/layout/LinedList"/>
    <dgm:cxn modelId="{2851BC6D-9C45-4BC4-BE53-8BEBEEC0318E}" type="presParOf" srcId="{E7957A9D-79F7-469E-BE10-F54BE577F465}" destId="{095ADC1B-1A65-4906-A317-5FAC4FE7DA9B}" srcOrd="2" destOrd="0" presId="urn:microsoft.com/office/officeart/2008/layout/LinedList"/>
    <dgm:cxn modelId="{B7EC4D49-5C6D-4216-9ACF-AECE9E87B7A4}" type="presParOf" srcId="{E7957A9D-79F7-469E-BE10-F54BE577F465}" destId="{E554EA67-65DD-4699-8B28-6B08D1FFB5F3}" srcOrd="3" destOrd="0" presId="urn:microsoft.com/office/officeart/2008/layout/LinedList"/>
    <dgm:cxn modelId="{B60BD2A1-E902-44D0-9D5D-823976BE7DFE}" type="presParOf" srcId="{E554EA67-65DD-4699-8B28-6B08D1FFB5F3}" destId="{2DC8C070-F5B4-4111-8D97-FB0391385D8D}" srcOrd="0" destOrd="0" presId="urn:microsoft.com/office/officeart/2008/layout/LinedList"/>
    <dgm:cxn modelId="{768F488E-933D-466D-BFCF-7D9B6B751288}" type="presParOf" srcId="{E554EA67-65DD-4699-8B28-6B08D1FFB5F3}" destId="{B323893E-8C7D-4B35-A983-0E2630B83E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695CF-0DEC-4A56-BB88-3EDBDBA05DB4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ABA831-A521-4DEA-8A0B-3B4490F11A1E}">
      <dgm:prSet/>
      <dgm:spPr/>
      <dgm:t>
        <a:bodyPr/>
        <a:lstStyle/>
        <a:p>
          <a:r>
            <a:rPr lang="en-US" baseline="0"/>
            <a:t>• Múltiples factores influyen: demográficos, conductuales, transaccionales.</a:t>
          </a:r>
          <a:endParaRPr lang="en-US"/>
        </a:p>
      </dgm:t>
    </dgm:pt>
    <dgm:pt modelId="{CD8FE0D1-77D0-4995-8095-AA6C5807338A}" type="parTrans" cxnId="{F8FF1882-0ACF-4324-B450-24D499029290}">
      <dgm:prSet/>
      <dgm:spPr/>
      <dgm:t>
        <a:bodyPr/>
        <a:lstStyle/>
        <a:p>
          <a:endParaRPr lang="en-US"/>
        </a:p>
      </dgm:t>
    </dgm:pt>
    <dgm:pt modelId="{0C0817A6-DF5F-4FD8-B966-B668B2DD410C}" type="sibTrans" cxnId="{F8FF1882-0ACF-4324-B450-24D499029290}">
      <dgm:prSet/>
      <dgm:spPr/>
      <dgm:t>
        <a:bodyPr/>
        <a:lstStyle/>
        <a:p>
          <a:endParaRPr lang="en-US"/>
        </a:p>
      </dgm:t>
    </dgm:pt>
    <dgm:pt modelId="{DDF1F42F-9586-4CD9-86E7-FFDC34B06022}">
      <dgm:prSet/>
      <dgm:spPr/>
      <dgm:t>
        <a:bodyPr/>
        <a:lstStyle/>
        <a:p>
          <a:r>
            <a:rPr lang="en-US" baseline="0"/>
            <a:t>• Las decisiones de los clientes son dinámicas y difíciles de predecir sin tecnología avanzada.</a:t>
          </a:r>
          <a:endParaRPr lang="en-US"/>
        </a:p>
      </dgm:t>
    </dgm:pt>
    <dgm:pt modelId="{3BC1440C-37E8-4E23-869B-1D8C748A2C8D}" type="parTrans" cxnId="{723F9A1C-D10D-424E-9106-702D3F2B6B6D}">
      <dgm:prSet/>
      <dgm:spPr/>
      <dgm:t>
        <a:bodyPr/>
        <a:lstStyle/>
        <a:p>
          <a:endParaRPr lang="en-US"/>
        </a:p>
      </dgm:t>
    </dgm:pt>
    <dgm:pt modelId="{0AE00E88-662E-4EDC-9569-F9F489EB7092}" type="sibTrans" cxnId="{723F9A1C-D10D-424E-9106-702D3F2B6B6D}">
      <dgm:prSet/>
      <dgm:spPr/>
      <dgm:t>
        <a:bodyPr/>
        <a:lstStyle/>
        <a:p>
          <a:endParaRPr lang="en-US"/>
        </a:p>
      </dgm:t>
    </dgm:pt>
    <dgm:pt modelId="{0029EFDE-148B-47BD-9E65-2C81C555543D}" type="pres">
      <dgm:prSet presAssocID="{183695CF-0DEC-4A56-BB88-3EDBDBA05DB4}" presName="vert0" presStyleCnt="0">
        <dgm:presLayoutVars>
          <dgm:dir/>
          <dgm:animOne val="branch"/>
          <dgm:animLvl val="lvl"/>
        </dgm:presLayoutVars>
      </dgm:prSet>
      <dgm:spPr/>
    </dgm:pt>
    <dgm:pt modelId="{129B99BD-5D06-4843-933D-42BE4F8FA188}" type="pres">
      <dgm:prSet presAssocID="{85ABA831-A521-4DEA-8A0B-3B4490F11A1E}" presName="thickLine" presStyleLbl="alignNode1" presStyleIdx="0" presStyleCnt="2"/>
      <dgm:spPr/>
    </dgm:pt>
    <dgm:pt modelId="{E9C38D27-8EE9-481A-A555-BAE46E18D9D4}" type="pres">
      <dgm:prSet presAssocID="{85ABA831-A521-4DEA-8A0B-3B4490F11A1E}" presName="horz1" presStyleCnt="0"/>
      <dgm:spPr/>
    </dgm:pt>
    <dgm:pt modelId="{B5B8175E-4F1A-4816-8754-9E9868CDE3FF}" type="pres">
      <dgm:prSet presAssocID="{85ABA831-A521-4DEA-8A0B-3B4490F11A1E}" presName="tx1" presStyleLbl="revTx" presStyleIdx="0" presStyleCnt="2"/>
      <dgm:spPr/>
    </dgm:pt>
    <dgm:pt modelId="{6A631F0A-7D29-4E7E-9864-BEC8FD194866}" type="pres">
      <dgm:prSet presAssocID="{85ABA831-A521-4DEA-8A0B-3B4490F11A1E}" presName="vert1" presStyleCnt="0"/>
      <dgm:spPr/>
    </dgm:pt>
    <dgm:pt modelId="{6A66B83C-5EFB-4054-A070-EE5D7B357362}" type="pres">
      <dgm:prSet presAssocID="{DDF1F42F-9586-4CD9-86E7-FFDC34B06022}" presName="thickLine" presStyleLbl="alignNode1" presStyleIdx="1" presStyleCnt="2"/>
      <dgm:spPr/>
    </dgm:pt>
    <dgm:pt modelId="{23E1360B-08C0-4685-86D4-EBC0D12D87FE}" type="pres">
      <dgm:prSet presAssocID="{DDF1F42F-9586-4CD9-86E7-FFDC34B06022}" presName="horz1" presStyleCnt="0"/>
      <dgm:spPr/>
    </dgm:pt>
    <dgm:pt modelId="{65645EA9-5413-47E8-9199-E432AE8A153D}" type="pres">
      <dgm:prSet presAssocID="{DDF1F42F-9586-4CD9-86E7-FFDC34B06022}" presName="tx1" presStyleLbl="revTx" presStyleIdx="1" presStyleCnt="2"/>
      <dgm:spPr/>
    </dgm:pt>
    <dgm:pt modelId="{306BE310-E934-4E56-A8D5-FB1779824E44}" type="pres">
      <dgm:prSet presAssocID="{DDF1F42F-9586-4CD9-86E7-FFDC34B06022}" presName="vert1" presStyleCnt="0"/>
      <dgm:spPr/>
    </dgm:pt>
  </dgm:ptLst>
  <dgm:cxnLst>
    <dgm:cxn modelId="{621A9700-EF00-4008-98AF-8CD571861FBA}" type="presOf" srcId="{85ABA831-A521-4DEA-8A0B-3B4490F11A1E}" destId="{B5B8175E-4F1A-4816-8754-9E9868CDE3FF}" srcOrd="0" destOrd="0" presId="urn:microsoft.com/office/officeart/2008/layout/LinedList"/>
    <dgm:cxn modelId="{723F9A1C-D10D-424E-9106-702D3F2B6B6D}" srcId="{183695CF-0DEC-4A56-BB88-3EDBDBA05DB4}" destId="{DDF1F42F-9586-4CD9-86E7-FFDC34B06022}" srcOrd="1" destOrd="0" parTransId="{3BC1440C-37E8-4E23-869B-1D8C748A2C8D}" sibTransId="{0AE00E88-662E-4EDC-9569-F9F489EB7092}"/>
    <dgm:cxn modelId="{25B62A7A-6D46-40F6-81E8-8183D6DAEB12}" type="presOf" srcId="{DDF1F42F-9586-4CD9-86E7-FFDC34B06022}" destId="{65645EA9-5413-47E8-9199-E432AE8A153D}" srcOrd="0" destOrd="0" presId="urn:microsoft.com/office/officeart/2008/layout/LinedList"/>
    <dgm:cxn modelId="{F8FF1882-0ACF-4324-B450-24D499029290}" srcId="{183695CF-0DEC-4A56-BB88-3EDBDBA05DB4}" destId="{85ABA831-A521-4DEA-8A0B-3B4490F11A1E}" srcOrd="0" destOrd="0" parTransId="{CD8FE0D1-77D0-4995-8095-AA6C5807338A}" sibTransId="{0C0817A6-DF5F-4FD8-B966-B668B2DD410C}"/>
    <dgm:cxn modelId="{24D0AEA9-C80D-490C-9544-E3AF02F766FE}" type="presOf" srcId="{183695CF-0DEC-4A56-BB88-3EDBDBA05DB4}" destId="{0029EFDE-148B-47BD-9E65-2C81C555543D}" srcOrd="0" destOrd="0" presId="urn:microsoft.com/office/officeart/2008/layout/LinedList"/>
    <dgm:cxn modelId="{6F7CBF31-0288-4C1B-8C62-4C1FC09A76CE}" type="presParOf" srcId="{0029EFDE-148B-47BD-9E65-2C81C555543D}" destId="{129B99BD-5D06-4843-933D-42BE4F8FA188}" srcOrd="0" destOrd="0" presId="urn:microsoft.com/office/officeart/2008/layout/LinedList"/>
    <dgm:cxn modelId="{970FC24C-EED2-47FB-B20B-3619D24811EF}" type="presParOf" srcId="{0029EFDE-148B-47BD-9E65-2C81C555543D}" destId="{E9C38D27-8EE9-481A-A555-BAE46E18D9D4}" srcOrd="1" destOrd="0" presId="urn:microsoft.com/office/officeart/2008/layout/LinedList"/>
    <dgm:cxn modelId="{11A2E6B8-859F-4A69-B952-23D43171F4C6}" type="presParOf" srcId="{E9C38D27-8EE9-481A-A555-BAE46E18D9D4}" destId="{B5B8175E-4F1A-4816-8754-9E9868CDE3FF}" srcOrd="0" destOrd="0" presId="urn:microsoft.com/office/officeart/2008/layout/LinedList"/>
    <dgm:cxn modelId="{64D14DC7-8A15-42B7-9721-E6B4D4FD307D}" type="presParOf" srcId="{E9C38D27-8EE9-481A-A555-BAE46E18D9D4}" destId="{6A631F0A-7D29-4E7E-9864-BEC8FD194866}" srcOrd="1" destOrd="0" presId="urn:microsoft.com/office/officeart/2008/layout/LinedList"/>
    <dgm:cxn modelId="{5AACA4F7-4A5C-4FF6-B7F0-C0A6A4880108}" type="presParOf" srcId="{0029EFDE-148B-47BD-9E65-2C81C555543D}" destId="{6A66B83C-5EFB-4054-A070-EE5D7B357362}" srcOrd="2" destOrd="0" presId="urn:microsoft.com/office/officeart/2008/layout/LinedList"/>
    <dgm:cxn modelId="{90F0CB30-C7C0-40AC-910E-F4621517B3D5}" type="presParOf" srcId="{0029EFDE-148B-47BD-9E65-2C81C555543D}" destId="{23E1360B-08C0-4685-86D4-EBC0D12D87FE}" srcOrd="3" destOrd="0" presId="urn:microsoft.com/office/officeart/2008/layout/LinedList"/>
    <dgm:cxn modelId="{797B8983-6E84-4A9E-9A3E-2ED79C403089}" type="presParOf" srcId="{23E1360B-08C0-4685-86D4-EBC0D12D87FE}" destId="{65645EA9-5413-47E8-9199-E432AE8A153D}" srcOrd="0" destOrd="0" presId="urn:microsoft.com/office/officeart/2008/layout/LinedList"/>
    <dgm:cxn modelId="{D90B09BD-8C2F-43DC-8704-FC5C776B4F17}" type="presParOf" srcId="{23E1360B-08C0-4685-86D4-EBC0D12D87FE}" destId="{306BE310-E934-4E56-A8D5-FB1779824E4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159F875-7631-48F3-9ABB-FFD90C9B09F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9714A5-5E72-4B54-8C9B-D82B070F3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• Modelo de aprendizaje automático entrenado con datos históricos.</a:t>
          </a:r>
          <a:endParaRPr lang="en-US" dirty="0"/>
        </a:p>
      </dgm:t>
    </dgm:pt>
    <dgm:pt modelId="{4F2E5144-FDE3-42D2-99D6-61D025E1553A}" type="parTrans" cxnId="{61FDCBE5-2CFA-46D4-9390-A86DA545C211}">
      <dgm:prSet/>
      <dgm:spPr/>
      <dgm:t>
        <a:bodyPr/>
        <a:lstStyle/>
        <a:p>
          <a:endParaRPr lang="en-US"/>
        </a:p>
      </dgm:t>
    </dgm:pt>
    <dgm:pt modelId="{346FF327-AC26-4D5B-9F87-9296B7FFE26C}" type="sibTrans" cxnId="{61FDCBE5-2CFA-46D4-9390-A86DA545C211}">
      <dgm:prSet/>
      <dgm:spPr/>
      <dgm:t>
        <a:bodyPr/>
        <a:lstStyle/>
        <a:p>
          <a:endParaRPr lang="en-US"/>
        </a:p>
      </dgm:t>
    </dgm:pt>
    <dgm:pt modelId="{AA44275A-0AE4-476D-BED9-37D3E11159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Predice la probabilidad de churn con precisión aceptable.</a:t>
          </a:r>
          <a:endParaRPr lang="en-US"/>
        </a:p>
      </dgm:t>
    </dgm:pt>
    <dgm:pt modelId="{EC4CC173-3D82-4D91-AB57-2CD0D035F3F7}" type="parTrans" cxnId="{7757017D-AFAA-44F8-814F-ABE2DDF500C1}">
      <dgm:prSet/>
      <dgm:spPr/>
      <dgm:t>
        <a:bodyPr/>
        <a:lstStyle/>
        <a:p>
          <a:endParaRPr lang="en-US"/>
        </a:p>
      </dgm:t>
    </dgm:pt>
    <dgm:pt modelId="{2FDFE567-D6C8-4E25-800C-50FA60A54F95}" type="sibTrans" cxnId="{7757017D-AFAA-44F8-814F-ABE2DDF500C1}">
      <dgm:prSet/>
      <dgm:spPr/>
      <dgm:t>
        <a:bodyPr/>
        <a:lstStyle/>
        <a:p>
          <a:endParaRPr lang="en-US"/>
        </a:p>
      </dgm:t>
    </dgm:pt>
    <dgm:pt modelId="{96FED19B-C61E-4292-984F-54028EE683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• Facilita acciones proactivas y personalizadas.</a:t>
          </a:r>
          <a:endParaRPr lang="en-US"/>
        </a:p>
      </dgm:t>
    </dgm:pt>
    <dgm:pt modelId="{EC8A8A77-6819-4D68-A46B-DD34192BBC5E}" type="parTrans" cxnId="{E9D1E13D-D6EC-4130-BB5E-4106F91BFF51}">
      <dgm:prSet/>
      <dgm:spPr/>
      <dgm:t>
        <a:bodyPr/>
        <a:lstStyle/>
        <a:p>
          <a:endParaRPr lang="en-US"/>
        </a:p>
      </dgm:t>
    </dgm:pt>
    <dgm:pt modelId="{D02B0001-5771-452A-8C8C-1C45C993C10C}" type="sibTrans" cxnId="{E9D1E13D-D6EC-4130-BB5E-4106F91BFF51}">
      <dgm:prSet/>
      <dgm:spPr/>
      <dgm:t>
        <a:bodyPr/>
        <a:lstStyle/>
        <a:p>
          <a:endParaRPr lang="en-US"/>
        </a:p>
      </dgm:t>
    </dgm:pt>
    <dgm:pt modelId="{0D0AD8BE-465F-4E85-A044-493C941A41D4}" type="pres">
      <dgm:prSet presAssocID="{9159F875-7631-48F3-9ABB-FFD90C9B09F1}" presName="root" presStyleCnt="0">
        <dgm:presLayoutVars>
          <dgm:dir/>
          <dgm:resizeHandles val="exact"/>
        </dgm:presLayoutVars>
      </dgm:prSet>
      <dgm:spPr/>
    </dgm:pt>
    <dgm:pt modelId="{AB8EF7E4-11C9-494D-8500-9D2B1FCB0AB9}" type="pres">
      <dgm:prSet presAssocID="{A79714A5-5E72-4B54-8C9B-D82B070F3E2C}" presName="compNode" presStyleCnt="0"/>
      <dgm:spPr/>
    </dgm:pt>
    <dgm:pt modelId="{9A2910E1-7A88-4F16-846F-587B5D3D4446}" type="pres">
      <dgm:prSet presAssocID="{A79714A5-5E72-4B54-8C9B-D82B070F3E2C}" presName="bgRect" presStyleLbl="bgShp" presStyleIdx="0" presStyleCnt="3"/>
      <dgm:spPr/>
    </dgm:pt>
    <dgm:pt modelId="{722E41CE-39CC-455D-9B2D-34FFB923534E}" type="pres">
      <dgm:prSet presAssocID="{A79714A5-5E72-4B54-8C9B-D82B070F3E2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4F36B3B-9423-4F2A-9F7F-BAABF149A3DC}" type="pres">
      <dgm:prSet presAssocID="{A79714A5-5E72-4B54-8C9B-D82B070F3E2C}" presName="spaceRect" presStyleCnt="0"/>
      <dgm:spPr/>
    </dgm:pt>
    <dgm:pt modelId="{BFD8680D-DC1A-4783-834A-3719169A7B77}" type="pres">
      <dgm:prSet presAssocID="{A79714A5-5E72-4B54-8C9B-D82B070F3E2C}" presName="parTx" presStyleLbl="revTx" presStyleIdx="0" presStyleCnt="3">
        <dgm:presLayoutVars>
          <dgm:chMax val="0"/>
          <dgm:chPref val="0"/>
        </dgm:presLayoutVars>
      </dgm:prSet>
      <dgm:spPr/>
    </dgm:pt>
    <dgm:pt modelId="{71DF62E7-3B7E-44DA-A729-5FDDF849EFF8}" type="pres">
      <dgm:prSet presAssocID="{346FF327-AC26-4D5B-9F87-9296B7FFE26C}" presName="sibTrans" presStyleCnt="0"/>
      <dgm:spPr/>
    </dgm:pt>
    <dgm:pt modelId="{BCB9D1F8-46D6-4851-A1D2-343AFE030A06}" type="pres">
      <dgm:prSet presAssocID="{AA44275A-0AE4-476D-BED9-37D3E1115919}" presName="compNode" presStyleCnt="0"/>
      <dgm:spPr/>
    </dgm:pt>
    <dgm:pt modelId="{25EA7759-C1D2-4C51-BB58-AF2A651D75ED}" type="pres">
      <dgm:prSet presAssocID="{AA44275A-0AE4-476D-BED9-37D3E1115919}" presName="bgRect" presStyleLbl="bgShp" presStyleIdx="1" presStyleCnt="3"/>
      <dgm:spPr/>
    </dgm:pt>
    <dgm:pt modelId="{C1133D03-7486-40C8-AF4A-AC9986C6D6C5}" type="pres">
      <dgm:prSet presAssocID="{AA44275A-0AE4-476D-BED9-37D3E11159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9045F2AE-0528-4E7F-8875-F1A29D76C66D}" type="pres">
      <dgm:prSet presAssocID="{AA44275A-0AE4-476D-BED9-37D3E1115919}" presName="spaceRect" presStyleCnt="0"/>
      <dgm:spPr/>
    </dgm:pt>
    <dgm:pt modelId="{70E2CA64-0164-4043-BE0C-ADE9DC754AE6}" type="pres">
      <dgm:prSet presAssocID="{AA44275A-0AE4-476D-BED9-37D3E1115919}" presName="parTx" presStyleLbl="revTx" presStyleIdx="1" presStyleCnt="3">
        <dgm:presLayoutVars>
          <dgm:chMax val="0"/>
          <dgm:chPref val="0"/>
        </dgm:presLayoutVars>
      </dgm:prSet>
      <dgm:spPr/>
    </dgm:pt>
    <dgm:pt modelId="{8A1EDDA1-2A06-47B5-917C-2B60B645143C}" type="pres">
      <dgm:prSet presAssocID="{2FDFE567-D6C8-4E25-800C-50FA60A54F95}" presName="sibTrans" presStyleCnt="0"/>
      <dgm:spPr/>
    </dgm:pt>
    <dgm:pt modelId="{BE3D844E-A0FF-4F26-BBB9-AC27470A5948}" type="pres">
      <dgm:prSet presAssocID="{96FED19B-C61E-4292-984F-54028EE683E2}" presName="compNode" presStyleCnt="0"/>
      <dgm:spPr/>
    </dgm:pt>
    <dgm:pt modelId="{DDA9FB3F-A067-43C1-AE1E-2894EC73CDE0}" type="pres">
      <dgm:prSet presAssocID="{96FED19B-C61E-4292-984F-54028EE683E2}" presName="bgRect" presStyleLbl="bgShp" presStyleIdx="2" presStyleCnt="3"/>
      <dgm:spPr/>
    </dgm:pt>
    <dgm:pt modelId="{CCB8034B-E2D5-48DA-BE39-9EA821488AFC}" type="pres">
      <dgm:prSet presAssocID="{96FED19B-C61E-4292-984F-54028EE683E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B153F498-E97B-4BC3-89AF-4D1E8BFA1B24}" type="pres">
      <dgm:prSet presAssocID="{96FED19B-C61E-4292-984F-54028EE683E2}" presName="spaceRect" presStyleCnt="0"/>
      <dgm:spPr/>
    </dgm:pt>
    <dgm:pt modelId="{C9052F71-776A-48DE-81B8-016C8227B317}" type="pres">
      <dgm:prSet presAssocID="{96FED19B-C61E-4292-984F-54028EE683E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9D1E13D-D6EC-4130-BB5E-4106F91BFF51}" srcId="{9159F875-7631-48F3-9ABB-FFD90C9B09F1}" destId="{96FED19B-C61E-4292-984F-54028EE683E2}" srcOrd="2" destOrd="0" parTransId="{EC8A8A77-6819-4D68-A46B-DD34192BBC5E}" sibTransId="{D02B0001-5771-452A-8C8C-1C45C993C10C}"/>
    <dgm:cxn modelId="{7757017D-AFAA-44F8-814F-ABE2DDF500C1}" srcId="{9159F875-7631-48F3-9ABB-FFD90C9B09F1}" destId="{AA44275A-0AE4-476D-BED9-37D3E1115919}" srcOrd="1" destOrd="0" parTransId="{EC4CC173-3D82-4D91-AB57-2CD0D035F3F7}" sibTransId="{2FDFE567-D6C8-4E25-800C-50FA60A54F95}"/>
    <dgm:cxn modelId="{2344ED9B-3F44-4BFF-8AFA-D80E8F6379D4}" type="presOf" srcId="{A79714A5-5E72-4B54-8C9B-D82B070F3E2C}" destId="{BFD8680D-DC1A-4783-834A-3719169A7B77}" srcOrd="0" destOrd="0" presId="urn:microsoft.com/office/officeart/2018/2/layout/IconVerticalSolidList"/>
    <dgm:cxn modelId="{9DBD7FCA-D460-49E3-9BCA-F2E3C135EA92}" type="presOf" srcId="{AA44275A-0AE4-476D-BED9-37D3E1115919}" destId="{70E2CA64-0164-4043-BE0C-ADE9DC754AE6}" srcOrd="0" destOrd="0" presId="urn:microsoft.com/office/officeart/2018/2/layout/IconVerticalSolidList"/>
    <dgm:cxn modelId="{1FEA60D4-6DA6-4069-99FC-BA962C576FF7}" type="presOf" srcId="{9159F875-7631-48F3-9ABB-FFD90C9B09F1}" destId="{0D0AD8BE-465F-4E85-A044-493C941A41D4}" srcOrd="0" destOrd="0" presId="urn:microsoft.com/office/officeart/2018/2/layout/IconVerticalSolidList"/>
    <dgm:cxn modelId="{61FDCBE5-2CFA-46D4-9390-A86DA545C211}" srcId="{9159F875-7631-48F3-9ABB-FFD90C9B09F1}" destId="{A79714A5-5E72-4B54-8C9B-D82B070F3E2C}" srcOrd="0" destOrd="0" parTransId="{4F2E5144-FDE3-42D2-99D6-61D025E1553A}" sibTransId="{346FF327-AC26-4D5B-9F87-9296B7FFE26C}"/>
    <dgm:cxn modelId="{8A8FD9E7-2839-4C97-9C02-16D8DDB90F8A}" type="presOf" srcId="{96FED19B-C61E-4292-984F-54028EE683E2}" destId="{C9052F71-776A-48DE-81B8-016C8227B317}" srcOrd="0" destOrd="0" presId="urn:microsoft.com/office/officeart/2018/2/layout/IconVerticalSolidList"/>
    <dgm:cxn modelId="{9A0DDA51-0F0D-484E-9CA8-506BE0F9F6F5}" type="presParOf" srcId="{0D0AD8BE-465F-4E85-A044-493C941A41D4}" destId="{AB8EF7E4-11C9-494D-8500-9D2B1FCB0AB9}" srcOrd="0" destOrd="0" presId="urn:microsoft.com/office/officeart/2018/2/layout/IconVerticalSolidList"/>
    <dgm:cxn modelId="{5AD1EA69-3CA9-4B07-A90D-BC75A907501A}" type="presParOf" srcId="{AB8EF7E4-11C9-494D-8500-9D2B1FCB0AB9}" destId="{9A2910E1-7A88-4F16-846F-587B5D3D4446}" srcOrd="0" destOrd="0" presId="urn:microsoft.com/office/officeart/2018/2/layout/IconVerticalSolidList"/>
    <dgm:cxn modelId="{FD13F67B-C2BB-48AB-A958-EA1A8074E871}" type="presParOf" srcId="{AB8EF7E4-11C9-494D-8500-9D2B1FCB0AB9}" destId="{722E41CE-39CC-455D-9B2D-34FFB923534E}" srcOrd="1" destOrd="0" presId="urn:microsoft.com/office/officeart/2018/2/layout/IconVerticalSolidList"/>
    <dgm:cxn modelId="{41BEA459-B321-4FBD-B944-04C84DD00180}" type="presParOf" srcId="{AB8EF7E4-11C9-494D-8500-9D2B1FCB0AB9}" destId="{84F36B3B-9423-4F2A-9F7F-BAABF149A3DC}" srcOrd="2" destOrd="0" presId="urn:microsoft.com/office/officeart/2018/2/layout/IconVerticalSolidList"/>
    <dgm:cxn modelId="{A3863AC5-8CAB-4D85-9D11-E655E1C0A397}" type="presParOf" srcId="{AB8EF7E4-11C9-494D-8500-9D2B1FCB0AB9}" destId="{BFD8680D-DC1A-4783-834A-3719169A7B77}" srcOrd="3" destOrd="0" presId="urn:microsoft.com/office/officeart/2018/2/layout/IconVerticalSolidList"/>
    <dgm:cxn modelId="{CD4DB280-2909-4AA0-816D-007E0F19161B}" type="presParOf" srcId="{0D0AD8BE-465F-4E85-A044-493C941A41D4}" destId="{71DF62E7-3B7E-44DA-A729-5FDDF849EFF8}" srcOrd="1" destOrd="0" presId="urn:microsoft.com/office/officeart/2018/2/layout/IconVerticalSolidList"/>
    <dgm:cxn modelId="{ACF111F8-5C8D-4AE6-AE0D-1DF9D2B6708F}" type="presParOf" srcId="{0D0AD8BE-465F-4E85-A044-493C941A41D4}" destId="{BCB9D1F8-46D6-4851-A1D2-343AFE030A06}" srcOrd="2" destOrd="0" presId="urn:microsoft.com/office/officeart/2018/2/layout/IconVerticalSolidList"/>
    <dgm:cxn modelId="{091CC9EA-E3FA-4665-88E2-1ABA803A219E}" type="presParOf" srcId="{BCB9D1F8-46D6-4851-A1D2-343AFE030A06}" destId="{25EA7759-C1D2-4C51-BB58-AF2A651D75ED}" srcOrd="0" destOrd="0" presId="urn:microsoft.com/office/officeart/2018/2/layout/IconVerticalSolidList"/>
    <dgm:cxn modelId="{BBAB4FAA-119C-4DAE-A7F7-1BCB789E9135}" type="presParOf" srcId="{BCB9D1F8-46D6-4851-A1D2-343AFE030A06}" destId="{C1133D03-7486-40C8-AF4A-AC9986C6D6C5}" srcOrd="1" destOrd="0" presId="urn:microsoft.com/office/officeart/2018/2/layout/IconVerticalSolidList"/>
    <dgm:cxn modelId="{F4F70091-2C51-4F36-B55C-FA4D802B4B0A}" type="presParOf" srcId="{BCB9D1F8-46D6-4851-A1D2-343AFE030A06}" destId="{9045F2AE-0528-4E7F-8875-F1A29D76C66D}" srcOrd="2" destOrd="0" presId="urn:microsoft.com/office/officeart/2018/2/layout/IconVerticalSolidList"/>
    <dgm:cxn modelId="{1587CA27-4D51-41ED-B92A-434301BBFB87}" type="presParOf" srcId="{BCB9D1F8-46D6-4851-A1D2-343AFE030A06}" destId="{70E2CA64-0164-4043-BE0C-ADE9DC754AE6}" srcOrd="3" destOrd="0" presId="urn:microsoft.com/office/officeart/2018/2/layout/IconVerticalSolidList"/>
    <dgm:cxn modelId="{3913FFD2-133E-4760-BDC7-B5F562B0AD6B}" type="presParOf" srcId="{0D0AD8BE-465F-4E85-A044-493C941A41D4}" destId="{8A1EDDA1-2A06-47B5-917C-2B60B645143C}" srcOrd="3" destOrd="0" presId="urn:microsoft.com/office/officeart/2018/2/layout/IconVerticalSolidList"/>
    <dgm:cxn modelId="{669BFFB4-BBD2-485F-88A3-52F45703A358}" type="presParOf" srcId="{0D0AD8BE-465F-4E85-A044-493C941A41D4}" destId="{BE3D844E-A0FF-4F26-BBB9-AC27470A5948}" srcOrd="4" destOrd="0" presId="urn:microsoft.com/office/officeart/2018/2/layout/IconVerticalSolidList"/>
    <dgm:cxn modelId="{CFE8DBBF-AD33-4BAD-8122-EA1FA09FB2FD}" type="presParOf" srcId="{BE3D844E-A0FF-4F26-BBB9-AC27470A5948}" destId="{DDA9FB3F-A067-43C1-AE1E-2894EC73CDE0}" srcOrd="0" destOrd="0" presId="urn:microsoft.com/office/officeart/2018/2/layout/IconVerticalSolidList"/>
    <dgm:cxn modelId="{5CAA4F11-B728-4531-ABF8-8E970675EE14}" type="presParOf" srcId="{BE3D844E-A0FF-4F26-BBB9-AC27470A5948}" destId="{CCB8034B-E2D5-48DA-BE39-9EA821488AFC}" srcOrd="1" destOrd="0" presId="urn:microsoft.com/office/officeart/2018/2/layout/IconVerticalSolidList"/>
    <dgm:cxn modelId="{9A810171-A75F-441E-AE52-0049579752B4}" type="presParOf" srcId="{BE3D844E-A0FF-4F26-BBB9-AC27470A5948}" destId="{B153F498-E97B-4BC3-89AF-4D1E8BFA1B24}" srcOrd="2" destOrd="0" presId="urn:microsoft.com/office/officeart/2018/2/layout/IconVerticalSolidList"/>
    <dgm:cxn modelId="{B5C2FEE5-6AC3-424A-BD28-0C6FEB1AA958}" type="presParOf" srcId="{BE3D844E-A0FF-4F26-BBB9-AC27470A5948}" destId="{C9052F71-776A-48DE-81B8-016C8227B31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5EE575-C65F-4832-AF65-78E900194C0D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A208941-63A0-40A1-870D-5B650A93BE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1. Recolección y limpieza de datos</a:t>
          </a:r>
          <a:endParaRPr lang="en-US"/>
        </a:p>
      </dgm:t>
    </dgm:pt>
    <dgm:pt modelId="{09FDA94B-514A-4C8F-8CA7-5D51E720F040}" type="parTrans" cxnId="{49DF5F94-4F9F-4E2E-BC59-1A2046ECAA27}">
      <dgm:prSet/>
      <dgm:spPr/>
      <dgm:t>
        <a:bodyPr/>
        <a:lstStyle/>
        <a:p>
          <a:endParaRPr lang="en-US"/>
        </a:p>
      </dgm:t>
    </dgm:pt>
    <dgm:pt modelId="{B7DBC01E-EF47-4F2F-AFD2-84FDBB4DEEEC}" type="sibTrans" cxnId="{49DF5F94-4F9F-4E2E-BC59-1A2046ECAA27}">
      <dgm:prSet/>
      <dgm:spPr/>
      <dgm:t>
        <a:bodyPr/>
        <a:lstStyle/>
        <a:p>
          <a:endParaRPr lang="en-US"/>
        </a:p>
      </dgm:t>
    </dgm:pt>
    <dgm:pt modelId="{616D22B2-B289-42F4-88A5-B6ED7C5611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2. Análisis exploratorio</a:t>
          </a:r>
          <a:endParaRPr lang="en-US"/>
        </a:p>
      </dgm:t>
    </dgm:pt>
    <dgm:pt modelId="{18321CB5-47BC-42AF-97A2-2A5B1BAADF9C}" type="parTrans" cxnId="{B9FB2DD1-4BA2-427F-A02D-04E61C065AEC}">
      <dgm:prSet/>
      <dgm:spPr/>
      <dgm:t>
        <a:bodyPr/>
        <a:lstStyle/>
        <a:p>
          <a:endParaRPr lang="en-US"/>
        </a:p>
      </dgm:t>
    </dgm:pt>
    <dgm:pt modelId="{5C52FE07-2B5F-4A75-A529-C62908C6C500}" type="sibTrans" cxnId="{B9FB2DD1-4BA2-427F-A02D-04E61C065AEC}">
      <dgm:prSet/>
      <dgm:spPr/>
      <dgm:t>
        <a:bodyPr/>
        <a:lstStyle/>
        <a:p>
          <a:endParaRPr lang="en-US"/>
        </a:p>
      </dgm:t>
    </dgm:pt>
    <dgm:pt modelId="{A01F1368-8B65-44CE-823A-EA8A44F4FF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3. Selección de variables clave</a:t>
          </a:r>
          <a:endParaRPr lang="en-US"/>
        </a:p>
      </dgm:t>
    </dgm:pt>
    <dgm:pt modelId="{AD17257B-F4EC-441E-AD6D-CA50483148EA}" type="parTrans" cxnId="{FCAF33A5-FFBF-496F-AA50-C2AA0821BE8B}">
      <dgm:prSet/>
      <dgm:spPr/>
      <dgm:t>
        <a:bodyPr/>
        <a:lstStyle/>
        <a:p>
          <a:endParaRPr lang="en-US"/>
        </a:p>
      </dgm:t>
    </dgm:pt>
    <dgm:pt modelId="{EE02681F-13E5-4DF4-AB19-84BE20678A3C}" type="sibTrans" cxnId="{FCAF33A5-FFBF-496F-AA50-C2AA0821BE8B}">
      <dgm:prSet/>
      <dgm:spPr/>
      <dgm:t>
        <a:bodyPr/>
        <a:lstStyle/>
        <a:p>
          <a:endParaRPr lang="en-US"/>
        </a:p>
      </dgm:t>
    </dgm:pt>
    <dgm:pt modelId="{D7EA3DBF-1439-45C5-A80F-50B88EC53D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4. Entrenamiento del modelo</a:t>
          </a:r>
          <a:endParaRPr lang="en-US"/>
        </a:p>
      </dgm:t>
    </dgm:pt>
    <dgm:pt modelId="{184F03C3-4A91-4275-86C9-6CD253589118}" type="parTrans" cxnId="{849CF4A6-FFCC-4678-ACA9-4CA400CD9098}">
      <dgm:prSet/>
      <dgm:spPr/>
      <dgm:t>
        <a:bodyPr/>
        <a:lstStyle/>
        <a:p>
          <a:endParaRPr lang="en-US"/>
        </a:p>
      </dgm:t>
    </dgm:pt>
    <dgm:pt modelId="{2C769884-72A6-4B58-993B-AC5EAC1A1A99}" type="sibTrans" cxnId="{849CF4A6-FFCC-4678-ACA9-4CA400CD9098}">
      <dgm:prSet/>
      <dgm:spPr/>
      <dgm:t>
        <a:bodyPr/>
        <a:lstStyle/>
        <a:p>
          <a:endParaRPr lang="en-US"/>
        </a:p>
      </dgm:t>
    </dgm:pt>
    <dgm:pt modelId="{E39594D9-23D0-442D-B4FC-84AD19FCA1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5. Evaluación con métricas</a:t>
          </a:r>
          <a:endParaRPr lang="en-US"/>
        </a:p>
      </dgm:t>
    </dgm:pt>
    <dgm:pt modelId="{BDDF8AED-82CC-4A1E-A702-0AF98F226B45}" type="parTrans" cxnId="{C86B553A-CEBB-4106-81CD-5CC9991B1CEA}">
      <dgm:prSet/>
      <dgm:spPr/>
      <dgm:t>
        <a:bodyPr/>
        <a:lstStyle/>
        <a:p>
          <a:endParaRPr lang="en-US"/>
        </a:p>
      </dgm:t>
    </dgm:pt>
    <dgm:pt modelId="{D506E5CF-4731-4982-8D03-13C1FBF72993}" type="sibTrans" cxnId="{C86B553A-CEBB-4106-81CD-5CC9991B1CEA}">
      <dgm:prSet/>
      <dgm:spPr/>
      <dgm:t>
        <a:bodyPr/>
        <a:lstStyle/>
        <a:p>
          <a:endParaRPr lang="en-US"/>
        </a:p>
      </dgm:t>
    </dgm:pt>
    <dgm:pt modelId="{AB14A433-2834-4571-BDF0-8982B774AAF3}" type="pres">
      <dgm:prSet presAssocID="{A95EE575-C65F-4832-AF65-78E900194C0D}" presName="root" presStyleCnt="0">
        <dgm:presLayoutVars>
          <dgm:dir/>
          <dgm:resizeHandles val="exact"/>
        </dgm:presLayoutVars>
      </dgm:prSet>
      <dgm:spPr/>
    </dgm:pt>
    <dgm:pt modelId="{D158BA42-2BDD-4053-8AFE-AC353DDD82B8}" type="pres">
      <dgm:prSet presAssocID="{CA208941-63A0-40A1-870D-5B650A93BED1}" presName="compNode" presStyleCnt="0"/>
      <dgm:spPr/>
    </dgm:pt>
    <dgm:pt modelId="{56BA1DDE-68B3-4954-A869-45C6F1B4FCA9}" type="pres">
      <dgm:prSet presAssocID="{CA208941-63A0-40A1-870D-5B650A93BED1}" presName="bgRect" presStyleLbl="bgShp" presStyleIdx="0" presStyleCnt="5"/>
      <dgm:spPr/>
    </dgm:pt>
    <dgm:pt modelId="{0E54FFCE-5055-4025-BB08-B58B07B53DF1}" type="pres">
      <dgm:prSet presAssocID="{CA208941-63A0-40A1-870D-5B650A93BED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048AA0C0-271A-4E4E-8C4D-6A3A34855D39}" type="pres">
      <dgm:prSet presAssocID="{CA208941-63A0-40A1-870D-5B650A93BED1}" presName="spaceRect" presStyleCnt="0"/>
      <dgm:spPr/>
    </dgm:pt>
    <dgm:pt modelId="{0E807EEE-2BA9-499F-88CE-6814E3082AF9}" type="pres">
      <dgm:prSet presAssocID="{CA208941-63A0-40A1-870D-5B650A93BED1}" presName="parTx" presStyleLbl="revTx" presStyleIdx="0" presStyleCnt="5">
        <dgm:presLayoutVars>
          <dgm:chMax val="0"/>
          <dgm:chPref val="0"/>
        </dgm:presLayoutVars>
      </dgm:prSet>
      <dgm:spPr/>
    </dgm:pt>
    <dgm:pt modelId="{BBA181CF-3D3A-4507-A903-33F5523F26C3}" type="pres">
      <dgm:prSet presAssocID="{B7DBC01E-EF47-4F2F-AFD2-84FDBB4DEEEC}" presName="sibTrans" presStyleCnt="0"/>
      <dgm:spPr/>
    </dgm:pt>
    <dgm:pt modelId="{179D9951-F853-4646-B806-4B900E95A736}" type="pres">
      <dgm:prSet presAssocID="{616D22B2-B289-42F4-88A5-B6ED7C561180}" presName="compNode" presStyleCnt="0"/>
      <dgm:spPr/>
    </dgm:pt>
    <dgm:pt modelId="{65C547FD-2874-403F-9C85-FF2BC30C43D2}" type="pres">
      <dgm:prSet presAssocID="{616D22B2-B289-42F4-88A5-B6ED7C561180}" presName="bgRect" presStyleLbl="bgShp" presStyleIdx="1" presStyleCnt="5"/>
      <dgm:spPr/>
    </dgm:pt>
    <dgm:pt modelId="{994F6583-1C39-412F-93E4-51B19C8D398F}" type="pres">
      <dgm:prSet presAssocID="{616D22B2-B289-42F4-88A5-B6ED7C56118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4B323F4-7A64-47A0-9B0A-0CF73CAF4A3C}" type="pres">
      <dgm:prSet presAssocID="{616D22B2-B289-42F4-88A5-B6ED7C561180}" presName="spaceRect" presStyleCnt="0"/>
      <dgm:spPr/>
    </dgm:pt>
    <dgm:pt modelId="{E59D7012-2202-40E0-AA1C-EA02087E5BEE}" type="pres">
      <dgm:prSet presAssocID="{616D22B2-B289-42F4-88A5-B6ED7C561180}" presName="parTx" presStyleLbl="revTx" presStyleIdx="1" presStyleCnt="5">
        <dgm:presLayoutVars>
          <dgm:chMax val="0"/>
          <dgm:chPref val="0"/>
        </dgm:presLayoutVars>
      </dgm:prSet>
      <dgm:spPr/>
    </dgm:pt>
    <dgm:pt modelId="{B99CE51F-FC14-4BE2-8559-70B2E0EDFE04}" type="pres">
      <dgm:prSet presAssocID="{5C52FE07-2B5F-4A75-A529-C62908C6C500}" presName="sibTrans" presStyleCnt="0"/>
      <dgm:spPr/>
    </dgm:pt>
    <dgm:pt modelId="{FA0D5CFA-3C3E-4DED-8FC2-AFE135A22871}" type="pres">
      <dgm:prSet presAssocID="{A01F1368-8B65-44CE-823A-EA8A44F4FFED}" presName="compNode" presStyleCnt="0"/>
      <dgm:spPr/>
    </dgm:pt>
    <dgm:pt modelId="{B5B93B9D-FE4C-4568-B7C3-BC734E054B12}" type="pres">
      <dgm:prSet presAssocID="{A01F1368-8B65-44CE-823A-EA8A44F4FFED}" presName="bgRect" presStyleLbl="bgShp" presStyleIdx="2" presStyleCnt="5"/>
      <dgm:spPr/>
    </dgm:pt>
    <dgm:pt modelId="{E874DF4C-78DF-43BA-AD3E-8B9F0AD24E2A}" type="pres">
      <dgm:prSet presAssocID="{A01F1368-8B65-44CE-823A-EA8A44F4FFE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ve"/>
        </a:ext>
      </dgm:extLst>
    </dgm:pt>
    <dgm:pt modelId="{919E38BC-5F92-476C-B4F6-DA7A2ADF955B}" type="pres">
      <dgm:prSet presAssocID="{A01F1368-8B65-44CE-823A-EA8A44F4FFED}" presName="spaceRect" presStyleCnt="0"/>
      <dgm:spPr/>
    </dgm:pt>
    <dgm:pt modelId="{044DF7F8-34F3-4432-9B28-F16E81245B87}" type="pres">
      <dgm:prSet presAssocID="{A01F1368-8B65-44CE-823A-EA8A44F4FFED}" presName="parTx" presStyleLbl="revTx" presStyleIdx="2" presStyleCnt="5">
        <dgm:presLayoutVars>
          <dgm:chMax val="0"/>
          <dgm:chPref val="0"/>
        </dgm:presLayoutVars>
      </dgm:prSet>
      <dgm:spPr/>
    </dgm:pt>
    <dgm:pt modelId="{EA0AE1E8-52EC-445C-9EF6-9FC080F6B240}" type="pres">
      <dgm:prSet presAssocID="{EE02681F-13E5-4DF4-AB19-84BE20678A3C}" presName="sibTrans" presStyleCnt="0"/>
      <dgm:spPr/>
    </dgm:pt>
    <dgm:pt modelId="{B7CC8CF7-5318-45FF-9BE9-7819EB8D2772}" type="pres">
      <dgm:prSet presAssocID="{D7EA3DBF-1439-45C5-A80F-50B88EC53D6F}" presName="compNode" presStyleCnt="0"/>
      <dgm:spPr/>
    </dgm:pt>
    <dgm:pt modelId="{5A6342C9-F1BD-4DFA-8592-3B4878D9545B}" type="pres">
      <dgm:prSet presAssocID="{D7EA3DBF-1439-45C5-A80F-50B88EC53D6F}" presName="bgRect" presStyleLbl="bgShp" presStyleIdx="3" presStyleCnt="5"/>
      <dgm:spPr/>
    </dgm:pt>
    <dgm:pt modelId="{95A2FD44-5EF1-4786-A8BF-FD595291D6BA}" type="pres">
      <dgm:prSet presAssocID="{D7EA3DBF-1439-45C5-A80F-50B88EC53D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cuerna"/>
        </a:ext>
      </dgm:extLst>
    </dgm:pt>
    <dgm:pt modelId="{C8427BF4-D7C5-49FC-AE73-ABF8DDC2995C}" type="pres">
      <dgm:prSet presAssocID="{D7EA3DBF-1439-45C5-A80F-50B88EC53D6F}" presName="spaceRect" presStyleCnt="0"/>
      <dgm:spPr/>
    </dgm:pt>
    <dgm:pt modelId="{B59D918F-B8EE-4E29-B237-0FCFDFD6BC55}" type="pres">
      <dgm:prSet presAssocID="{D7EA3DBF-1439-45C5-A80F-50B88EC53D6F}" presName="parTx" presStyleLbl="revTx" presStyleIdx="3" presStyleCnt="5">
        <dgm:presLayoutVars>
          <dgm:chMax val="0"/>
          <dgm:chPref val="0"/>
        </dgm:presLayoutVars>
      </dgm:prSet>
      <dgm:spPr/>
    </dgm:pt>
    <dgm:pt modelId="{543F3882-FCFD-4C5E-B1F5-BF5251F67DDB}" type="pres">
      <dgm:prSet presAssocID="{2C769884-72A6-4B58-993B-AC5EAC1A1A99}" presName="sibTrans" presStyleCnt="0"/>
      <dgm:spPr/>
    </dgm:pt>
    <dgm:pt modelId="{7488D24D-DEF6-4939-9F1D-8933F2203067}" type="pres">
      <dgm:prSet presAssocID="{E39594D9-23D0-442D-B4FC-84AD19FCA145}" presName="compNode" presStyleCnt="0"/>
      <dgm:spPr/>
    </dgm:pt>
    <dgm:pt modelId="{9981AD5F-62A4-46C4-873E-A372D4810C2C}" type="pres">
      <dgm:prSet presAssocID="{E39594D9-23D0-442D-B4FC-84AD19FCA145}" presName="bgRect" presStyleLbl="bgShp" presStyleIdx="4" presStyleCnt="5"/>
      <dgm:spPr/>
    </dgm:pt>
    <dgm:pt modelId="{7234ACB6-84F1-48CD-9034-2A2F72535B13}" type="pres">
      <dgm:prSet presAssocID="{E39594D9-23D0-442D-B4FC-84AD19FCA1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22202417-89FA-44AF-964A-20506F33539A}" type="pres">
      <dgm:prSet presAssocID="{E39594D9-23D0-442D-B4FC-84AD19FCA145}" presName="spaceRect" presStyleCnt="0"/>
      <dgm:spPr/>
    </dgm:pt>
    <dgm:pt modelId="{D46B01FD-427C-45EB-BB80-B21BCC7AFEB4}" type="pres">
      <dgm:prSet presAssocID="{E39594D9-23D0-442D-B4FC-84AD19FCA1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BECEF29-8CD9-437A-B7C4-ACEB54ACD477}" type="presOf" srcId="{A01F1368-8B65-44CE-823A-EA8A44F4FFED}" destId="{044DF7F8-34F3-4432-9B28-F16E81245B87}" srcOrd="0" destOrd="0" presId="urn:microsoft.com/office/officeart/2018/2/layout/IconVerticalSolidList"/>
    <dgm:cxn modelId="{C86B553A-CEBB-4106-81CD-5CC9991B1CEA}" srcId="{A95EE575-C65F-4832-AF65-78E900194C0D}" destId="{E39594D9-23D0-442D-B4FC-84AD19FCA145}" srcOrd="4" destOrd="0" parTransId="{BDDF8AED-82CC-4A1E-A702-0AF98F226B45}" sibTransId="{D506E5CF-4731-4982-8D03-13C1FBF72993}"/>
    <dgm:cxn modelId="{72F71B47-519C-40AC-8BF8-4E2CE8D5436B}" type="presOf" srcId="{CA208941-63A0-40A1-870D-5B650A93BED1}" destId="{0E807EEE-2BA9-499F-88CE-6814E3082AF9}" srcOrd="0" destOrd="0" presId="urn:microsoft.com/office/officeart/2018/2/layout/IconVerticalSolidList"/>
    <dgm:cxn modelId="{52E4F56C-FC1F-4B5B-AEF5-760F99E5A70F}" type="presOf" srcId="{D7EA3DBF-1439-45C5-A80F-50B88EC53D6F}" destId="{B59D918F-B8EE-4E29-B237-0FCFDFD6BC55}" srcOrd="0" destOrd="0" presId="urn:microsoft.com/office/officeart/2018/2/layout/IconVerticalSolidList"/>
    <dgm:cxn modelId="{E5282576-A2A2-425B-9AA5-2841995E1438}" type="presOf" srcId="{E39594D9-23D0-442D-B4FC-84AD19FCA145}" destId="{D46B01FD-427C-45EB-BB80-B21BCC7AFEB4}" srcOrd="0" destOrd="0" presId="urn:microsoft.com/office/officeart/2018/2/layout/IconVerticalSolidList"/>
    <dgm:cxn modelId="{6A3F4076-8EA9-423C-9F9E-61A8075F7584}" type="presOf" srcId="{A95EE575-C65F-4832-AF65-78E900194C0D}" destId="{AB14A433-2834-4571-BDF0-8982B774AAF3}" srcOrd="0" destOrd="0" presId="urn:microsoft.com/office/officeart/2018/2/layout/IconVerticalSolidList"/>
    <dgm:cxn modelId="{C148627D-9347-432F-B516-98839A3F6823}" type="presOf" srcId="{616D22B2-B289-42F4-88A5-B6ED7C561180}" destId="{E59D7012-2202-40E0-AA1C-EA02087E5BEE}" srcOrd="0" destOrd="0" presId="urn:microsoft.com/office/officeart/2018/2/layout/IconVerticalSolidList"/>
    <dgm:cxn modelId="{49DF5F94-4F9F-4E2E-BC59-1A2046ECAA27}" srcId="{A95EE575-C65F-4832-AF65-78E900194C0D}" destId="{CA208941-63A0-40A1-870D-5B650A93BED1}" srcOrd="0" destOrd="0" parTransId="{09FDA94B-514A-4C8F-8CA7-5D51E720F040}" sibTransId="{B7DBC01E-EF47-4F2F-AFD2-84FDBB4DEEEC}"/>
    <dgm:cxn modelId="{FCAF33A5-FFBF-496F-AA50-C2AA0821BE8B}" srcId="{A95EE575-C65F-4832-AF65-78E900194C0D}" destId="{A01F1368-8B65-44CE-823A-EA8A44F4FFED}" srcOrd="2" destOrd="0" parTransId="{AD17257B-F4EC-441E-AD6D-CA50483148EA}" sibTransId="{EE02681F-13E5-4DF4-AB19-84BE20678A3C}"/>
    <dgm:cxn modelId="{849CF4A6-FFCC-4678-ACA9-4CA400CD9098}" srcId="{A95EE575-C65F-4832-AF65-78E900194C0D}" destId="{D7EA3DBF-1439-45C5-A80F-50B88EC53D6F}" srcOrd="3" destOrd="0" parTransId="{184F03C3-4A91-4275-86C9-6CD253589118}" sibTransId="{2C769884-72A6-4B58-993B-AC5EAC1A1A99}"/>
    <dgm:cxn modelId="{B9FB2DD1-4BA2-427F-A02D-04E61C065AEC}" srcId="{A95EE575-C65F-4832-AF65-78E900194C0D}" destId="{616D22B2-B289-42F4-88A5-B6ED7C561180}" srcOrd="1" destOrd="0" parTransId="{18321CB5-47BC-42AF-97A2-2A5B1BAADF9C}" sibTransId="{5C52FE07-2B5F-4A75-A529-C62908C6C500}"/>
    <dgm:cxn modelId="{98F91595-6883-45B1-9F66-058CD03C6A72}" type="presParOf" srcId="{AB14A433-2834-4571-BDF0-8982B774AAF3}" destId="{D158BA42-2BDD-4053-8AFE-AC353DDD82B8}" srcOrd="0" destOrd="0" presId="urn:microsoft.com/office/officeart/2018/2/layout/IconVerticalSolidList"/>
    <dgm:cxn modelId="{A00C3CFD-9055-4DC3-A0A0-459662EA8AC8}" type="presParOf" srcId="{D158BA42-2BDD-4053-8AFE-AC353DDD82B8}" destId="{56BA1DDE-68B3-4954-A869-45C6F1B4FCA9}" srcOrd="0" destOrd="0" presId="urn:microsoft.com/office/officeart/2018/2/layout/IconVerticalSolidList"/>
    <dgm:cxn modelId="{A38B1ABD-E2CE-4EAC-9A8E-13A512C13F21}" type="presParOf" srcId="{D158BA42-2BDD-4053-8AFE-AC353DDD82B8}" destId="{0E54FFCE-5055-4025-BB08-B58B07B53DF1}" srcOrd="1" destOrd="0" presId="urn:microsoft.com/office/officeart/2018/2/layout/IconVerticalSolidList"/>
    <dgm:cxn modelId="{B70CCCC4-0E7E-459E-B656-B58F0BF45C82}" type="presParOf" srcId="{D158BA42-2BDD-4053-8AFE-AC353DDD82B8}" destId="{048AA0C0-271A-4E4E-8C4D-6A3A34855D39}" srcOrd="2" destOrd="0" presId="urn:microsoft.com/office/officeart/2018/2/layout/IconVerticalSolidList"/>
    <dgm:cxn modelId="{78682222-2708-494D-876C-3F261C776ED4}" type="presParOf" srcId="{D158BA42-2BDD-4053-8AFE-AC353DDD82B8}" destId="{0E807EEE-2BA9-499F-88CE-6814E3082AF9}" srcOrd="3" destOrd="0" presId="urn:microsoft.com/office/officeart/2018/2/layout/IconVerticalSolidList"/>
    <dgm:cxn modelId="{91DCC24A-26D2-4A47-B3EB-EECF95CB5565}" type="presParOf" srcId="{AB14A433-2834-4571-BDF0-8982B774AAF3}" destId="{BBA181CF-3D3A-4507-A903-33F5523F26C3}" srcOrd="1" destOrd="0" presId="urn:microsoft.com/office/officeart/2018/2/layout/IconVerticalSolidList"/>
    <dgm:cxn modelId="{621C1E6F-3861-4BC8-87DC-C653D25F0024}" type="presParOf" srcId="{AB14A433-2834-4571-BDF0-8982B774AAF3}" destId="{179D9951-F853-4646-B806-4B900E95A736}" srcOrd="2" destOrd="0" presId="urn:microsoft.com/office/officeart/2018/2/layout/IconVerticalSolidList"/>
    <dgm:cxn modelId="{AA4C5BC7-3DA2-47D5-8ABD-9772B20A68CC}" type="presParOf" srcId="{179D9951-F853-4646-B806-4B900E95A736}" destId="{65C547FD-2874-403F-9C85-FF2BC30C43D2}" srcOrd="0" destOrd="0" presId="urn:microsoft.com/office/officeart/2018/2/layout/IconVerticalSolidList"/>
    <dgm:cxn modelId="{4C67E58E-49F0-4D9F-8455-EFC7EBE6ECA2}" type="presParOf" srcId="{179D9951-F853-4646-B806-4B900E95A736}" destId="{994F6583-1C39-412F-93E4-51B19C8D398F}" srcOrd="1" destOrd="0" presId="urn:microsoft.com/office/officeart/2018/2/layout/IconVerticalSolidList"/>
    <dgm:cxn modelId="{93C4C60E-1807-410D-A567-09340E968A04}" type="presParOf" srcId="{179D9951-F853-4646-B806-4B900E95A736}" destId="{C4B323F4-7A64-47A0-9B0A-0CF73CAF4A3C}" srcOrd="2" destOrd="0" presId="urn:microsoft.com/office/officeart/2018/2/layout/IconVerticalSolidList"/>
    <dgm:cxn modelId="{2E635457-A18A-4B98-8C62-26EC53400D22}" type="presParOf" srcId="{179D9951-F853-4646-B806-4B900E95A736}" destId="{E59D7012-2202-40E0-AA1C-EA02087E5BEE}" srcOrd="3" destOrd="0" presId="urn:microsoft.com/office/officeart/2018/2/layout/IconVerticalSolidList"/>
    <dgm:cxn modelId="{37FDB603-D559-4124-BAAF-1E7C9D3F3958}" type="presParOf" srcId="{AB14A433-2834-4571-BDF0-8982B774AAF3}" destId="{B99CE51F-FC14-4BE2-8559-70B2E0EDFE04}" srcOrd="3" destOrd="0" presId="urn:microsoft.com/office/officeart/2018/2/layout/IconVerticalSolidList"/>
    <dgm:cxn modelId="{A4A204A5-8A7C-476E-BE38-712AC5181CCA}" type="presParOf" srcId="{AB14A433-2834-4571-BDF0-8982B774AAF3}" destId="{FA0D5CFA-3C3E-4DED-8FC2-AFE135A22871}" srcOrd="4" destOrd="0" presId="urn:microsoft.com/office/officeart/2018/2/layout/IconVerticalSolidList"/>
    <dgm:cxn modelId="{503282E6-76D8-43E0-BF03-D9BD81DCD0EF}" type="presParOf" srcId="{FA0D5CFA-3C3E-4DED-8FC2-AFE135A22871}" destId="{B5B93B9D-FE4C-4568-B7C3-BC734E054B12}" srcOrd="0" destOrd="0" presId="urn:microsoft.com/office/officeart/2018/2/layout/IconVerticalSolidList"/>
    <dgm:cxn modelId="{20F1CD0A-046D-4BC5-BC28-2C0E93593F12}" type="presParOf" srcId="{FA0D5CFA-3C3E-4DED-8FC2-AFE135A22871}" destId="{E874DF4C-78DF-43BA-AD3E-8B9F0AD24E2A}" srcOrd="1" destOrd="0" presId="urn:microsoft.com/office/officeart/2018/2/layout/IconVerticalSolidList"/>
    <dgm:cxn modelId="{B86191EB-FBFD-4E2A-9EAA-436417B6CCF8}" type="presParOf" srcId="{FA0D5CFA-3C3E-4DED-8FC2-AFE135A22871}" destId="{919E38BC-5F92-476C-B4F6-DA7A2ADF955B}" srcOrd="2" destOrd="0" presId="urn:microsoft.com/office/officeart/2018/2/layout/IconVerticalSolidList"/>
    <dgm:cxn modelId="{D0A2897B-77A4-421C-AEA4-7A69178B9E2E}" type="presParOf" srcId="{FA0D5CFA-3C3E-4DED-8FC2-AFE135A22871}" destId="{044DF7F8-34F3-4432-9B28-F16E81245B87}" srcOrd="3" destOrd="0" presId="urn:microsoft.com/office/officeart/2018/2/layout/IconVerticalSolidList"/>
    <dgm:cxn modelId="{8EE4B432-1AD7-4573-A104-156A8CDFDE8E}" type="presParOf" srcId="{AB14A433-2834-4571-BDF0-8982B774AAF3}" destId="{EA0AE1E8-52EC-445C-9EF6-9FC080F6B240}" srcOrd="5" destOrd="0" presId="urn:microsoft.com/office/officeart/2018/2/layout/IconVerticalSolidList"/>
    <dgm:cxn modelId="{7DC2CC7D-5380-4F9D-9D9E-D6A09B810978}" type="presParOf" srcId="{AB14A433-2834-4571-BDF0-8982B774AAF3}" destId="{B7CC8CF7-5318-45FF-9BE9-7819EB8D2772}" srcOrd="6" destOrd="0" presId="urn:microsoft.com/office/officeart/2018/2/layout/IconVerticalSolidList"/>
    <dgm:cxn modelId="{FC6527CD-ED68-4117-AB9A-85A50E5C7F16}" type="presParOf" srcId="{B7CC8CF7-5318-45FF-9BE9-7819EB8D2772}" destId="{5A6342C9-F1BD-4DFA-8592-3B4878D9545B}" srcOrd="0" destOrd="0" presId="urn:microsoft.com/office/officeart/2018/2/layout/IconVerticalSolidList"/>
    <dgm:cxn modelId="{5AA8E870-3678-4506-A382-69C8E4B51E57}" type="presParOf" srcId="{B7CC8CF7-5318-45FF-9BE9-7819EB8D2772}" destId="{95A2FD44-5EF1-4786-A8BF-FD595291D6BA}" srcOrd="1" destOrd="0" presId="urn:microsoft.com/office/officeart/2018/2/layout/IconVerticalSolidList"/>
    <dgm:cxn modelId="{7E5F325D-8A8C-48F0-9ED3-43B1DA14FDBF}" type="presParOf" srcId="{B7CC8CF7-5318-45FF-9BE9-7819EB8D2772}" destId="{C8427BF4-D7C5-49FC-AE73-ABF8DDC2995C}" srcOrd="2" destOrd="0" presId="urn:microsoft.com/office/officeart/2018/2/layout/IconVerticalSolidList"/>
    <dgm:cxn modelId="{BD11C9CA-D8B1-43BA-85AB-23CC0C44F1EE}" type="presParOf" srcId="{B7CC8CF7-5318-45FF-9BE9-7819EB8D2772}" destId="{B59D918F-B8EE-4E29-B237-0FCFDFD6BC55}" srcOrd="3" destOrd="0" presId="urn:microsoft.com/office/officeart/2018/2/layout/IconVerticalSolidList"/>
    <dgm:cxn modelId="{788054C6-7EA1-4C5E-B222-82451CE2DE47}" type="presParOf" srcId="{AB14A433-2834-4571-BDF0-8982B774AAF3}" destId="{543F3882-FCFD-4C5E-B1F5-BF5251F67DDB}" srcOrd="7" destOrd="0" presId="urn:microsoft.com/office/officeart/2018/2/layout/IconVerticalSolidList"/>
    <dgm:cxn modelId="{3721B0A6-A165-41E6-8044-269DA2080D51}" type="presParOf" srcId="{AB14A433-2834-4571-BDF0-8982B774AAF3}" destId="{7488D24D-DEF6-4939-9F1D-8933F2203067}" srcOrd="8" destOrd="0" presId="urn:microsoft.com/office/officeart/2018/2/layout/IconVerticalSolidList"/>
    <dgm:cxn modelId="{2B651C79-6FDF-4365-AFF9-6DF72381A1DE}" type="presParOf" srcId="{7488D24D-DEF6-4939-9F1D-8933F2203067}" destId="{9981AD5F-62A4-46C4-873E-A372D4810C2C}" srcOrd="0" destOrd="0" presId="urn:microsoft.com/office/officeart/2018/2/layout/IconVerticalSolidList"/>
    <dgm:cxn modelId="{29F6F3E4-9221-47CF-B38E-2CB3896C6EB7}" type="presParOf" srcId="{7488D24D-DEF6-4939-9F1D-8933F2203067}" destId="{7234ACB6-84F1-48CD-9034-2A2F72535B13}" srcOrd="1" destOrd="0" presId="urn:microsoft.com/office/officeart/2018/2/layout/IconVerticalSolidList"/>
    <dgm:cxn modelId="{8A03BD7C-CB9D-45E4-B672-A53CA5F380E8}" type="presParOf" srcId="{7488D24D-DEF6-4939-9F1D-8933F2203067}" destId="{22202417-89FA-44AF-964A-20506F33539A}" srcOrd="2" destOrd="0" presId="urn:microsoft.com/office/officeart/2018/2/layout/IconVerticalSolidList"/>
    <dgm:cxn modelId="{FF915CE9-5830-4DD7-8FFD-C7434AC409AD}" type="presParOf" srcId="{7488D24D-DEF6-4939-9F1D-8933F2203067}" destId="{D46B01FD-427C-45EB-BB80-B21BCC7AFEB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5716FBE-23C6-4B91-99C7-02665EE94E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7F12ECC-4EF3-4060-9D90-3A82CF0C570D}">
      <dgm:prSet/>
      <dgm:spPr/>
      <dgm:t>
        <a:bodyPr/>
        <a:lstStyle/>
        <a:p>
          <a:r>
            <a:rPr lang="en-US" baseline="0"/>
            <a:t>• Alertas para clientes de alto riesgo</a:t>
          </a:r>
          <a:endParaRPr lang="en-US"/>
        </a:p>
      </dgm:t>
    </dgm:pt>
    <dgm:pt modelId="{4721AD17-FF07-4245-8678-28F14BE06A1C}" type="parTrans" cxnId="{162F303E-DEDA-4A81-A8DE-B129DB67AE56}">
      <dgm:prSet/>
      <dgm:spPr/>
      <dgm:t>
        <a:bodyPr/>
        <a:lstStyle/>
        <a:p>
          <a:endParaRPr lang="en-US"/>
        </a:p>
      </dgm:t>
    </dgm:pt>
    <dgm:pt modelId="{7C775439-2FB5-4333-9A00-BD2569730C85}" type="sibTrans" cxnId="{162F303E-DEDA-4A81-A8DE-B129DB67AE56}">
      <dgm:prSet/>
      <dgm:spPr/>
      <dgm:t>
        <a:bodyPr/>
        <a:lstStyle/>
        <a:p>
          <a:endParaRPr lang="en-US"/>
        </a:p>
      </dgm:t>
    </dgm:pt>
    <dgm:pt modelId="{CCF8F3FE-6A2F-46AC-85CC-837026E025C3}">
      <dgm:prSet/>
      <dgm:spPr/>
      <dgm:t>
        <a:bodyPr/>
        <a:lstStyle/>
        <a:p>
          <a:r>
            <a:rPr lang="en-US" baseline="0"/>
            <a:t>• Ofertas según perfil y comportamiento</a:t>
          </a:r>
          <a:endParaRPr lang="en-US"/>
        </a:p>
      </dgm:t>
    </dgm:pt>
    <dgm:pt modelId="{46C08240-C4E1-4569-9AE9-694EF97EB08E}" type="parTrans" cxnId="{3B290632-2115-48B8-8ED2-AA374E1DCD4B}">
      <dgm:prSet/>
      <dgm:spPr/>
      <dgm:t>
        <a:bodyPr/>
        <a:lstStyle/>
        <a:p>
          <a:endParaRPr lang="en-US"/>
        </a:p>
      </dgm:t>
    </dgm:pt>
    <dgm:pt modelId="{4D9FBB18-1881-4997-9F92-2D7A48839E8A}" type="sibTrans" cxnId="{3B290632-2115-48B8-8ED2-AA374E1DCD4B}">
      <dgm:prSet/>
      <dgm:spPr/>
      <dgm:t>
        <a:bodyPr/>
        <a:lstStyle/>
        <a:p>
          <a:endParaRPr lang="en-US"/>
        </a:p>
      </dgm:t>
    </dgm:pt>
    <dgm:pt modelId="{FC68221F-E5F0-4B97-B360-2672271E677D}">
      <dgm:prSet/>
      <dgm:spPr/>
      <dgm:t>
        <a:bodyPr/>
        <a:lstStyle/>
        <a:p>
          <a:r>
            <a:rPr lang="en-US" baseline="0"/>
            <a:t>• Seguimiento proactivo</a:t>
          </a:r>
          <a:endParaRPr lang="en-US"/>
        </a:p>
      </dgm:t>
    </dgm:pt>
    <dgm:pt modelId="{F6A9FB9F-607B-4E87-B424-FE4429D2431A}" type="parTrans" cxnId="{8512E00D-68FB-4C1F-963F-DDD7257DEE60}">
      <dgm:prSet/>
      <dgm:spPr/>
      <dgm:t>
        <a:bodyPr/>
        <a:lstStyle/>
        <a:p>
          <a:endParaRPr lang="en-US"/>
        </a:p>
      </dgm:t>
    </dgm:pt>
    <dgm:pt modelId="{D2319F78-ABE5-40A6-933A-95BD3A89EA0C}" type="sibTrans" cxnId="{8512E00D-68FB-4C1F-963F-DDD7257DEE60}">
      <dgm:prSet/>
      <dgm:spPr/>
      <dgm:t>
        <a:bodyPr/>
        <a:lstStyle/>
        <a:p>
          <a:endParaRPr lang="en-US"/>
        </a:p>
      </dgm:t>
    </dgm:pt>
    <dgm:pt modelId="{95B0E282-26C3-4A7D-9A6A-EC5B652AD68E}">
      <dgm:prSet/>
      <dgm:spPr/>
      <dgm:t>
        <a:bodyPr/>
        <a:lstStyle/>
        <a:p>
          <a:r>
            <a:rPr lang="en-US" baseline="0"/>
            <a:t>• Incentivos para productos complementarios</a:t>
          </a:r>
          <a:endParaRPr lang="en-US"/>
        </a:p>
      </dgm:t>
    </dgm:pt>
    <dgm:pt modelId="{F973CC0C-3B2C-483F-B12A-58B72C02AD34}" type="parTrans" cxnId="{CF82C0AC-FD41-4F98-A998-74F47739BE97}">
      <dgm:prSet/>
      <dgm:spPr/>
      <dgm:t>
        <a:bodyPr/>
        <a:lstStyle/>
        <a:p>
          <a:endParaRPr lang="en-US"/>
        </a:p>
      </dgm:t>
    </dgm:pt>
    <dgm:pt modelId="{1FA8C8AD-5A09-4CC9-8015-7812752F3298}" type="sibTrans" cxnId="{CF82C0AC-FD41-4F98-A998-74F47739BE97}">
      <dgm:prSet/>
      <dgm:spPr/>
      <dgm:t>
        <a:bodyPr/>
        <a:lstStyle/>
        <a:p>
          <a:endParaRPr lang="en-US"/>
        </a:p>
      </dgm:t>
    </dgm:pt>
    <dgm:pt modelId="{BA85F822-9677-48CC-B776-6C55356F1087}" type="pres">
      <dgm:prSet presAssocID="{05716FBE-23C6-4B91-99C7-02665EE94E04}" presName="root" presStyleCnt="0">
        <dgm:presLayoutVars>
          <dgm:dir/>
          <dgm:resizeHandles val="exact"/>
        </dgm:presLayoutVars>
      </dgm:prSet>
      <dgm:spPr/>
    </dgm:pt>
    <dgm:pt modelId="{3B186821-04F7-42CE-B619-3CC3402A1372}" type="pres">
      <dgm:prSet presAssocID="{D7F12ECC-4EF3-4060-9D90-3A82CF0C570D}" presName="compNode" presStyleCnt="0"/>
      <dgm:spPr/>
    </dgm:pt>
    <dgm:pt modelId="{ADBF4FFE-8EA8-422B-90A2-A2E7C2E2137F}" type="pres">
      <dgm:prSet presAssocID="{D7F12ECC-4EF3-4060-9D90-3A82CF0C570D}" presName="bgRect" presStyleLbl="bgShp" presStyleIdx="0" presStyleCnt="4"/>
      <dgm:spPr/>
    </dgm:pt>
    <dgm:pt modelId="{E3BBE940-27D4-47B0-B45C-AF33F73193AA}" type="pres">
      <dgm:prSet presAssocID="{D7F12ECC-4EF3-4060-9D90-3A82CF0C570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vertencia"/>
        </a:ext>
      </dgm:extLst>
    </dgm:pt>
    <dgm:pt modelId="{91333D5B-C523-45DA-817D-296FF48D9286}" type="pres">
      <dgm:prSet presAssocID="{D7F12ECC-4EF3-4060-9D90-3A82CF0C570D}" presName="spaceRect" presStyleCnt="0"/>
      <dgm:spPr/>
    </dgm:pt>
    <dgm:pt modelId="{F0CEA329-47A3-4916-BA42-50BC8D40E855}" type="pres">
      <dgm:prSet presAssocID="{D7F12ECC-4EF3-4060-9D90-3A82CF0C570D}" presName="parTx" presStyleLbl="revTx" presStyleIdx="0" presStyleCnt="4">
        <dgm:presLayoutVars>
          <dgm:chMax val="0"/>
          <dgm:chPref val="0"/>
        </dgm:presLayoutVars>
      </dgm:prSet>
      <dgm:spPr/>
    </dgm:pt>
    <dgm:pt modelId="{4B6DC68B-9376-46F7-B07E-338D2C0D4D25}" type="pres">
      <dgm:prSet presAssocID="{7C775439-2FB5-4333-9A00-BD2569730C85}" presName="sibTrans" presStyleCnt="0"/>
      <dgm:spPr/>
    </dgm:pt>
    <dgm:pt modelId="{3D493069-A5FE-409E-B0B0-13E90B74FBDC}" type="pres">
      <dgm:prSet presAssocID="{CCF8F3FE-6A2F-46AC-85CC-837026E025C3}" presName="compNode" presStyleCnt="0"/>
      <dgm:spPr/>
    </dgm:pt>
    <dgm:pt modelId="{A058C4AA-C89D-4F1C-9EBD-FB5B7E164AF3}" type="pres">
      <dgm:prSet presAssocID="{CCF8F3FE-6A2F-46AC-85CC-837026E025C3}" presName="bgRect" presStyleLbl="bgShp" presStyleIdx="1" presStyleCnt="4"/>
      <dgm:spPr/>
    </dgm:pt>
    <dgm:pt modelId="{0CC44866-19F5-4EF5-8CA4-F49B9373DB41}" type="pres">
      <dgm:prSet presAssocID="{CCF8F3FE-6A2F-46AC-85CC-837026E025C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ED9A3C0B-89CF-4197-9907-DEB8C65568E7}" type="pres">
      <dgm:prSet presAssocID="{CCF8F3FE-6A2F-46AC-85CC-837026E025C3}" presName="spaceRect" presStyleCnt="0"/>
      <dgm:spPr/>
    </dgm:pt>
    <dgm:pt modelId="{4829D82F-C91E-4027-BAEC-97E2926F9769}" type="pres">
      <dgm:prSet presAssocID="{CCF8F3FE-6A2F-46AC-85CC-837026E025C3}" presName="parTx" presStyleLbl="revTx" presStyleIdx="1" presStyleCnt="4">
        <dgm:presLayoutVars>
          <dgm:chMax val="0"/>
          <dgm:chPref val="0"/>
        </dgm:presLayoutVars>
      </dgm:prSet>
      <dgm:spPr/>
    </dgm:pt>
    <dgm:pt modelId="{F950643C-836C-4AF0-8E60-F8B9F634598F}" type="pres">
      <dgm:prSet presAssocID="{4D9FBB18-1881-4997-9F92-2D7A48839E8A}" presName="sibTrans" presStyleCnt="0"/>
      <dgm:spPr/>
    </dgm:pt>
    <dgm:pt modelId="{8C70E4D4-18B4-45A8-925F-2BDEC387403B}" type="pres">
      <dgm:prSet presAssocID="{FC68221F-E5F0-4B97-B360-2672271E677D}" presName="compNode" presStyleCnt="0"/>
      <dgm:spPr/>
    </dgm:pt>
    <dgm:pt modelId="{54157ADA-1DCD-4A07-BC70-D475CD03F573}" type="pres">
      <dgm:prSet presAssocID="{FC68221F-E5F0-4B97-B360-2672271E677D}" presName="bgRect" presStyleLbl="bgShp" presStyleIdx="2" presStyleCnt="4"/>
      <dgm:spPr/>
    </dgm:pt>
    <dgm:pt modelId="{18283B1B-F3FE-4CEA-A06B-429678415416}" type="pres">
      <dgm:prSet presAssocID="{FC68221F-E5F0-4B97-B360-2672271E67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jo"/>
        </a:ext>
      </dgm:extLst>
    </dgm:pt>
    <dgm:pt modelId="{DA288ACC-7207-4176-956C-8B01477F961A}" type="pres">
      <dgm:prSet presAssocID="{FC68221F-E5F0-4B97-B360-2672271E677D}" presName="spaceRect" presStyleCnt="0"/>
      <dgm:spPr/>
    </dgm:pt>
    <dgm:pt modelId="{2DA07C36-DCB8-403E-B3DC-F97C9D5FF26A}" type="pres">
      <dgm:prSet presAssocID="{FC68221F-E5F0-4B97-B360-2672271E677D}" presName="parTx" presStyleLbl="revTx" presStyleIdx="2" presStyleCnt="4">
        <dgm:presLayoutVars>
          <dgm:chMax val="0"/>
          <dgm:chPref val="0"/>
        </dgm:presLayoutVars>
      </dgm:prSet>
      <dgm:spPr/>
    </dgm:pt>
    <dgm:pt modelId="{BC65157E-C0EA-472C-81C6-37E799692C08}" type="pres">
      <dgm:prSet presAssocID="{D2319F78-ABE5-40A6-933A-95BD3A89EA0C}" presName="sibTrans" presStyleCnt="0"/>
      <dgm:spPr/>
    </dgm:pt>
    <dgm:pt modelId="{CBA05630-A22B-44F9-85E4-0A214EF0035A}" type="pres">
      <dgm:prSet presAssocID="{95B0E282-26C3-4A7D-9A6A-EC5B652AD68E}" presName="compNode" presStyleCnt="0"/>
      <dgm:spPr/>
    </dgm:pt>
    <dgm:pt modelId="{1F09A7D7-0B7F-479A-8872-DEF8459B3868}" type="pres">
      <dgm:prSet presAssocID="{95B0E282-26C3-4A7D-9A6A-EC5B652AD68E}" presName="bgRect" presStyleLbl="bgShp" presStyleIdx="3" presStyleCnt="4"/>
      <dgm:spPr/>
    </dgm:pt>
    <dgm:pt modelId="{922A877F-D60D-4C5D-8744-4FC4C3B4FADC}" type="pres">
      <dgm:prSet presAssocID="{95B0E282-26C3-4A7D-9A6A-EC5B652AD6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87EBFFD6-DE2F-469F-A9A4-757965842536}" type="pres">
      <dgm:prSet presAssocID="{95B0E282-26C3-4A7D-9A6A-EC5B652AD68E}" presName="spaceRect" presStyleCnt="0"/>
      <dgm:spPr/>
    </dgm:pt>
    <dgm:pt modelId="{4EF7B89D-0F42-4762-9514-4AFFE2500164}" type="pres">
      <dgm:prSet presAssocID="{95B0E282-26C3-4A7D-9A6A-EC5B652AD68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512E00D-68FB-4C1F-963F-DDD7257DEE60}" srcId="{05716FBE-23C6-4B91-99C7-02665EE94E04}" destId="{FC68221F-E5F0-4B97-B360-2672271E677D}" srcOrd="2" destOrd="0" parTransId="{F6A9FB9F-607B-4E87-B424-FE4429D2431A}" sibTransId="{D2319F78-ABE5-40A6-933A-95BD3A89EA0C}"/>
    <dgm:cxn modelId="{3B290632-2115-48B8-8ED2-AA374E1DCD4B}" srcId="{05716FBE-23C6-4B91-99C7-02665EE94E04}" destId="{CCF8F3FE-6A2F-46AC-85CC-837026E025C3}" srcOrd="1" destOrd="0" parTransId="{46C08240-C4E1-4569-9AE9-694EF97EB08E}" sibTransId="{4D9FBB18-1881-4997-9F92-2D7A48839E8A}"/>
    <dgm:cxn modelId="{162F303E-DEDA-4A81-A8DE-B129DB67AE56}" srcId="{05716FBE-23C6-4B91-99C7-02665EE94E04}" destId="{D7F12ECC-4EF3-4060-9D90-3A82CF0C570D}" srcOrd="0" destOrd="0" parTransId="{4721AD17-FF07-4245-8678-28F14BE06A1C}" sibTransId="{7C775439-2FB5-4333-9A00-BD2569730C85}"/>
    <dgm:cxn modelId="{C9AE6F5B-74D4-4B7D-9C9C-53026F7AB7D7}" type="presOf" srcId="{D7F12ECC-4EF3-4060-9D90-3A82CF0C570D}" destId="{F0CEA329-47A3-4916-BA42-50BC8D40E855}" srcOrd="0" destOrd="0" presId="urn:microsoft.com/office/officeart/2018/2/layout/IconVerticalSolidList"/>
    <dgm:cxn modelId="{1094915D-8205-4283-A5E7-E735AD3B2112}" type="presOf" srcId="{05716FBE-23C6-4B91-99C7-02665EE94E04}" destId="{BA85F822-9677-48CC-B776-6C55356F1087}" srcOrd="0" destOrd="0" presId="urn:microsoft.com/office/officeart/2018/2/layout/IconVerticalSolidList"/>
    <dgm:cxn modelId="{94DFBDAA-3200-4BC7-A817-60915F637CBD}" type="presOf" srcId="{CCF8F3FE-6A2F-46AC-85CC-837026E025C3}" destId="{4829D82F-C91E-4027-BAEC-97E2926F9769}" srcOrd="0" destOrd="0" presId="urn:microsoft.com/office/officeart/2018/2/layout/IconVerticalSolidList"/>
    <dgm:cxn modelId="{CF82C0AC-FD41-4F98-A998-74F47739BE97}" srcId="{05716FBE-23C6-4B91-99C7-02665EE94E04}" destId="{95B0E282-26C3-4A7D-9A6A-EC5B652AD68E}" srcOrd="3" destOrd="0" parTransId="{F973CC0C-3B2C-483F-B12A-58B72C02AD34}" sibTransId="{1FA8C8AD-5A09-4CC9-8015-7812752F3298}"/>
    <dgm:cxn modelId="{346178FD-ED44-45D9-8A27-AB2AD765A5D6}" type="presOf" srcId="{FC68221F-E5F0-4B97-B360-2672271E677D}" destId="{2DA07C36-DCB8-403E-B3DC-F97C9D5FF26A}" srcOrd="0" destOrd="0" presId="urn:microsoft.com/office/officeart/2018/2/layout/IconVerticalSolidList"/>
    <dgm:cxn modelId="{D11059FD-0862-41C4-87A8-F3C2677DB9FB}" type="presOf" srcId="{95B0E282-26C3-4A7D-9A6A-EC5B652AD68E}" destId="{4EF7B89D-0F42-4762-9514-4AFFE2500164}" srcOrd="0" destOrd="0" presId="urn:microsoft.com/office/officeart/2018/2/layout/IconVerticalSolidList"/>
    <dgm:cxn modelId="{3E1AC5C5-D319-4A78-B18C-3EAD01D9DDF8}" type="presParOf" srcId="{BA85F822-9677-48CC-B776-6C55356F1087}" destId="{3B186821-04F7-42CE-B619-3CC3402A1372}" srcOrd="0" destOrd="0" presId="urn:microsoft.com/office/officeart/2018/2/layout/IconVerticalSolidList"/>
    <dgm:cxn modelId="{D34D1BFB-0D85-4E21-815C-470DA1DF9DF3}" type="presParOf" srcId="{3B186821-04F7-42CE-B619-3CC3402A1372}" destId="{ADBF4FFE-8EA8-422B-90A2-A2E7C2E2137F}" srcOrd="0" destOrd="0" presId="urn:microsoft.com/office/officeart/2018/2/layout/IconVerticalSolidList"/>
    <dgm:cxn modelId="{63306AFD-5EB0-4AEB-8AC6-CC4771479D51}" type="presParOf" srcId="{3B186821-04F7-42CE-B619-3CC3402A1372}" destId="{E3BBE940-27D4-47B0-B45C-AF33F73193AA}" srcOrd="1" destOrd="0" presId="urn:microsoft.com/office/officeart/2018/2/layout/IconVerticalSolidList"/>
    <dgm:cxn modelId="{4FA9B2CA-8003-45E4-AE1E-83A8EE18BA6A}" type="presParOf" srcId="{3B186821-04F7-42CE-B619-3CC3402A1372}" destId="{91333D5B-C523-45DA-817D-296FF48D9286}" srcOrd="2" destOrd="0" presId="urn:microsoft.com/office/officeart/2018/2/layout/IconVerticalSolidList"/>
    <dgm:cxn modelId="{06F7FE01-E8E4-41A1-BD3E-07F19ADAB4B7}" type="presParOf" srcId="{3B186821-04F7-42CE-B619-3CC3402A1372}" destId="{F0CEA329-47A3-4916-BA42-50BC8D40E855}" srcOrd="3" destOrd="0" presId="urn:microsoft.com/office/officeart/2018/2/layout/IconVerticalSolidList"/>
    <dgm:cxn modelId="{F700751D-61CA-4DAE-955B-C5EBD1153AE8}" type="presParOf" srcId="{BA85F822-9677-48CC-B776-6C55356F1087}" destId="{4B6DC68B-9376-46F7-B07E-338D2C0D4D25}" srcOrd="1" destOrd="0" presId="urn:microsoft.com/office/officeart/2018/2/layout/IconVerticalSolidList"/>
    <dgm:cxn modelId="{E4E6A44B-69EA-4DFE-B03B-16A75BF3F4A5}" type="presParOf" srcId="{BA85F822-9677-48CC-B776-6C55356F1087}" destId="{3D493069-A5FE-409E-B0B0-13E90B74FBDC}" srcOrd="2" destOrd="0" presId="urn:microsoft.com/office/officeart/2018/2/layout/IconVerticalSolidList"/>
    <dgm:cxn modelId="{FB03ADAC-A307-4426-A9FE-52CE0EEDAB97}" type="presParOf" srcId="{3D493069-A5FE-409E-B0B0-13E90B74FBDC}" destId="{A058C4AA-C89D-4F1C-9EBD-FB5B7E164AF3}" srcOrd="0" destOrd="0" presId="urn:microsoft.com/office/officeart/2018/2/layout/IconVerticalSolidList"/>
    <dgm:cxn modelId="{617F2EC7-1997-420D-ADA7-F8210EF0CA7C}" type="presParOf" srcId="{3D493069-A5FE-409E-B0B0-13E90B74FBDC}" destId="{0CC44866-19F5-4EF5-8CA4-F49B9373DB41}" srcOrd="1" destOrd="0" presId="urn:microsoft.com/office/officeart/2018/2/layout/IconVerticalSolidList"/>
    <dgm:cxn modelId="{233126D1-9415-4406-A8CD-34EAD782D69F}" type="presParOf" srcId="{3D493069-A5FE-409E-B0B0-13E90B74FBDC}" destId="{ED9A3C0B-89CF-4197-9907-DEB8C65568E7}" srcOrd="2" destOrd="0" presId="urn:microsoft.com/office/officeart/2018/2/layout/IconVerticalSolidList"/>
    <dgm:cxn modelId="{93CCC243-4750-4B13-A0CD-CE4BC90F8509}" type="presParOf" srcId="{3D493069-A5FE-409E-B0B0-13E90B74FBDC}" destId="{4829D82F-C91E-4027-BAEC-97E2926F9769}" srcOrd="3" destOrd="0" presId="urn:microsoft.com/office/officeart/2018/2/layout/IconVerticalSolidList"/>
    <dgm:cxn modelId="{216CD528-E3C3-4B75-98F4-50F4C7465A3D}" type="presParOf" srcId="{BA85F822-9677-48CC-B776-6C55356F1087}" destId="{F950643C-836C-4AF0-8E60-F8B9F634598F}" srcOrd="3" destOrd="0" presId="urn:microsoft.com/office/officeart/2018/2/layout/IconVerticalSolidList"/>
    <dgm:cxn modelId="{21616734-418F-4C0F-8DE9-316226A3F200}" type="presParOf" srcId="{BA85F822-9677-48CC-B776-6C55356F1087}" destId="{8C70E4D4-18B4-45A8-925F-2BDEC387403B}" srcOrd="4" destOrd="0" presId="urn:microsoft.com/office/officeart/2018/2/layout/IconVerticalSolidList"/>
    <dgm:cxn modelId="{A94E8A5F-B33C-4251-B4DC-9379A808E549}" type="presParOf" srcId="{8C70E4D4-18B4-45A8-925F-2BDEC387403B}" destId="{54157ADA-1DCD-4A07-BC70-D475CD03F573}" srcOrd="0" destOrd="0" presId="urn:microsoft.com/office/officeart/2018/2/layout/IconVerticalSolidList"/>
    <dgm:cxn modelId="{5AF4ADD5-D828-490C-A6F2-E734D807C0A3}" type="presParOf" srcId="{8C70E4D4-18B4-45A8-925F-2BDEC387403B}" destId="{18283B1B-F3FE-4CEA-A06B-429678415416}" srcOrd="1" destOrd="0" presId="urn:microsoft.com/office/officeart/2018/2/layout/IconVerticalSolidList"/>
    <dgm:cxn modelId="{A14640C7-4196-4B83-9747-5C80905F2451}" type="presParOf" srcId="{8C70E4D4-18B4-45A8-925F-2BDEC387403B}" destId="{DA288ACC-7207-4176-956C-8B01477F961A}" srcOrd="2" destOrd="0" presId="urn:microsoft.com/office/officeart/2018/2/layout/IconVerticalSolidList"/>
    <dgm:cxn modelId="{6E79B0E0-3904-450C-A830-557AD75DB3DB}" type="presParOf" srcId="{8C70E4D4-18B4-45A8-925F-2BDEC387403B}" destId="{2DA07C36-DCB8-403E-B3DC-F97C9D5FF26A}" srcOrd="3" destOrd="0" presId="urn:microsoft.com/office/officeart/2018/2/layout/IconVerticalSolidList"/>
    <dgm:cxn modelId="{EA1E06ED-54D6-4AA7-A15E-283F4A7A9DD2}" type="presParOf" srcId="{BA85F822-9677-48CC-B776-6C55356F1087}" destId="{BC65157E-C0EA-472C-81C6-37E799692C08}" srcOrd="5" destOrd="0" presId="urn:microsoft.com/office/officeart/2018/2/layout/IconVerticalSolidList"/>
    <dgm:cxn modelId="{30EB3A8D-93C1-44AE-8DAA-6BCCCE8E07E2}" type="presParOf" srcId="{BA85F822-9677-48CC-B776-6C55356F1087}" destId="{CBA05630-A22B-44F9-85E4-0A214EF0035A}" srcOrd="6" destOrd="0" presId="urn:microsoft.com/office/officeart/2018/2/layout/IconVerticalSolidList"/>
    <dgm:cxn modelId="{72477BDA-90C9-45DF-962A-58E6F76462AD}" type="presParOf" srcId="{CBA05630-A22B-44F9-85E4-0A214EF0035A}" destId="{1F09A7D7-0B7F-479A-8872-DEF8459B3868}" srcOrd="0" destOrd="0" presId="urn:microsoft.com/office/officeart/2018/2/layout/IconVerticalSolidList"/>
    <dgm:cxn modelId="{0C1BA729-4720-4814-B89D-7F87CB062DDB}" type="presParOf" srcId="{CBA05630-A22B-44F9-85E4-0A214EF0035A}" destId="{922A877F-D60D-4C5D-8744-4FC4C3B4FADC}" srcOrd="1" destOrd="0" presId="urn:microsoft.com/office/officeart/2018/2/layout/IconVerticalSolidList"/>
    <dgm:cxn modelId="{2AB195AE-BCED-419F-929D-E6E659F03185}" type="presParOf" srcId="{CBA05630-A22B-44F9-85E4-0A214EF0035A}" destId="{87EBFFD6-DE2F-469F-A9A4-757965842536}" srcOrd="2" destOrd="0" presId="urn:microsoft.com/office/officeart/2018/2/layout/IconVerticalSolidList"/>
    <dgm:cxn modelId="{ABE42C70-3484-4940-A1BB-24213C6872ED}" type="presParOf" srcId="{CBA05630-A22B-44F9-85E4-0A214EF0035A}" destId="{4EF7B89D-0F42-4762-9514-4AFFE25001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CAA1CC-E8BD-41F3-928E-14E211F35F4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BFCB9A-FA33-47D0-AD3C-1E0B2EB5693A}">
      <dgm:prSet/>
      <dgm:spPr/>
      <dgm:t>
        <a:bodyPr/>
        <a:lstStyle/>
        <a:p>
          <a:r>
            <a:rPr lang="en-US" dirty="0"/>
            <a:t>Se </a:t>
          </a:r>
          <a:r>
            <a:rPr lang="en-US" dirty="0" err="1"/>
            <a:t>espera</a:t>
          </a:r>
          <a:r>
            <a:rPr lang="en-US" dirty="0"/>
            <a:t> que la </a:t>
          </a:r>
          <a:r>
            <a:rPr lang="en-US" dirty="0" err="1"/>
            <a:t>implementación</a:t>
          </a:r>
          <a:r>
            <a:rPr lang="en-US" dirty="0"/>
            <a:t> del modelo y las </a:t>
          </a:r>
          <a:r>
            <a:rPr lang="en-US" dirty="0" err="1"/>
            <a:t>estrategias</a:t>
          </a:r>
          <a:r>
            <a:rPr lang="en-US" dirty="0"/>
            <a:t> de </a:t>
          </a:r>
          <a:r>
            <a:rPr lang="en-US" dirty="0" err="1"/>
            <a:t>retención</a:t>
          </a:r>
          <a:r>
            <a:rPr lang="en-US" dirty="0"/>
            <a:t> </a:t>
          </a:r>
          <a:r>
            <a:rPr lang="en-US" dirty="0" err="1"/>
            <a:t>propuestas</a:t>
          </a:r>
          <a:r>
            <a:rPr lang="en-US" dirty="0"/>
            <a:t> </a:t>
          </a:r>
          <a:r>
            <a:rPr lang="en-US" dirty="0" err="1"/>
            <a:t>generen</a:t>
          </a:r>
          <a:r>
            <a:rPr lang="en-US" dirty="0"/>
            <a:t> </a:t>
          </a:r>
          <a:r>
            <a:rPr lang="en-US" dirty="0" err="1"/>
            <a:t>una</a:t>
          </a:r>
          <a:r>
            <a:rPr lang="en-US" dirty="0"/>
            <a:t> </a:t>
          </a:r>
          <a:r>
            <a:rPr lang="en-US" dirty="0" err="1"/>
            <a:t>reducción</a:t>
          </a:r>
          <a:r>
            <a:rPr lang="en-US" dirty="0"/>
            <a:t> </a:t>
          </a:r>
          <a:r>
            <a:rPr lang="en-US" dirty="0" err="1"/>
            <a:t>significativa</a:t>
          </a:r>
          <a:r>
            <a:rPr lang="en-US" dirty="0"/>
            <a:t> del churn y un </a:t>
          </a:r>
          <a:r>
            <a:rPr lang="en-US" dirty="0" err="1"/>
            <a:t>aumento</a:t>
          </a:r>
          <a:r>
            <a:rPr lang="en-US" dirty="0"/>
            <a:t> en la </a:t>
          </a:r>
          <a:r>
            <a:rPr lang="en-US" dirty="0" err="1"/>
            <a:t>rentabilidad</a:t>
          </a:r>
          <a:r>
            <a:rPr lang="en-US" dirty="0"/>
            <a:t> del banco.</a:t>
          </a:r>
        </a:p>
      </dgm:t>
    </dgm:pt>
    <dgm:pt modelId="{C3B0D2FB-0067-4F3E-94D7-A4015AB30F7D}" type="parTrans" cxnId="{DDD0D11F-9697-4755-970B-A9288B828B69}">
      <dgm:prSet/>
      <dgm:spPr/>
      <dgm:t>
        <a:bodyPr/>
        <a:lstStyle/>
        <a:p>
          <a:endParaRPr lang="en-US"/>
        </a:p>
      </dgm:t>
    </dgm:pt>
    <dgm:pt modelId="{F2EBE66F-89E2-4388-84DE-E6E44D1B7EF6}" type="sibTrans" cxnId="{DDD0D11F-9697-4755-970B-A9288B828B69}">
      <dgm:prSet/>
      <dgm:spPr/>
      <dgm:t>
        <a:bodyPr/>
        <a:lstStyle/>
        <a:p>
          <a:endParaRPr lang="en-US"/>
        </a:p>
      </dgm:t>
    </dgm:pt>
    <dgm:pt modelId="{CF2D98BD-3024-473F-91DF-4D02FAE2E3DE}">
      <dgm:prSet/>
      <dgm:spPr/>
      <dgm:t>
        <a:bodyPr/>
        <a:lstStyle/>
        <a:p>
          <a:r>
            <a:rPr lang="en-US"/>
            <a:t>Estos beneficios permitirán optimizar los recursos, mejorar la fidelización de clientes y fortalecer la posición competitiva de la institución.</a:t>
          </a:r>
        </a:p>
      </dgm:t>
    </dgm:pt>
    <dgm:pt modelId="{2F2F7971-2C32-45B2-A788-520EFE73D1D5}" type="parTrans" cxnId="{65D6B15F-3027-412E-AE48-DB5434FE6803}">
      <dgm:prSet/>
      <dgm:spPr/>
      <dgm:t>
        <a:bodyPr/>
        <a:lstStyle/>
        <a:p>
          <a:endParaRPr lang="en-US"/>
        </a:p>
      </dgm:t>
    </dgm:pt>
    <dgm:pt modelId="{F840C673-EA39-4CC0-9980-0AEB7A3FFA26}" type="sibTrans" cxnId="{65D6B15F-3027-412E-AE48-DB5434FE6803}">
      <dgm:prSet/>
      <dgm:spPr/>
      <dgm:t>
        <a:bodyPr/>
        <a:lstStyle/>
        <a:p>
          <a:endParaRPr lang="en-US"/>
        </a:p>
      </dgm:t>
    </dgm:pt>
    <dgm:pt modelId="{EF4F0D18-8B7E-4CF4-9366-826DC60E2D42}" type="pres">
      <dgm:prSet presAssocID="{21CAA1CC-E8BD-41F3-928E-14E211F35F45}" presName="linear" presStyleCnt="0">
        <dgm:presLayoutVars>
          <dgm:animLvl val="lvl"/>
          <dgm:resizeHandles val="exact"/>
        </dgm:presLayoutVars>
      </dgm:prSet>
      <dgm:spPr/>
    </dgm:pt>
    <dgm:pt modelId="{11FE8CCC-2D5F-4781-920D-7F0CC4578A8E}" type="pres">
      <dgm:prSet presAssocID="{0DBFCB9A-FA33-47D0-AD3C-1E0B2EB5693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8BD338-6004-4CE8-A7B4-4978626D7EFD}" type="pres">
      <dgm:prSet presAssocID="{F2EBE66F-89E2-4388-84DE-E6E44D1B7EF6}" presName="spacer" presStyleCnt="0"/>
      <dgm:spPr/>
    </dgm:pt>
    <dgm:pt modelId="{725A0B88-5D6A-4ABD-9B5B-E09E243409F2}" type="pres">
      <dgm:prSet presAssocID="{CF2D98BD-3024-473F-91DF-4D02FAE2E3DE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DD0D11F-9697-4755-970B-A9288B828B69}" srcId="{21CAA1CC-E8BD-41F3-928E-14E211F35F45}" destId="{0DBFCB9A-FA33-47D0-AD3C-1E0B2EB5693A}" srcOrd="0" destOrd="0" parTransId="{C3B0D2FB-0067-4F3E-94D7-A4015AB30F7D}" sibTransId="{F2EBE66F-89E2-4388-84DE-E6E44D1B7EF6}"/>
    <dgm:cxn modelId="{65D6B15F-3027-412E-AE48-DB5434FE6803}" srcId="{21CAA1CC-E8BD-41F3-928E-14E211F35F45}" destId="{CF2D98BD-3024-473F-91DF-4D02FAE2E3DE}" srcOrd="1" destOrd="0" parTransId="{2F2F7971-2C32-45B2-A788-520EFE73D1D5}" sibTransId="{F840C673-EA39-4CC0-9980-0AEB7A3FFA26}"/>
    <dgm:cxn modelId="{F4E0A442-9925-4193-8CBF-52A8FAE16B35}" type="presOf" srcId="{CF2D98BD-3024-473F-91DF-4D02FAE2E3DE}" destId="{725A0B88-5D6A-4ABD-9B5B-E09E243409F2}" srcOrd="0" destOrd="0" presId="urn:microsoft.com/office/officeart/2005/8/layout/vList2"/>
    <dgm:cxn modelId="{8DE81D8D-886E-4A92-8993-0DAD212DD387}" type="presOf" srcId="{0DBFCB9A-FA33-47D0-AD3C-1E0B2EB5693A}" destId="{11FE8CCC-2D5F-4781-920D-7F0CC4578A8E}" srcOrd="0" destOrd="0" presId="urn:microsoft.com/office/officeart/2005/8/layout/vList2"/>
    <dgm:cxn modelId="{6C1BAFE4-A323-452A-A0E9-3249B43362FE}" type="presOf" srcId="{21CAA1CC-E8BD-41F3-928E-14E211F35F45}" destId="{EF4F0D18-8B7E-4CF4-9366-826DC60E2D42}" srcOrd="0" destOrd="0" presId="urn:microsoft.com/office/officeart/2005/8/layout/vList2"/>
    <dgm:cxn modelId="{F7DC0D1D-192A-4CE2-A09B-27D587962E72}" type="presParOf" srcId="{EF4F0D18-8B7E-4CF4-9366-826DC60E2D42}" destId="{11FE8CCC-2D5F-4781-920D-7F0CC4578A8E}" srcOrd="0" destOrd="0" presId="urn:microsoft.com/office/officeart/2005/8/layout/vList2"/>
    <dgm:cxn modelId="{6AE9386E-C057-45D6-89B4-FAE8E386C18F}" type="presParOf" srcId="{EF4F0D18-8B7E-4CF4-9366-826DC60E2D42}" destId="{2A8BD338-6004-4CE8-A7B4-4978626D7EFD}" srcOrd="1" destOrd="0" presId="urn:microsoft.com/office/officeart/2005/8/layout/vList2"/>
    <dgm:cxn modelId="{F81CF3C2-CF60-4C14-9826-081440099F21}" type="presParOf" srcId="{EF4F0D18-8B7E-4CF4-9366-826DC60E2D42}" destId="{725A0B88-5D6A-4ABD-9B5B-E09E243409F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C5A8E2-0C58-4538-B479-5F6D92B9B362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68A3AA4-F834-4031-B918-E5FEC47180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Implementar el modelo en entorno real</a:t>
          </a:r>
        </a:p>
      </dgm:t>
    </dgm:pt>
    <dgm:pt modelId="{CDDAC000-F902-4F7B-BDAA-C70046F7E6B0}" type="parTrans" cxnId="{0D472E3C-002A-4A81-9035-908F1E079A51}">
      <dgm:prSet/>
      <dgm:spPr/>
      <dgm:t>
        <a:bodyPr/>
        <a:lstStyle/>
        <a:p>
          <a:endParaRPr lang="en-US"/>
        </a:p>
      </dgm:t>
    </dgm:pt>
    <dgm:pt modelId="{32505D60-95AD-4580-80D9-E447724A0A6C}" type="sibTrans" cxnId="{0D472E3C-002A-4A81-9035-908F1E079A51}">
      <dgm:prSet/>
      <dgm:spPr/>
      <dgm:t>
        <a:bodyPr/>
        <a:lstStyle/>
        <a:p>
          <a:endParaRPr lang="en-US"/>
        </a:p>
      </dgm:t>
    </dgm:pt>
    <dgm:pt modelId="{3D65E83B-824D-4CC1-9D65-FB42BA49C4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Integrarlo con CRM y comunicación</a:t>
          </a:r>
        </a:p>
      </dgm:t>
    </dgm:pt>
    <dgm:pt modelId="{110967EE-43B7-40F8-84AC-9889A3DAE25D}" type="parTrans" cxnId="{6621F0D2-8D35-45AE-9749-5FF78E9A9297}">
      <dgm:prSet/>
      <dgm:spPr/>
      <dgm:t>
        <a:bodyPr/>
        <a:lstStyle/>
        <a:p>
          <a:endParaRPr lang="en-US"/>
        </a:p>
      </dgm:t>
    </dgm:pt>
    <dgm:pt modelId="{3D7C0477-04C0-416D-9382-6F4317CAE1FD}" type="sibTrans" cxnId="{6621F0D2-8D35-45AE-9749-5FF78E9A9297}">
      <dgm:prSet/>
      <dgm:spPr/>
      <dgm:t>
        <a:bodyPr/>
        <a:lstStyle/>
        <a:p>
          <a:endParaRPr lang="en-US"/>
        </a:p>
      </dgm:t>
    </dgm:pt>
    <dgm:pt modelId="{08A2F512-AEE8-4BC6-A1B0-2B85B6F4FB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Evaluación y mejora continua</a:t>
          </a:r>
        </a:p>
      </dgm:t>
    </dgm:pt>
    <dgm:pt modelId="{741E3ABD-35F1-4D1E-9272-2EDCB885458B}" type="parTrans" cxnId="{2B809718-9DC6-4F90-9701-3A4F38402723}">
      <dgm:prSet/>
      <dgm:spPr/>
      <dgm:t>
        <a:bodyPr/>
        <a:lstStyle/>
        <a:p>
          <a:endParaRPr lang="en-US"/>
        </a:p>
      </dgm:t>
    </dgm:pt>
    <dgm:pt modelId="{55E6FB19-6C2A-4CDB-9F98-6E65BEBE2F02}" type="sibTrans" cxnId="{2B809718-9DC6-4F90-9701-3A4F38402723}">
      <dgm:prSet/>
      <dgm:spPr/>
      <dgm:t>
        <a:bodyPr/>
        <a:lstStyle/>
        <a:p>
          <a:endParaRPr lang="en-US"/>
        </a:p>
      </dgm:t>
    </dgm:pt>
    <dgm:pt modelId="{B063D4F6-ACB5-4DA6-90C2-C6A7E4ED71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Invitamos a las instituciones financieras a adoptar soluciones basadas en datos.</a:t>
          </a:r>
        </a:p>
      </dgm:t>
    </dgm:pt>
    <dgm:pt modelId="{6CA6CBFF-7550-44EE-839C-3DD03B405FCC}" type="parTrans" cxnId="{836B8D4B-4D38-4512-9C2A-5D18226FE6F3}">
      <dgm:prSet/>
      <dgm:spPr/>
      <dgm:t>
        <a:bodyPr/>
        <a:lstStyle/>
        <a:p>
          <a:endParaRPr lang="en-US"/>
        </a:p>
      </dgm:t>
    </dgm:pt>
    <dgm:pt modelId="{9874DD42-AE7C-45CE-A329-3EF4EC497450}" type="sibTrans" cxnId="{836B8D4B-4D38-4512-9C2A-5D18226FE6F3}">
      <dgm:prSet/>
      <dgm:spPr/>
      <dgm:t>
        <a:bodyPr/>
        <a:lstStyle/>
        <a:p>
          <a:endParaRPr lang="en-US"/>
        </a:p>
      </dgm:t>
    </dgm:pt>
    <dgm:pt modelId="{DAC5D858-A107-4F88-9A26-A3A99B1590FE}" type="pres">
      <dgm:prSet presAssocID="{DFC5A8E2-0C58-4538-B479-5F6D92B9B362}" presName="root" presStyleCnt="0">
        <dgm:presLayoutVars>
          <dgm:dir/>
          <dgm:resizeHandles val="exact"/>
        </dgm:presLayoutVars>
      </dgm:prSet>
      <dgm:spPr/>
    </dgm:pt>
    <dgm:pt modelId="{7DAA5123-6E0C-46EF-9A2B-A6133A230D26}" type="pres">
      <dgm:prSet presAssocID="{368A3AA4-F834-4031-B918-E5FEC47180FD}" presName="compNode" presStyleCnt="0"/>
      <dgm:spPr/>
    </dgm:pt>
    <dgm:pt modelId="{B0DB3BDC-B720-4FB8-BCA1-E2B1BF0D7652}" type="pres">
      <dgm:prSet presAssocID="{368A3AA4-F834-4031-B918-E5FEC47180FD}" presName="bgRect" presStyleLbl="bgShp" presStyleIdx="0" presStyleCnt="4"/>
      <dgm:spPr/>
    </dgm:pt>
    <dgm:pt modelId="{F9DED76F-1AC5-4830-B174-4C86ED2CDE03}" type="pres">
      <dgm:prSet presAssocID="{368A3AA4-F834-4031-B918-E5FEC47180F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752729B6-8790-4653-A552-51E5D7E91E6F}" type="pres">
      <dgm:prSet presAssocID="{368A3AA4-F834-4031-B918-E5FEC47180FD}" presName="spaceRect" presStyleCnt="0"/>
      <dgm:spPr/>
    </dgm:pt>
    <dgm:pt modelId="{58961969-1A23-4651-9C9D-C68E5856F4E6}" type="pres">
      <dgm:prSet presAssocID="{368A3AA4-F834-4031-B918-E5FEC47180FD}" presName="parTx" presStyleLbl="revTx" presStyleIdx="0" presStyleCnt="4">
        <dgm:presLayoutVars>
          <dgm:chMax val="0"/>
          <dgm:chPref val="0"/>
        </dgm:presLayoutVars>
      </dgm:prSet>
      <dgm:spPr/>
    </dgm:pt>
    <dgm:pt modelId="{23FD3272-3281-4271-8D6F-400282E683EE}" type="pres">
      <dgm:prSet presAssocID="{32505D60-95AD-4580-80D9-E447724A0A6C}" presName="sibTrans" presStyleCnt="0"/>
      <dgm:spPr/>
    </dgm:pt>
    <dgm:pt modelId="{B7D43941-EA81-4318-9813-A2C53F72A8DA}" type="pres">
      <dgm:prSet presAssocID="{3D65E83B-824D-4CC1-9D65-FB42BA49C412}" presName="compNode" presStyleCnt="0"/>
      <dgm:spPr/>
    </dgm:pt>
    <dgm:pt modelId="{A1283D5A-5B84-4285-8671-6A83FB14E122}" type="pres">
      <dgm:prSet presAssocID="{3D65E83B-824D-4CC1-9D65-FB42BA49C412}" presName="bgRect" presStyleLbl="bgShp" presStyleIdx="1" presStyleCnt="4"/>
      <dgm:spPr/>
    </dgm:pt>
    <dgm:pt modelId="{AD53B7B8-0F13-42AA-B16C-E1DB3178A40E}" type="pres">
      <dgm:prSet presAssocID="{3D65E83B-824D-4CC1-9D65-FB42BA49C41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eo"/>
        </a:ext>
      </dgm:extLst>
    </dgm:pt>
    <dgm:pt modelId="{CE20FBB7-2BB2-41D0-8355-14C703DDAA6B}" type="pres">
      <dgm:prSet presAssocID="{3D65E83B-824D-4CC1-9D65-FB42BA49C412}" presName="spaceRect" presStyleCnt="0"/>
      <dgm:spPr/>
    </dgm:pt>
    <dgm:pt modelId="{C0FE5A28-E9AD-49A2-A6BB-BBFEC3E1AC2B}" type="pres">
      <dgm:prSet presAssocID="{3D65E83B-824D-4CC1-9D65-FB42BA49C412}" presName="parTx" presStyleLbl="revTx" presStyleIdx="1" presStyleCnt="4">
        <dgm:presLayoutVars>
          <dgm:chMax val="0"/>
          <dgm:chPref val="0"/>
        </dgm:presLayoutVars>
      </dgm:prSet>
      <dgm:spPr/>
    </dgm:pt>
    <dgm:pt modelId="{B672189A-475F-4D32-B76E-C5CE4B00DF2B}" type="pres">
      <dgm:prSet presAssocID="{3D7C0477-04C0-416D-9382-6F4317CAE1FD}" presName="sibTrans" presStyleCnt="0"/>
      <dgm:spPr/>
    </dgm:pt>
    <dgm:pt modelId="{55948DCD-DE36-4F65-A83B-F4AF2E77A702}" type="pres">
      <dgm:prSet presAssocID="{08A2F512-AEE8-4BC6-A1B0-2B85B6F4FBA6}" presName="compNode" presStyleCnt="0"/>
      <dgm:spPr/>
    </dgm:pt>
    <dgm:pt modelId="{577B46C2-7CB5-4B81-839C-9C608015E294}" type="pres">
      <dgm:prSet presAssocID="{08A2F512-AEE8-4BC6-A1B0-2B85B6F4FBA6}" presName="bgRect" presStyleLbl="bgShp" presStyleIdx="2" presStyleCnt="4"/>
      <dgm:spPr/>
    </dgm:pt>
    <dgm:pt modelId="{2AF71DBC-303B-43FA-A5F4-F8BF977E0736}" type="pres">
      <dgm:prSet presAssocID="{08A2F512-AEE8-4BC6-A1B0-2B85B6F4FBA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56CE17F-3EA0-413E-96F3-063C1DEA575A}" type="pres">
      <dgm:prSet presAssocID="{08A2F512-AEE8-4BC6-A1B0-2B85B6F4FBA6}" presName="spaceRect" presStyleCnt="0"/>
      <dgm:spPr/>
    </dgm:pt>
    <dgm:pt modelId="{C0D57328-945F-4688-B25F-0DC63F30E651}" type="pres">
      <dgm:prSet presAssocID="{08A2F512-AEE8-4BC6-A1B0-2B85B6F4FBA6}" presName="parTx" presStyleLbl="revTx" presStyleIdx="2" presStyleCnt="4">
        <dgm:presLayoutVars>
          <dgm:chMax val="0"/>
          <dgm:chPref val="0"/>
        </dgm:presLayoutVars>
      </dgm:prSet>
      <dgm:spPr/>
    </dgm:pt>
    <dgm:pt modelId="{E245180F-42C3-4324-B859-13C77C06A7FC}" type="pres">
      <dgm:prSet presAssocID="{55E6FB19-6C2A-4CDB-9F98-6E65BEBE2F02}" presName="sibTrans" presStyleCnt="0"/>
      <dgm:spPr/>
    </dgm:pt>
    <dgm:pt modelId="{E92A73FB-E750-429A-8C0C-1D29AB67AE5F}" type="pres">
      <dgm:prSet presAssocID="{B063D4F6-ACB5-4DA6-90C2-C6A7E4ED7128}" presName="compNode" presStyleCnt="0"/>
      <dgm:spPr/>
    </dgm:pt>
    <dgm:pt modelId="{2F19F0E0-37C1-4416-A314-F4924F12DAC5}" type="pres">
      <dgm:prSet presAssocID="{B063D4F6-ACB5-4DA6-90C2-C6A7E4ED7128}" presName="bgRect" presStyleLbl="bgShp" presStyleIdx="3" presStyleCnt="4"/>
      <dgm:spPr/>
    </dgm:pt>
    <dgm:pt modelId="{1D90FEB1-38FA-4ED4-B63D-9AD904C3820F}" type="pres">
      <dgm:prSet presAssocID="{B063D4F6-ACB5-4DA6-90C2-C6A7E4ED712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"/>
        </a:ext>
      </dgm:extLst>
    </dgm:pt>
    <dgm:pt modelId="{A5B648E5-95E9-4FB0-8DA0-2494CA30335B}" type="pres">
      <dgm:prSet presAssocID="{B063D4F6-ACB5-4DA6-90C2-C6A7E4ED7128}" presName="spaceRect" presStyleCnt="0"/>
      <dgm:spPr/>
    </dgm:pt>
    <dgm:pt modelId="{0CE895FF-7773-48F9-95F2-E42DFBDEBE88}" type="pres">
      <dgm:prSet presAssocID="{B063D4F6-ACB5-4DA6-90C2-C6A7E4ED712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809718-9DC6-4F90-9701-3A4F38402723}" srcId="{DFC5A8E2-0C58-4538-B479-5F6D92B9B362}" destId="{08A2F512-AEE8-4BC6-A1B0-2B85B6F4FBA6}" srcOrd="2" destOrd="0" parTransId="{741E3ABD-35F1-4D1E-9272-2EDCB885458B}" sibTransId="{55E6FB19-6C2A-4CDB-9F98-6E65BEBE2F02}"/>
    <dgm:cxn modelId="{B7298431-6115-4D58-A46D-23499BCADD23}" type="presOf" srcId="{B063D4F6-ACB5-4DA6-90C2-C6A7E4ED7128}" destId="{0CE895FF-7773-48F9-95F2-E42DFBDEBE88}" srcOrd="0" destOrd="0" presId="urn:microsoft.com/office/officeart/2018/2/layout/IconVerticalSolidList"/>
    <dgm:cxn modelId="{0D472E3C-002A-4A81-9035-908F1E079A51}" srcId="{DFC5A8E2-0C58-4538-B479-5F6D92B9B362}" destId="{368A3AA4-F834-4031-B918-E5FEC47180FD}" srcOrd="0" destOrd="0" parTransId="{CDDAC000-F902-4F7B-BDAA-C70046F7E6B0}" sibTransId="{32505D60-95AD-4580-80D9-E447724A0A6C}"/>
    <dgm:cxn modelId="{836B8D4B-4D38-4512-9C2A-5D18226FE6F3}" srcId="{DFC5A8E2-0C58-4538-B479-5F6D92B9B362}" destId="{B063D4F6-ACB5-4DA6-90C2-C6A7E4ED7128}" srcOrd="3" destOrd="0" parTransId="{6CA6CBFF-7550-44EE-839C-3DD03B405FCC}" sibTransId="{9874DD42-AE7C-45CE-A329-3EF4EC497450}"/>
    <dgm:cxn modelId="{1733754F-01E7-4760-8A0B-14C122FF6B89}" type="presOf" srcId="{368A3AA4-F834-4031-B918-E5FEC47180FD}" destId="{58961969-1A23-4651-9C9D-C68E5856F4E6}" srcOrd="0" destOrd="0" presId="urn:microsoft.com/office/officeart/2018/2/layout/IconVerticalSolidList"/>
    <dgm:cxn modelId="{68F48D79-84B8-4484-9535-514905A38AC0}" type="presOf" srcId="{DFC5A8E2-0C58-4538-B479-5F6D92B9B362}" destId="{DAC5D858-A107-4F88-9A26-A3A99B1590FE}" srcOrd="0" destOrd="0" presId="urn:microsoft.com/office/officeart/2018/2/layout/IconVerticalSolidList"/>
    <dgm:cxn modelId="{A098A2A4-0311-402C-BCD6-CA147F67BEC3}" type="presOf" srcId="{3D65E83B-824D-4CC1-9D65-FB42BA49C412}" destId="{C0FE5A28-E9AD-49A2-A6BB-BBFEC3E1AC2B}" srcOrd="0" destOrd="0" presId="urn:microsoft.com/office/officeart/2018/2/layout/IconVerticalSolidList"/>
    <dgm:cxn modelId="{6621F0D2-8D35-45AE-9749-5FF78E9A9297}" srcId="{DFC5A8E2-0C58-4538-B479-5F6D92B9B362}" destId="{3D65E83B-824D-4CC1-9D65-FB42BA49C412}" srcOrd="1" destOrd="0" parTransId="{110967EE-43B7-40F8-84AC-9889A3DAE25D}" sibTransId="{3D7C0477-04C0-416D-9382-6F4317CAE1FD}"/>
    <dgm:cxn modelId="{9A0B24E0-CE38-4D85-B0EF-B8C7D411A304}" type="presOf" srcId="{08A2F512-AEE8-4BC6-A1B0-2B85B6F4FBA6}" destId="{C0D57328-945F-4688-B25F-0DC63F30E651}" srcOrd="0" destOrd="0" presId="urn:microsoft.com/office/officeart/2018/2/layout/IconVerticalSolidList"/>
    <dgm:cxn modelId="{C84E4CDA-07FE-41BB-83AE-5223190CF0EF}" type="presParOf" srcId="{DAC5D858-A107-4F88-9A26-A3A99B1590FE}" destId="{7DAA5123-6E0C-46EF-9A2B-A6133A230D26}" srcOrd="0" destOrd="0" presId="urn:microsoft.com/office/officeart/2018/2/layout/IconVerticalSolidList"/>
    <dgm:cxn modelId="{86ED77B4-1AFB-4F3A-9113-6EB3258EF4AF}" type="presParOf" srcId="{7DAA5123-6E0C-46EF-9A2B-A6133A230D26}" destId="{B0DB3BDC-B720-4FB8-BCA1-E2B1BF0D7652}" srcOrd="0" destOrd="0" presId="urn:microsoft.com/office/officeart/2018/2/layout/IconVerticalSolidList"/>
    <dgm:cxn modelId="{375BDAD6-D0A5-4D5B-9498-16F0D2066532}" type="presParOf" srcId="{7DAA5123-6E0C-46EF-9A2B-A6133A230D26}" destId="{F9DED76F-1AC5-4830-B174-4C86ED2CDE03}" srcOrd="1" destOrd="0" presId="urn:microsoft.com/office/officeart/2018/2/layout/IconVerticalSolidList"/>
    <dgm:cxn modelId="{19C56486-3D46-4E4E-95CC-DEF645D41A4E}" type="presParOf" srcId="{7DAA5123-6E0C-46EF-9A2B-A6133A230D26}" destId="{752729B6-8790-4653-A552-51E5D7E91E6F}" srcOrd="2" destOrd="0" presId="urn:microsoft.com/office/officeart/2018/2/layout/IconVerticalSolidList"/>
    <dgm:cxn modelId="{2763EB67-5405-49A6-8219-4624A4617B51}" type="presParOf" srcId="{7DAA5123-6E0C-46EF-9A2B-A6133A230D26}" destId="{58961969-1A23-4651-9C9D-C68E5856F4E6}" srcOrd="3" destOrd="0" presId="urn:microsoft.com/office/officeart/2018/2/layout/IconVerticalSolidList"/>
    <dgm:cxn modelId="{C098F94E-726F-45ED-85E6-DAEAFEDD93C0}" type="presParOf" srcId="{DAC5D858-A107-4F88-9A26-A3A99B1590FE}" destId="{23FD3272-3281-4271-8D6F-400282E683EE}" srcOrd="1" destOrd="0" presId="urn:microsoft.com/office/officeart/2018/2/layout/IconVerticalSolidList"/>
    <dgm:cxn modelId="{628926D2-03DC-4578-A09D-D6D78CE8CB51}" type="presParOf" srcId="{DAC5D858-A107-4F88-9A26-A3A99B1590FE}" destId="{B7D43941-EA81-4318-9813-A2C53F72A8DA}" srcOrd="2" destOrd="0" presId="urn:microsoft.com/office/officeart/2018/2/layout/IconVerticalSolidList"/>
    <dgm:cxn modelId="{6A1E15DF-A727-451E-AA15-F6042412FF57}" type="presParOf" srcId="{B7D43941-EA81-4318-9813-A2C53F72A8DA}" destId="{A1283D5A-5B84-4285-8671-6A83FB14E122}" srcOrd="0" destOrd="0" presId="urn:microsoft.com/office/officeart/2018/2/layout/IconVerticalSolidList"/>
    <dgm:cxn modelId="{3077F429-6198-4E20-B5D7-A4100F0AB28A}" type="presParOf" srcId="{B7D43941-EA81-4318-9813-A2C53F72A8DA}" destId="{AD53B7B8-0F13-42AA-B16C-E1DB3178A40E}" srcOrd="1" destOrd="0" presId="urn:microsoft.com/office/officeart/2018/2/layout/IconVerticalSolidList"/>
    <dgm:cxn modelId="{F261E7E1-9A6C-4789-B1A3-59AA785E6B44}" type="presParOf" srcId="{B7D43941-EA81-4318-9813-A2C53F72A8DA}" destId="{CE20FBB7-2BB2-41D0-8355-14C703DDAA6B}" srcOrd="2" destOrd="0" presId="urn:microsoft.com/office/officeart/2018/2/layout/IconVerticalSolidList"/>
    <dgm:cxn modelId="{C010FB42-5C1F-4892-BF7C-F0F84179C7AE}" type="presParOf" srcId="{B7D43941-EA81-4318-9813-A2C53F72A8DA}" destId="{C0FE5A28-E9AD-49A2-A6BB-BBFEC3E1AC2B}" srcOrd="3" destOrd="0" presId="urn:microsoft.com/office/officeart/2018/2/layout/IconVerticalSolidList"/>
    <dgm:cxn modelId="{C73A0446-4B0E-4E02-BC68-0A0D71E1A93C}" type="presParOf" srcId="{DAC5D858-A107-4F88-9A26-A3A99B1590FE}" destId="{B672189A-475F-4D32-B76E-C5CE4B00DF2B}" srcOrd="3" destOrd="0" presId="urn:microsoft.com/office/officeart/2018/2/layout/IconVerticalSolidList"/>
    <dgm:cxn modelId="{290634E7-7409-4F1A-9562-E4D38E63A1CC}" type="presParOf" srcId="{DAC5D858-A107-4F88-9A26-A3A99B1590FE}" destId="{55948DCD-DE36-4F65-A83B-F4AF2E77A702}" srcOrd="4" destOrd="0" presId="urn:microsoft.com/office/officeart/2018/2/layout/IconVerticalSolidList"/>
    <dgm:cxn modelId="{8806B82D-DD89-40CD-917D-47742DEAD71B}" type="presParOf" srcId="{55948DCD-DE36-4F65-A83B-F4AF2E77A702}" destId="{577B46C2-7CB5-4B81-839C-9C608015E294}" srcOrd="0" destOrd="0" presId="urn:microsoft.com/office/officeart/2018/2/layout/IconVerticalSolidList"/>
    <dgm:cxn modelId="{BB34ED29-F121-4AB3-A170-0FF97216A6AF}" type="presParOf" srcId="{55948DCD-DE36-4F65-A83B-F4AF2E77A702}" destId="{2AF71DBC-303B-43FA-A5F4-F8BF977E0736}" srcOrd="1" destOrd="0" presId="urn:microsoft.com/office/officeart/2018/2/layout/IconVerticalSolidList"/>
    <dgm:cxn modelId="{C4E2E08D-B440-4EB5-9989-8285720DBC5E}" type="presParOf" srcId="{55948DCD-DE36-4F65-A83B-F4AF2E77A702}" destId="{956CE17F-3EA0-413E-96F3-063C1DEA575A}" srcOrd="2" destOrd="0" presId="urn:microsoft.com/office/officeart/2018/2/layout/IconVerticalSolidList"/>
    <dgm:cxn modelId="{5ED3CCC1-B185-4BD6-B719-F6804D545642}" type="presParOf" srcId="{55948DCD-DE36-4F65-A83B-F4AF2E77A702}" destId="{C0D57328-945F-4688-B25F-0DC63F30E651}" srcOrd="3" destOrd="0" presId="urn:microsoft.com/office/officeart/2018/2/layout/IconVerticalSolidList"/>
    <dgm:cxn modelId="{87BA66D8-F652-4ACB-A29D-7136E6EFCE00}" type="presParOf" srcId="{DAC5D858-A107-4F88-9A26-A3A99B1590FE}" destId="{E245180F-42C3-4324-B859-13C77C06A7FC}" srcOrd="5" destOrd="0" presId="urn:microsoft.com/office/officeart/2018/2/layout/IconVerticalSolidList"/>
    <dgm:cxn modelId="{B792BF29-378A-4FBA-8129-6DC88C6A0F34}" type="presParOf" srcId="{DAC5D858-A107-4F88-9A26-A3A99B1590FE}" destId="{E92A73FB-E750-429A-8C0C-1D29AB67AE5F}" srcOrd="6" destOrd="0" presId="urn:microsoft.com/office/officeart/2018/2/layout/IconVerticalSolidList"/>
    <dgm:cxn modelId="{BA59BE41-AE97-4EF8-9F76-4F37EC52F19C}" type="presParOf" srcId="{E92A73FB-E750-429A-8C0C-1D29AB67AE5F}" destId="{2F19F0E0-37C1-4416-A314-F4924F12DAC5}" srcOrd="0" destOrd="0" presId="urn:microsoft.com/office/officeart/2018/2/layout/IconVerticalSolidList"/>
    <dgm:cxn modelId="{394F3E3C-36A5-42A6-805E-D11124174F5F}" type="presParOf" srcId="{E92A73FB-E750-429A-8C0C-1D29AB67AE5F}" destId="{1D90FEB1-38FA-4ED4-B63D-9AD904C3820F}" srcOrd="1" destOrd="0" presId="urn:microsoft.com/office/officeart/2018/2/layout/IconVerticalSolidList"/>
    <dgm:cxn modelId="{860E26AF-FA6C-4612-847B-3F72237EA18E}" type="presParOf" srcId="{E92A73FB-E750-429A-8C0C-1D29AB67AE5F}" destId="{A5B648E5-95E9-4FB0-8DA0-2494CA30335B}" srcOrd="2" destOrd="0" presId="urn:microsoft.com/office/officeart/2018/2/layout/IconVerticalSolidList"/>
    <dgm:cxn modelId="{E170290D-4DDB-40BB-9B96-EB871F09E947}" type="presParOf" srcId="{E92A73FB-E750-429A-8C0C-1D29AB67AE5F}" destId="{0CE895FF-7773-48F9-95F2-E42DFBDEBE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2466A-EA29-463F-BA1F-C78B8075A878}">
      <dsp:nvSpPr>
        <dsp:cNvPr id="0" name=""/>
        <dsp:cNvSpPr/>
      </dsp:nvSpPr>
      <dsp:spPr>
        <a:xfrm>
          <a:off x="0" y="512"/>
          <a:ext cx="7393643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F1A69-D356-4257-8616-74727CB09249}">
      <dsp:nvSpPr>
        <dsp:cNvPr id="0" name=""/>
        <dsp:cNvSpPr/>
      </dsp:nvSpPr>
      <dsp:spPr>
        <a:xfrm>
          <a:off x="363039" y="270541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F6E5F2-2076-41CE-8BEB-3E35A22A306E}">
      <dsp:nvSpPr>
        <dsp:cNvPr id="0" name=""/>
        <dsp:cNvSpPr/>
      </dsp:nvSpPr>
      <dsp:spPr>
        <a:xfrm>
          <a:off x="1386149" y="512"/>
          <a:ext cx="6007493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 Modelo para la Retención Proactiva de Clientes</a:t>
          </a:r>
        </a:p>
      </dsp:txBody>
      <dsp:txXfrm>
        <a:off x="1386149" y="512"/>
        <a:ext cx="6007493" cy="1200129"/>
      </dsp:txXfrm>
    </dsp:sp>
    <dsp:sp modelId="{37FFC6B5-DD63-405B-AFEE-0659199B93EC}">
      <dsp:nvSpPr>
        <dsp:cNvPr id="0" name=""/>
        <dsp:cNvSpPr/>
      </dsp:nvSpPr>
      <dsp:spPr>
        <a:xfrm>
          <a:off x="0" y="1500674"/>
          <a:ext cx="7393643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B380A-C979-479A-AA14-33943BE9EFB7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C58F2-2632-4B68-8304-9A7E86CC9A60}">
      <dsp:nvSpPr>
        <dsp:cNvPr id="0" name=""/>
        <dsp:cNvSpPr/>
      </dsp:nvSpPr>
      <dsp:spPr>
        <a:xfrm>
          <a:off x="1386149" y="1500674"/>
          <a:ext cx="6007493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Francone, Jonathan N.</a:t>
          </a:r>
        </a:p>
      </dsp:txBody>
      <dsp:txXfrm>
        <a:off x="1386149" y="1500674"/>
        <a:ext cx="6007493" cy="1200129"/>
      </dsp:txXfrm>
    </dsp:sp>
    <dsp:sp modelId="{F975CED9-4A15-42B2-B6A3-32915C4AE6D2}">
      <dsp:nvSpPr>
        <dsp:cNvPr id="0" name=""/>
        <dsp:cNvSpPr/>
      </dsp:nvSpPr>
      <dsp:spPr>
        <a:xfrm>
          <a:off x="0" y="3000835"/>
          <a:ext cx="7393643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EC8CA3-82AC-4D87-BB28-7CDB8998F9FD}">
      <dsp:nvSpPr>
        <dsp:cNvPr id="0" name=""/>
        <dsp:cNvSpPr/>
      </dsp:nvSpPr>
      <dsp:spPr>
        <a:xfrm>
          <a:off x="363039" y="3270864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5A148-275B-4433-96F4-564599EAAC89}">
      <dsp:nvSpPr>
        <dsp:cNvPr id="0" name=""/>
        <dsp:cNvSpPr/>
      </dsp:nvSpPr>
      <dsp:spPr>
        <a:xfrm>
          <a:off x="1386149" y="3000835"/>
          <a:ext cx="6007493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Fecha: 05/2025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Comision: 61740</a:t>
          </a:r>
        </a:p>
      </dsp:txBody>
      <dsp:txXfrm>
        <a:off x="1386149" y="3000835"/>
        <a:ext cx="6007493" cy="1200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97377-FDB1-4C94-B164-C55336381F83}">
      <dsp:nvSpPr>
        <dsp:cNvPr id="0" name=""/>
        <dsp:cNvSpPr/>
      </dsp:nvSpPr>
      <dsp:spPr>
        <a:xfrm>
          <a:off x="0" y="0"/>
          <a:ext cx="44926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2E1672-68BC-42A4-A6DE-F33DE1403182}">
      <dsp:nvSpPr>
        <dsp:cNvPr id="0" name=""/>
        <dsp:cNvSpPr/>
      </dsp:nvSpPr>
      <dsp:spPr>
        <a:xfrm>
          <a:off x="0" y="0"/>
          <a:ext cx="4492602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El churn impacta en ingresos, fidelización y costos de adquisición.</a:t>
          </a:r>
          <a:endParaRPr lang="en-US" sz="3400" kern="1200"/>
        </a:p>
      </dsp:txBody>
      <dsp:txXfrm>
        <a:off x="0" y="0"/>
        <a:ext cx="4492602" cy="2631026"/>
      </dsp:txXfrm>
    </dsp:sp>
    <dsp:sp modelId="{095ADC1B-1A65-4906-A317-5FAC4FE7DA9B}">
      <dsp:nvSpPr>
        <dsp:cNvPr id="0" name=""/>
        <dsp:cNvSpPr/>
      </dsp:nvSpPr>
      <dsp:spPr>
        <a:xfrm>
          <a:off x="0" y="2631026"/>
          <a:ext cx="4492602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8C070-F5B4-4111-8D97-FB0391385D8D}">
      <dsp:nvSpPr>
        <dsp:cNvPr id="0" name=""/>
        <dsp:cNvSpPr/>
      </dsp:nvSpPr>
      <dsp:spPr>
        <a:xfrm>
          <a:off x="0" y="2631026"/>
          <a:ext cx="4492602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Identificar clientes en riesgo es costoso y poco preciso con métodos tradicionales.</a:t>
          </a:r>
          <a:endParaRPr lang="en-US" sz="3400" kern="1200"/>
        </a:p>
      </dsp:txBody>
      <dsp:txXfrm>
        <a:off x="0" y="2631026"/>
        <a:ext cx="4492602" cy="2631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B99BD-5D06-4843-933D-42BE4F8FA188}">
      <dsp:nvSpPr>
        <dsp:cNvPr id="0" name=""/>
        <dsp:cNvSpPr/>
      </dsp:nvSpPr>
      <dsp:spPr>
        <a:xfrm>
          <a:off x="0" y="0"/>
          <a:ext cx="449260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B8175E-4F1A-4816-8754-9E9868CDE3FF}">
      <dsp:nvSpPr>
        <dsp:cNvPr id="0" name=""/>
        <dsp:cNvSpPr/>
      </dsp:nvSpPr>
      <dsp:spPr>
        <a:xfrm>
          <a:off x="0" y="0"/>
          <a:ext cx="4492602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Múltiples factores influyen: demográficos, conductuales, transaccionales.</a:t>
          </a:r>
          <a:endParaRPr lang="en-US" sz="3400" kern="1200"/>
        </a:p>
      </dsp:txBody>
      <dsp:txXfrm>
        <a:off x="0" y="0"/>
        <a:ext cx="4492602" cy="2631026"/>
      </dsp:txXfrm>
    </dsp:sp>
    <dsp:sp modelId="{6A66B83C-5EFB-4054-A070-EE5D7B357362}">
      <dsp:nvSpPr>
        <dsp:cNvPr id="0" name=""/>
        <dsp:cNvSpPr/>
      </dsp:nvSpPr>
      <dsp:spPr>
        <a:xfrm>
          <a:off x="0" y="2631026"/>
          <a:ext cx="4492602" cy="0"/>
        </a:xfrm>
        <a:prstGeom prst="line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45EA9-5413-47E8-9199-E432AE8A153D}">
      <dsp:nvSpPr>
        <dsp:cNvPr id="0" name=""/>
        <dsp:cNvSpPr/>
      </dsp:nvSpPr>
      <dsp:spPr>
        <a:xfrm>
          <a:off x="0" y="2631026"/>
          <a:ext cx="4492602" cy="2631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baseline="0"/>
            <a:t>• Las decisiones de los clientes son dinámicas y difíciles de predecir sin tecnología avanzada.</a:t>
          </a:r>
          <a:endParaRPr lang="en-US" sz="3400" kern="1200"/>
        </a:p>
      </dsp:txBody>
      <dsp:txXfrm>
        <a:off x="0" y="2631026"/>
        <a:ext cx="4492602" cy="26310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910E1-7A88-4F16-846F-587B5D3D4446}">
      <dsp:nvSpPr>
        <dsp:cNvPr id="0" name=""/>
        <dsp:cNvSpPr/>
      </dsp:nvSpPr>
      <dsp:spPr>
        <a:xfrm>
          <a:off x="0" y="512"/>
          <a:ext cx="6589301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2E41CE-39CC-455D-9B2D-34FFB923534E}">
      <dsp:nvSpPr>
        <dsp:cNvPr id="0" name=""/>
        <dsp:cNvSpPr/>
      </dsp:nvSpPr>
      <dsp:spPr>
        <a:xfrm>
          <a:off x="363039" y="270541"/>
          <a:ext cx="660071" cy="6600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8680D-DC1A-4783-834A-3719169A7B77}">
      <dsp:nvSpPr>
        <dsp:cNvPr id="0" name=""/>
        <dsp:cNvSpPr/>
      </dsp:nvSpPr>
      <dsp:spPr>
        <a:xfrm>
          <a:off x="1386149" y="512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• Modelo de aprendizaje automático entrenado con datos históricos.</a:t>
          </a:r>
          <a:endParaRPr lang="en-US" sz="2200" kern="1200" dirty="0"/>
        </a:p>
      </dsp:txBody>
      <dsp:txXfrm>
        <a:off x="1386149" y="512"/>
        <a:ext cx="5203151" cy="1200129"/>
      </dsp:txXfrm>
    </dsp:sp>
    <dsp:sp modelId="{25EA7759-C1D2-4C51-BB58-AF2A651D75ED}">
      <dsp:nvSpPr>
        <dsp:cNvPr id="0" name=""/>
        <dsp:cNvSpPr/>
      </dsp:nvSpPr>
      <dsp:spPr>
        <a:xfrm>
          <a:off x="0" y="1500674"/>
          <a:ext cx="6589301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33D03-7486-40C8-AF4A-AC9986C6D6C5}">
      <dsp:nvSpPr>
        <dsp:cNvPr id="0" name=""/>
        <dsp:cNvSpPr/>
      </dsp:nvSpPr>
      <dsp:spPr>
        <a:xfrm>
          <a:off x="363039" y="1770703"/>
          <a:ext cx="660071" cy="6600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2CA64-0164-4043-BE0C-ADE9DC754AE6}">
      <dsp:nvSpPr>
        <dsp:cNvPr id="0" name=""/>
        <dsp:cNvSpPr/>
      </dsp:nvSpPr>
      <dsp:spPr>
        <a:xfrm>
          <a:off x="1386149" y="1500674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Predice la probabilidad de churn con precisión aceptable.</a:t>
          </a:r>
          <a:endParaRPr lang="en-US" sz="2200" kern="1200"/>
        </a:p>
      </dsp:txBody>
      <dsp:txXfrm>
        <a:off x="1386149" y="1500674"/>
        <a:ext cx="5203151" cy="1200129"/>
      </dsp:txXfrm>
    </dsp:sp>
    <dsp:sp modelId="{DDA9FB3F-A067-43C1-AE1E-2894EC73CDE0}">
      <dsp:nvSpPr>
        <dsp:cNvPr id="0" name=""/>
        <dsp:cNvSpPr/>
      </dsp:nvSpPr>
      <dsp:spPr>
        <a:xfrm>
          <a:off x="0" y="3000835"/>
          <a:ext cx="6589301" cy="120012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8034B-E2D5-48DA-BE39-9EA821488AFC}">
      <dsp:nvSpPr>
        <dsp:cNvPr id="0" name=""/>
        <dsp:cNvSpPr/>
      </dsp:nvSpPr>
      <dsp:spPr>
        <a:xfrm>
          <a:off x="363039" y="3270864"/>
          <a:ext cx="660071" cy="6600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52F71-776A-48DE-81B8-016C8227B317}">
      <dsp:nvSpPr>
        <dsp:cNvPr id="0" name=""/>
        <dsp:cNvSpPr/>
      </dsp:nvSpPr>
      <dsp:spPr>
        <a:xfrm>
          <a:off x="1386149" y="3000835"/>
          <a:ext cx="5203151" cy="120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14" tIns="127014" rIns="127014" bIns="127014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Facilita acciones proactivas y personalizadas.</a:t>
          </a:r>
          <a:endParaRPr lang="en-US" sz="2200" kern="1200"/>
        </a:p>
      </dsp:txBody>
      <dsp:txXfrm>
        <a:off x="1386149" y="3000835"/>
        <a:ext cx="5203151" cy="12001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BA1DDE-68B3-4954-A869-45C6F1B4FCA9}">
      <dsp:nvSpPr>
        <dsp:cNvPr id="0" name=""/>
        <dsp:cNvSpPr/>
      </dsp:nvSpPr>
      <dsp:spPr>
        <a:xfrm>
          <a:off x="0" y="4110"/>
          <a:ext cx="4492602" cy="8756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4FFCE-5055-4025-BB08-B58B07B53DF1}">
      <dsp:nvSpPr>
        <dsp:cNvPr id="0" name=""/>
        <dsp:cNvSpPr/>
      </dsp:nvSpPr>
      <dsp:spPr>
        <a:xfrm>
          <a:off x="264880" y="201129"/>
          <a:ext cx="481601" cy="4816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07EEE-2BA9-499F-88CE-6814E3082AF9}">
      <dsp:nvSpPr>
        <dsp:cNvPr id="0" name=""/>
        <dsp:cNvSpPr/>
      </dsp:nvSpPr>
      <dsp:spPr>
        <a:xfrm>
          <a:off x="1011362" y="4110"/>
          <a:ext cx="3481239" cy="875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2" tIns="92672" rIns="92672" bIns="926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1. Recolección y limpieza de datos</a:t>
          </a:r>
          <a:endParaRPr lang="en-US" sz="1900" kern="1200"/>
        </a:p>
      </dsp:txBody>
      <dsp:txXfrm>
        <a:off x="1011362" y="4110"/>
        <a:ext cx="3481239" cy="875638"/>
      </dsp:txXfrm>
    </dsp:sp>
    <dsp:sp modelId="{65C547FD-2874-403F-9C85-FF2BC30C43D2}">
      <dsp:nvSpPr>
        <dsp:cNvPr id="0" name=""/>
        <dsp:cNvSpPr/>
      </dsp:nvSpPr>
      <dsp:spPr>
        <a:xfrm>
          <a:off x="0" y="1098659"/>
          <a:ext cx="4492602" cy="8756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4F6583-1C39-412F-93E4-51B19C8D398F}">
      <dsp:nvSpPr>
        <dsp:cNvPr id="0" name=""/>
        <dsp:cNvSpPr/>
      </dsp:nvSpPr>
      <dsp:spPr>
        <a:xfrm>
          <a:off x="264880" y="1295678"/>
          <a:ext cx="481601" cy="4816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9D7012-2202-40E0-AA1C-EA02087E5BEE}">
      <dsp:nvSpPr>
        <dsp:cNvPr id="0" name=""/>
        <dsp:cNvSpPr/>
      </dsp:nvSpPr>
      <dsp:spPr>
        <a:xfrm>
          <a:off x="1011362" y="1098659"/>
          <a:ext cx="3481239" cy="875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2" tIns="92672" rIns="92672" bIns="926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2. Análisis exploratorio</a:t>
          </a:r>
          <a:endParaRPr lang="en-US" sz="1900" kern="1200"/>
        </a:p>
      </dsp:txBody>
      <dsp:txXfrm>
        <a:off x="1011362" y="1098659"/>
        <a:ext cx="3481239" cy="875638"/>
      </dsp:txXfrm>
    </dsp:sp>
    <dsp:sp modelId="{B5B93B9D-FE4C-4568-B7C3-BC734E054B12}">
      <dsp:nvSpPr>
        <dsp:cNvPr id="0" name=""/>
        <dsp:cNvSpPr/>
      </dsp:nvSpPr>
      <dsp:spPr>
        <a:xfrm>
          <a:off x="0" y="2193207"/>
          <a:ext cx="4492602" cy="8756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74DF4C-78DF-43BA-AD3E-8B9F0AD24E2A}">
      <dsp:nvSpPr>
        <dsp:cNvPr id="0" name=""/>
        <dsp:cNvSpPr/>
      </dsp:nvSpPr>
      <dsp:spPr>
        <a:xfrm>
          <a:off x="264880" y="2390226"/>
          <a:ext cx="481601" cy="4816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DF7F8-34F3-4432-9B28-F16E81245B87}">
      <dsp:nvSpPr>
        <dsp:cNvPr id="0" name=""/>
        <dsp:cNvSpPr/>
      </dsp:nvSpPr>
      <dsp:spPr>
        <a:xfrm>
          <a:off x="1011362" y="2193207"/>
          <a:ext cx="3481239" cy="875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2" tIns="92672" rIns="92672" bIns="926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3. Selección de variables clave</a:t>
          </a:r>
          <a:endParaRPr lang="en-US" sz="1900" kern="1200"/>
        </a:p>
      </dsp:txBody>
      <dsp:txXfrm>
        <a:off x="1011362" y="2193207"/>
        <a:ext cx="3481239" cy="875638"/>
      </dsp:txXfrm>
    </dsp:sp>
    <dsp:sp modelId="{5A6342C9-F1BD-4DFA-8592-3B4878D9545B}">
      <dsp:nvSpPr>
        <dsp:cNvPr id="0" name=""/>
        <dsp:cNvSpPr/>
      </dsp:nvSpPr>
      <dsp:spPr>
        <a:xfrm>
          <a:off x="0" y="3287756"/>
          <a:ext cx="4492602" cy="8756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A2FD44-5EF1-4786-A8BF-FD595291D6BA}">
      <dsp:nvSpPr>
        <dsp:cNvPr id="0" name=""/>
        <dsp:cNvSpPr/>
      </dsp:nvSpPr>
      <dsp:spPr>
        <a:xfrm>
          <a:off x="264880" y="3484774"/>
          <a:ext cx="481601" cy="48160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D918F-B8EE-4E29-B237-0FCFDFD6BC55}">
      <dsp:nvSpPr>
        <dsp:cNvPr id="0" name=""/>
        <dsp:cNvSpPr/>
      </dsp:nvSpPr>
      <dsp:spPr>
        <a:xfrm>
          <a:off x="1011362" y="3287756"/>
          <a:ext cx="3481239" cy="875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2" tIns="92672" rIns="92672" bIns="926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4. Entrenamiento del modelo</a:t>
          </a:r>
          <a:endParaRPr lang="en-US" sz="1900" kern="1200"/>
        </a:p>
      </dsp:txBody>
      <dsp:txXfrm>
        <a:off x="1011362" y="3287756"/>
        <a:ext cx="3481239" cy="875638"/>
      </dsp:txXfrm>
    </dsp:sp>
    <dsp:sp modelId="{9981AD5F-62A4-46C4-873E-A372D4810C2C}">
      <dsp:nvSpPr>
        <dsp:cNvPr id="0" name=""/>
        <dsp:cNvSpPr/>
      </dsp:nvSpPr>
      <dsp:spPr>
        <a:xfrm>
          <a:off x="0" y="4382304"/>
          <a:ext cx="4492602" cy="875638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34ACB6-84F1-48CD-9034-2A2F72535B13}">
      <dsp:nvSpPr>
        <dsp:cNvPr id="0" name=""/>
        <dsp:cNvSpPr/>
      </dsp:nvSpPr>
      <dsp:spPr>
        <a:xfrm>
          <a:off x="264880" y="4579323"/>
          <a:ext cx="481601" cy="48160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B01FD-427C-45EB-BB80-B21BCC7AFEB4}">
      <dsp:nvSpPr>
        <dsp:cNvPr id="0" name=""/>
        <dsp:cNvSpPr/>
      </dsp:nvSpPr>
      <dsp:spPr>
        <a:xfrm>
          <a:off x="1011362" y="4382304"/>
          <a:ext cx="3481239" cy="875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672" tIns="92672" rIns="92672" bIns="9267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5. Evaluación con métricas</a:t>
          </a:r>
          <a:endParaRPr lang="en-US" sz="1900" kern="1200"/>
        </a:p>
      </dsp:txBody>
      <dsp:txXfrm>
        <a:off x="1011362" y="4382304"/>
        <a:ext cx="3481239" cy="8756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F4FFE-8EA8-422B-90A2-A2E7C2E2137F}">
      <dsp:nvSpPr>
        <dsp:cNvPr id="0" name=""/>
        <dsp:cNvSpPr/>
      </dsp:nvSpPr>
      <dsp:spPr>
        <a:xfrm>
          <a:off x="0" y="1743"/>
          <a:ext cx="6589301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BBE940-27D4-47B0-B45C-AF33F73193AA}">
      <dsp:nvSpPr>
        <dsp:cNvPr id="0" name=""/>
        <dsp:cNvSpPr/>
      </dsp:nvSpPr>
      <dsp:spPr>
        <a:xfrm>
          <a:off x="267345" y="200595"/>
          <a:ext cx="486083" cy="4860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EA329-47A3-4916-BA42-50BC8D40E855}">
      <dsp:nvSpPr>
        <dsp:cNvPr id="0" name=""/>
        <dsp:cNvSpPr/>
      </dsp:nvSpPr>
      <dsp:spPr>
        <a:xfrm>
          <a:off x="1020774" y="1743"/>
          <a:ext cx="556852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Alertas para clientes de alto riesgo</a:t>
          </a:r>
          <a:endParaRPr lang="en-US" sz="2200" kern="1200"/>
        </a:p>
      </dsp:txBody>
      <dsp:txXfrm>
        <a:off x="1020774" y="1743"/>
        <a:ext cx="5568526" cy="883787"/>
      </dsp:txXfrm>
    </dsp:sp>
    <dsp:sp modelId="{A058C4AA-C89D-4F1C-9EBD-FB5B7E164AF3}">
      <dsp:nvSpPr>
        <dsp:cNvPr id="0" name=""/>
        <dsp:cNvSpPr/>
      </dsp:nvSpPr>
      <dsp:spPr>
        <a:xfrm>
          <a:off x="0" y="1106478"/>
          <a:ext cx="6589301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C44866-19F5-4EF5-8CA4-F49B9373DB41}">
      <dsp:nvSpPr>
        <dsp:cNvPr id="0" name=""/>
        <dsp:cNvSpPr/>
      </dsp:nvSpPr>
      <dsp:spPr>
        <a:xfrm>
          <a:off x="267345" y="1305330"/>
          <a:ext cx="486083" cy="4860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9D82F-C91E-4027-BAEC-97E2926F9769}">
      <dsp:nvSpPr>
        <dsp:cNvPr id="0" name=""/>
        <dsp:cNvSpPr/>
      </dsp:nvSpPr>
      <dsp:spPr>
        <a:xfrm>
          <a:off x="1020774" y="1106478"/>
          <a:ext cx="556852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Ofertas según perfil y comportamiento</a:t>
          </a:r>
          <a:endParaRPr lang="en-US" sz="2200" kern="1200"/>
        </a:p>
      </dsp:txBody>
      <dsp:txXfrm>
        <a:off x="1020774" y="1106478"/>
        <a:ext cx="5568526" cy="883787"/>
      </dsp:txXfrm>
    </dsp:sp>
    <dsp:sp modelId="{54157ADA-1DCD-4A07-BC70-D475CD03F573}">
      <dsp:nvSpPr>
        <dsp:cNvPr id="0" name=""/>
        <dsp:cNvSpPr/>
      </dsp:nvSpPr>
      <dsp:spPr>
        <a:xfrm>
          <a:off x="0" y="2211212"/>
          <a:ext cx="6589301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83B1B-F3FE-4CEA-A06B-429678415416}">
      <dsp:nvSpPr>
        <dsp:cNvPr id="0" name=""/>
        <dsp:cNvSpPr/>
      </dsp:nvSpPr>
      <dsp:spPr>
        <a:xfrm>
          <a:off x="267345" y="2410064"/>
          <a:ext cx="486083" cy="4860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A07C36-DCB8-403E-B3DC-F97C9D5FF26A}">
      <dsp:nvSpPr>
        <dsp:cNvPr id="0" name=""/>
        <dsp:cNvSpPr/>
      </dsp:nvSpPr>
      <dsp:spPr>
        <a:xfrm>
          <a:off x="1020774" y="2211212"/>
          <a:ext cx="556852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Seguimiento proactivo</a:t>
          </a:r>
          <a:endParaRPr lang="en-US" sz="2200" kern="1200"/>
        </a:p>
      </dsp:txBody>
      <dsp:txXfrm>
        <a:off x="1020774" y="2211212"/>
        <a:ext cx="5568526" cy="883787"/>
      </dsp:txXfrm>
    </dsp:sp>
    <dsp:sp modelId="{1F09A7D7-0B7F-479A-8872-DEF8459B3868}">
      <dsp:nvSpPr>
        <dsp:cNvPr id="0" name=""/>
        <dsp:cNvSpPr/>
      </dsp:nvSpPr>
      <dsp:spPr>
        <a:xfrm>
          <a:off x="0" y="3315946"/>
          <a:ext cx="6589301" cy="883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2A877F-D60D-4C5D-8744-4FC4C3B4FADC}">
      <dsp:nvSpPr>
        <dsp:cNvPr id="0" name=""/>
        <dsp:cNvSpPr/>
      </dsp:nvSpPr>
      <dsp:spPr>
        <a:xfrm>
          <a:off x="267345" y="3514798"/>
          <a:ext cx="486083" cy="4860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F7B89D-0F42-4762-9514-4AFFE2500164}">
      <dsp:nvSpPr>
        <dsp:cNvPr id="0" name=""/>
        <dsp:cNvSpPr/>
      </dsp:nvSpPr>
      <dsp:spPr>
        <a:xfrm>
          <a:off x="1020774" y="3315946"/>
          <a:ext cx="5568526" cy="883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3534" tIns="93534" rIns="93534" bIns="93534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• Incentivos para productos complementarios</a:t>
          </a:r>
          <a:endParaRPr lang="en-US" sz="2200" kern="1200"/>
        </a:p>
      </dsp:txBody>
      <dsp:txXfrm>
        <a:off x="1020774" y="3315946"/>
        <a:ext cx="5568526" cy="8837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E8CCC-2D5F-4781-920D-7F0CC4578A8E}">
      <dsp:nvSpPr>
        <dsp:cNvPr id="0" name=""/>
        <dsp:cNvSpPr/>
      </dsp:nvSpPr>
      <dsp:spPr>
        <a:xfrm>
          <a:off x="0" y="25346"/>
          <a:ext cx="4492602" cy="2574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 </a:t>
          </a:r>
          <a:r>
            <a:rPr lang="en-US" sz="2200" kern="1200" dirty="0" err="1"/>
            <a:t>espera</a:t>
          </a:r>
          <a:r>
            <a:rPr lang="en-US" sz="2200" kern="1200" dirty="0"/>
            <a:t> que la </a:t>
          </a:r>
          <a:r>
            <a:rPr lang="en-US" sz="2200" kern="1200" dirty="0" err="1"/>
            <a:t>implementación</a:t>
          </a:r>
          <a:r>
            <a:rPr lang="en-US" sz="2200" kern="1200" dirty="0"/>
            <a:t> del modelo y las </a:t>
          </a:r>
          <a:r>
            <a:rPr lang="en-US" sz="2200" kern="1200" dirty="0" err="1"/>
            <a:t>estrategias</a:t>
          </a:r>
          <a:r>
            <a:rPr lang="en-US" sz="2200" kern="1200" dirty="0"/>
            <a:t> de </a:t>
          </a:r>
          <a:r>
            <a:rPr lang="en-US" sz="2200" kern="1200" dirty="0" err="1"/>
            <a:t>retención</a:t>
          </a:r>
          <a:r>
            <a:rPr lang="en-US" sz="2200" kern="1200" dirty="0"/>
            <a:t> </a:t>
          </a:r>
          <a:r>
            <a:rPr lang="en-US" sz="2200" kern="1200" dirty="0" err="1"/>
            <a:t>propuestas</a:t>
          </a:r>
          <a:r>
            <a:rPr lang="en-US" sz="2200" kern="1200" dirty="0"/>
            <a:t> </a:t>
          </a:r>
          <a:r>
            <a:rPr lang="en-US" sz="2200" kern="1200" dirty="0" err="1"/>
            <a:t>generen</a:t>
          </a:r>
          <a:r>
            <a:rPr lang="en-US" sz="2200" kern="1200" dirty="0"/>
            <a:t> </a:t>
          </a:r>
          <a:r>
            <a:rPr lang="en-US" sz="2200" kern="1200" dirty="0" err="1"/>
            <a:t>una</a:t>
          </a:r>
          <a:r>
            <a:rPr lang="en-US" sz="2200" kern="1200" dirty="0"/>
            <a:t> </a:t>
          </a:r>
          <a:r>
            <a:rPr lang="en-US" sz="2200" kern="1200" dirty="0" err="1"/>
            <a:t>reducción</a:t>
          </a:r>
          <a:r>
            <a:rPr lang="en-US" sz="2200" kern="1200" dirty="0"/>
            <a:t> </a:t>
          </a:r>
          <a:r>
            <a:rPr lang="en-US" sz="2200" kern="1200" dirty="0" err="1"/>
            <a:t>significativa</a:t>
          </a:r>
          <a:r>
            <a:rPr lang="en-US" sz="2200" kern="1200" dirty="0"/>
            <a:t> del churn y un </a:t>
          </a:r>
          <a:r>
            <a:rPr lang="en-US" sz="2200" kern="1200" dirty="0" err="1"/>
            <a:t>aumento</a:t>
          </a:r>
          <a:r>
            <a:rPr lang="en-US" sz="2200" kern="1200" dirty="0"/>
            <a:t> en la </a:t>
          </a:r>
          <a:r>
            <a:rPr lang="en-US" sz="2200" kern="1200" dirty="0" err="1"/>
            <a:t>rentabilidad</a:t>
          </a:r>
          <a:r>
            <a:rPr lang="en-US" sz="2200" kern="1200" dirty="0"/>
            <a:t> del banco.</a:t>
          </a:r>
        </a:p>
      </dsp:txBody>
      <dsp:txXfrm>
        <a:off x="125652" y="150998"/>
        <a:ext cx="4241298" cy="2322696"/>
      </dsp:txXfrm>
    </dsp:sp>
    <dsp:sp modelId="{725A0B88-5D6A-4ABD-9B5B-E09E243409F2}">
      <dsp:nvSpPr>
        <dsp:cNvPr id="0" name=""/>
        <dsp:cNvSpPr/>
      </dsp:nvSpPr>
      <dsp:spPr>
        <a:xfrm>
          <a:off x="0" y="2662707"/>
          <a:ext cx="4492602" cy="25740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Estos beneficios permitirán optimizar los recursos, mejorar la fidelización de clientes y fortalecer la posición competitiva de la institución.</a:t>
          </a:r>
        </a:p>
      </dsp:txBody>
      <dsp:txXfrm>
        <a:off x="125652" y="2788359"/>
        <a:ext cx="4241298" cy="232269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DB3BDC-B720-4FB8-BCA1-E2B1BF0D7652}">
      <dsp:nvSpPr>
        <dsp:cNvPr id="0" name=""/>
        <dsp:cNvSpPr/>
      </dsp:nvSpPr>
      <dsp:spPr>
        <a:xfrm>
          <a:off x="0" y="2183"/>
          <a:ext cx="4492602" cy="11068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DED76F-1AC5-4830-B174-4C86ED2CDE03}">
      <dsp:nvSpPr>
        <dsp:cNvPr id="0" name=""/>
        <dsp:cNvSpPr/>
      </dsp:nvSpPr>
      <dsp:spPr>
        <a:xfrm>
          <a:off x="334831" y="251232"/>
          <a:ext cx="608784" cy="608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61969-1A23-4651-9C9D-C68E5856F4E6}">
      <dsp:nvSpPr>
        <dsp:cNvPr id="0" name=""/>
        <dsp:cNvSpPr/>
      </dsp:nvSpPr>
      <dsp:spPr>
        <a:xfrm>
          <a:off x="1278447" y="2183"/>
          <a:ext cx="3214154" cy="1106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45" tIns="117145" rIns="117145" bIns="1171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Implementar el modelo en entorno real</a:t>
          </a:r>
        </a:p>
      </dsp:txBody>
      <dsp:txXfrm>
        <a:off x="1278447" y="2183"/>
        <a:ext cx="3214154" cy="1106881"/>
      </dsp:txXfrm>
    </dsp:sp>
    <dsp:sp modelId="{A1283D5A-5B84-4285-8671-6A83FB14E122}">
      <dsp:nvSpPr>
        <dsp:cNvPr id="0" name=""/>
        <dsp:cNvSpPr/>
      </dsp:nvSpPr>
      <dsp:spPr>
        <a:xfrm>
          <a:off x="0" y="1385785"/>
          <a:ext cx="4492602" cy="11068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53B7B8-0F13-42AA-B16C-E1DB3178A40E}">
      <dsp:nvSpPr>
        <dsp:cNvPr id="0" name=""/>
        <dsp:cNvSpPr/>
      </dsp:nvSpPr>
      <dsp:spPr>
        <a:xfrm>
          <a:off x="334831" y="1634833"/>
          <a:ext cx="608784" cy="608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FE5A28-E9AD-49A2-A6BB-BBFEC3E1AC2B}">
      <dsp:nvSpPr>
        <dsp:cNvPr id="0" name=""/>
        <dsp:cNvSpPr/>
      </dsp:nvSpPr>
      <dsp:spPr>
        <a:xfrm>
          <a:off x="1278447" y="1385785"/>
          <a:ext cx="3214154" cy="1106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45" tIns="117145" rIns="117145" bIns="1171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Integrarlo con CRM y comunicación</a:t>
          </a:r>
        </a:p>
      </dsp:txBody>
      <dsp:txXfrm>
        <a:off x="1278447" y="1385785"/>
        <a:ext cx="3214154" cy="1106881"/>
      </dsp:txXfrm>
    </dsp:sp>
    <dsp:sp modelId="{577B46C2-7CB5-4B81-839C-9C608015E294}">
      <dsp:nvSpPr>
        <dsp:cNvPr id="0" name=""/>
        <dsp:cNvSpPr/>
      </dsp:nvSpPr>
      <dsp:spPr>
        <a:xfrm>
          <a:off x="0" y="2769387"/>
          <a:ext cx="4492602" cy="11068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71DBC-303B-43FA-A5F4-F8BF977E0736}">
      <dsp:nvSpPr>
        <dsp:cNvPr id="0" name=""/>
        <dsp:cNvSpPr/>
      </dsp:nvSpPr>
      <dsp:spPr>
        <a:xfrm>
          <a:off x="334831" y="3018435"/>
          <a:ext cx="608784" cy="608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D57328-945F-4688-B25F-0DC63F30E651}">
      <dsp:nvSpPr>
        <dsp:cNvPr id="0" name=""/>
        <dsp:cNvSpPr/>
      </dsp:nvSpPr>
      <dsp:spPr>
        <a:xfrm>
          <a:off x="1278447" y="2769387"/>
          <a:ext cx="3214154" cy="1106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45" tIns="117145" rIns="117145" bIns="1171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Evaluación y mejora continua</a:t>
          </a:r>
        </a:p>
      </dsp:txBody>
      <dsp:txXfrm>
        <a:off x="1278447" y="2769387"/>
        <a:ext cx="3214154" cy="1106881"/>
      </dsp:txXfrm>
    </dsp:sp>
    <dsp:sp modelId="{2F19F0E0-37C1-4416-A314-F4924F12DAC5}">
      <dsp:nvSpPr>
        <dsp:cNvPr id="0" name=""/>
        <dsp:cNvSpPr/>
      </dsp:nvSpPr>
      <dsp:spPr>
        <a:xfrm>
          <a:off x="0" y="4152988"/>
          <a:ext cx="4492602" cy="110688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90FEB1-38FA-4ED4-B63D-9AD904C3820F}">
      <dsp:nvSpPr>
        <dsp:cNvPr id="0" name=""/>
        <dsp:cNvSpPr/>
      </dsp:nvSpPr>
      <dsp:spPr>
        <a:xfrm>
          <a:off x="334831" y="4402037"/>
          <a:ext cx="608784" cy="608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895FF-7773-48F9-95F2-E42DFBDEBE88}">
      <dsp:nvSpPr>
        <dsp:cNvPr id="0" name=""/>
        <dsp:cNvSpPr/>
      </dsp:nvSpPr>
      <dsp:spPr>
        <a:xfrm>
          <a:off x="1278447" y="4152988"/>
          <a:ext cx="3214154" cy="11068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145" tIns="117145" rIns="117145" bIns="11714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Invitamos a las instituciones financieras a adoptar soluciones basadas en datos.</a:t>
          </a:r>
        </a:p>
      </dsp:txBody>
      <dsp:txXfrm>
        <a:off x="1278447" y="4152988"/>
        <a:ext cx="3214154" cy="11068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29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40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4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9299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259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6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8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973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490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68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6569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3" y="365760"/>
            <a:ext cx="7393787" cy="1325562"/>
          </a:xfrm>
        </p:spPr>
        <p:txBody>
          <a:bodyPr>
            <a:normAutofit/>
          </a:bodyPr>
          <a:lstStyle/>
          <a:p>
            <a:r>
              <a:t>Predicción de Churn Bancario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22793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857FC7-8CF2-6ABD-99A9-FA1846F845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6925095"/>
              </p:ext>
            </p:extLst>
          </p:nvPr>
        </p:nvGraphicFramePr>
        <p:xfrm>
          <a:off x="946547" y="2013055"/>
          <a:ext cx="7393643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AR" sz="3100">
                <a:solidFill>
                  <a:srgbClr val="FFFFFF"/>
                </a:solidFill>
              </a:rPr>
              <a:t>¿Qué sigue?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6CB89C-59E0-6EB5-0C07-DE10EF204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4823509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AR" sz="3100">
                <a:solidFill>
                  <a:srgbClr val="FFFFFF"/>
                </a:solidFill>
              </a:rPr>
              <a:t>El desafío del churn en la banca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9429D021-1C06-777E-5DC2-BEACF6C95A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888463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AR" sz="2600">
                <a:solidFill>
                  <a:srgbClr val="FFFFFF"/>
                </a:solidFill>
              </a:rPr>
              <a:t>La complejidad detrás del churn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AFEBAD05-6876-B509-AEE0-CCA2BD0E62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593050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AR"/>
              <a:t>Un modelo predictivo para anticipar el churn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A0EB51D-064B-B6AE-DDEA-DC455E0D4E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7227051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AR" sz="3100">
                <a:solidFill>
                  <a:srgbClr val="FFFFFF"/>
                </a:solidFill>
              </a:rPr>
              <a:t>Cómo se logro</a:t>
            </a:r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20A556-1920-1A4E-A32C-55A359F5A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392903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A3D8C6DB-208F-F6EA-066C-9644BA5B30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02" r="14310"/>
          <a:stretch/>
        </p:blipFill>
        <p:spPr>
          <a:xfrm>
            <a:off x="20" y="10"/>
            <a:ext cx="846961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9610" y="0"/>
            <a:ext cx="5802877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8166" y="365758"/>
            <a:ext cx="5088195" cy="1828800"/>
          </a:xfrm>
        </p:spPr>
        <p:txBody>
          <a:bodyPr>
            <a:normAutofit/>
          </a:bodyPr>
          <a:lstStyle/>
          <a:p>
            <a:r>
              <a:rPr dirty="0" err="1"/>
              <a:t>Rendimiento</a:t>
            </a:r>
            <a:r>
              <a:rPr dirty="0"/>
              <a:t> del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8166" y="2516291"/>
            <a:ext cx="5088195" cy="3682896"/>
          </a:xfrm>
        </p:spPr>
        <p:txBody>
          <a:bodyPr>
            <a:normAutofit/>
          </a:bodyPr>
          <a:lstStyle/>
          <a:p>
            <a:r>
              <a:rPr dirty="0"/>
              <a:t>El modelo ha </a:t>
            </a:r>
            <a:r>
              <a:rPr dirty="0" err="1"/>
              <a:t>demostrado</a:t>
            </a:r>
            <a:r>
              <a:rPr dirty="0"/>
              <a:t> un alto </a:t>
            </a:r>
            <a:r>
              <a:rPr dirty="0" err="1"/>
              <a:t>rendimiento</a:t>
            </a:r>
            <a:r>
              <a:rPr dirty="0"/>
              <a:t> en la </a:t>
            </a:r>
            <a:r>
              <a:rPr dirty="0" err="1"/>
              <a:t>predicción</a:t>
            </a:r>
            <a:r>
              <a:rPr dirty="0"/>
              <a:t> del churn, con </a:t>
            </a:r>
            <a:r>
              <a:rPr dirty="0" err="1"/>
              <a:t>métricas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AUC-ROC, </a:t>
            </a:r>
            <a:r>
              <a:rPr dirty="0" err="1"/>
              <a:t>precisión</a:t>
            </a:r>
            <a:r>
              <a:rPr dirty="0"/>
              <a:t> y recall que </a:t>
            </a:r>
            <a:r>
              <a:rPr dirty="0" err="1"/>
              <a:t>superan</a:t>
            </a:r>
            <a:r>
              <a:rPr dirty="0"/>
              <a:t> los </a:t>
            </a:r>
            <a:r>
              <a:rPr dirty="0" err="1"/>
              <a:t>estándares</a:t>
            </a:r>
            <a:r>
              <a:rPr dirty="0"/>
              <a:t> del sector.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3967" y="365760"/>
            <a:ext cx="4498259" cy="1325562"/>
          </a:xfrm>
        </p:spPr>
        <p:txBody>
          <a:bodyPr>
            <a:normAutofit/>
          </a:bodyPr>
          <a:lstStyle/>
          <a:p>
            <a:r>
              <a:t>¿Qué impulsa el churn?</a:t>
            </a:r>
          </a:p>
        </p:txBody>
      </p:sp>
      <p:pic>
        <p:nvPicPr>
          <p:cNvPr id="11" name="Picture 4" descr="Closeup of a keyboard">
            <a:extLst>
              <a:ext uri="{FF2B5EF4-FFF2-40B4-BE49-F238E27FC236}">
                <a16:creationId xmlns:a16="http://schemas.microsoft.com/office/drawing/2014/main" id="{F24FCB9E-7990-166B-40FC-697B23D31F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99" r="43551" b="1"/>
          <a:stretch/>
        </p:blipFill>
        <p:spPr>
          <a:xfrm>
            <a:off x="20" y="10"/>
            <a:ext cx="3489963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3967" y="2005739"/>
            <a:ext cx="4511678" cy="4174398"/>
          </a:xfrm>
        </p:spPr>
        <p:txBody>
          <a:bodyPr>
            <a:normAutofit/>
          </a:bodyPr>
          <a:lstStyle/>
          <a:p>
            <a:r>
              <a:rPr dirty="0"/>
              <a:t>El modelo ha </a:t>
            </a:r>
            <a:r>
              <a:rPr dirty="0" err="1"/>
              <a:t>identificado</a:t>
            </a:r>
            <a:r>
              <a:rPr dirty="0"/>
              <a:t> los </a:t>
            </a:r>
            <a:r>
              <a:rPr dirty="0" err="1"/>
              <a:t>factores</a:t>
            </a:r>
            <a:r>
              <a:rPr dirty="0"/>
              <a:t> clave que </a:t>
            </a:r>
            <a:r>
              <a:rPr dirty="0" err="1"/>
              <a:t>impulsan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churn, lo que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una</a:t>
            </a:r>
            <a:r>
              <a:rPr dirty="0"/>
              <a:t>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comprensión</a:t>
            </a:r>
            <a:r>
              <a:rPr dirty="0"/>
              <a:t> del </a:t>
            </a:r>
            <a:r>
              <a:rPr dirty="0" err="1"/>
              <a:t>comportamiento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y </a:t>
            </a:r>
            <a:r>
              <a:rPr dirty="0" err="1"/>
              <a:t>apoya</a:t>
            </a:r>
            <a:r>
              <a:rPr dirty="0"/>
              <a:t> la </a:t>
            </a:r>
            <a:r>
              <a:rPr dirty="0" err="1"/>
              <a:t>toma</a:t>
            </a:r>
            <a:r>
              <a:rPr dirty="0"/>
              <a:t> de </a:t>
            </a:r>
            <a:r>
              <a:rPr dirty="0" err="1"/>
              <a:t>decisiones</a:t>
            </a:r>
            <a:r>
              <a:rPr dirty="0"/>
              <a:t> </a:t>
            </a:r>
            <a:r>
              <a:rPr dirty="0" err="1"/>
              <a:t>estratégicas</a:t>
            </a:r>
            <a:r>
              <a:rPr dirty="0"/>
              <a:t> </a:t>
            </a:r>
            <a:r>
              <a:rPr dirty="0" err="1"/>
              <a:t>basadas</a:t>
            </a:r>
            <a:r>
              <a:rPr dirty="0"/>
              <a:t> en datos.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</p:spPr>
        <p:txBody>
          <a:bodyPr>
            <a:normAutofit/>
          </a:bodyPr>
          <a:lstStyle/>
          <a:p>
            <a:r>
              <a:rPr lang="es-AR" dirty="0"/>
              <a:t>Estrategias de retención personalizadas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C321FC8-7D23-BC16-4D88-733D885CD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029652"/>
              </p:ext>
            </p:extLst>
          </p:nvPr>
        </p:nvGraphicFramePr>
        <p:xfrm>
          <a:off x="946547" y="2013055"/>
          <a:ext cx="658930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156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543" y="836023"/>
            <a:ext cx="2039091" cy="5183777"/>
          </a:xfrm>
        </p:spPr>
        <p:txBody>
          <a:bodyPr anchor="ctr">
            <a:normAutofit/>
          </a:bodyPr>
          <a:lstStyle/>
          <a:p>
            <a:r>
              <a:rPr lang="es-AR" sz="2400">
                <a:solidFill>
                  <a:srgbClr val="FFFFFF"/>
                </a:solidFill>
              </a:rPr>
              <a:t>Beneficios para la organización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2B3A40C2-2F26-600B-9C94-8B3B305454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699103"/>
              </p:ext>
            </p:extLst>
          </p:nvPr>
        </p:nvGraphicFramePr>
        <p:xfrm>
          <a:off x="3494111" y="804672"/>
          <a:ext cx="4492602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ista">
  <a:themeElements>
    <a:clrScheme name="Vista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ta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ta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TM03457515[[fn=Vista]]</Template>
  <TotalTime>31</TotalTime>
  <Words>335</Words>
  <Application>Microsoft Office PowerPoint</Application>
  <PresentationFormat>Presentación en pantalla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Century Schoolbook</vt:lpstr>
      <vt:lpstr>Wingdings 2</vt:lpstr>
      <vt:lpstr>Vista</vt:lpstr>
      <vt:lpstr>Predicción de Churn Bancario</vt:lpstr>
      <vt:lpstr>El desafío del churn en la banca</vt:lpstr>
      <vt:lpstr>La complejidad detrás del churn</vt:lpstr>
      <vt:lpstr>Un modelo predictivo para anticipar el churn</vt:lpstr>
      <vt:lpstr>Cómo se logro</vt:lpstr>
      <vt:lpstr>Rendimiento del modelo</vt:lpstr>
      <vt:lpstr>¿Qué impulsa el churn?</vt:lpstr>
      <vt:lpstr>Estrategias de retención personalizadas</vt:lpstr>
      <vt:lpstr>Beneficios para la organización</vt:lpstr>
      <vt:lpstr>¿Qué sigue?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jonathan francone</cp:lastModifiedBy>
  <cp:revision>1</cp:revision>
  <dcterms:created xsi:type="dcterms:W3CDTF">2013-01-27T09:14:16Z</dcterms:created>
  <dcterms:modified xsi:type="dcterms:W3CDTF">2025-04-19T17:09:03Z</dcterms:modified>
  <cp:category/>
</cp:coreProperties>
</file>