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90" r:id="rId7"/>
    <p:sldId id="295" r:id="rId8"/>
    <p:sldId id="296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646" autoAdjust="0"/>
  </p:normalViewPr>
  <p:slideViewPr>
    <p:cSldViewPr snapToGrid="0">
      <p:cViewPr varScale="1">
        <p:scale>
          <a:sx n="112" d="100"/>
          <a:sy n="112" d="100"/>
        </p:scale>
        <p:origin x="96" y="19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8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6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Indsamler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anchor="b"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Esp32</a:t>
            </a:r>
          </a:p>
          <a:p>
            <a:r>
              <a:rPr lang="en-US" dirty="0" err="1"/>
              <a:t>Indsamling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data</a:t>
            </a:r>
          </a:p>
          <a:p>
            <a:r>
              <a:rPr lang="en-US" dirty="0" err="1"/>
              <a:t>Realtids-visning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Hardware </a:t>
            </a:r>
            <a:r>
              <a:rPr lang="en-US" dirty="0" err="1"/>
              <a:t>og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Esp32</a:t>
            </a:r>
          </a:p>
          <a:p>
            <a:r>
              <a:rPr lang="en-US" dirty="0"/>
              <a:t>Sd-</a:t>
            </a:r>
            <a:r>
              <a:rPr lang="en-US" dirty="0" err="1"/>
              <a:t>Kortlæser</a:t>
            </a:r>
            <a:endParaRPr lang="en-US" dirty="0"/>
          </a:p>
          <a:p>
            <a:r>
              <a:rPr lang="en-US" dirty="0"/>
              <a:t>Access Point</a:t>
            </a:r>
          </a:p>
          <a:p>
            <a:r>
              <a:rPr lang="en-US" dirty="0" err="1"/>
              <a:t>WebServer</a:t>
            </a:r>
            <a:endParaRPr lang="en-US" dirty="0"/>
          </a:p>
          <a:p>
            <a:r>
              <a:rPr lang="en-US" dirty="0"/>
              <a:t>WebSocket</a:t>
            </a:r>
          </a:p>
          <a:p>
            <a:r>
              <a:rPr lang="en-US" dirty="0" err="1"/>
              <a:t>RTos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B1B9DAF7-1C1F-709B-CC58-74EB59B2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35" y="2483734"/>
            <a:ext cx="4663440" cy="2413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Simpelt</a:t>
            </a:r>
            <a:r>
              <a:rPr lang="en-US" dirty="0"/>
              <a:t> </a:t>
            </a:r>
            <a:r>
              <a:rPr lang="en-US" dirty="0" err="1"/>
              <a:t>Webinterface</a:t>
            </a:r>
            <a:endParaRPr lang="en-US" dirty="0"/>
          </a:p>
          <a:p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Foremål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Knapper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Websocket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Behandling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0027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01199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Simulering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man </a:t>
            </a:r>
            <a:r>
              <a:rPr lang="en-US" dirty="0" err="1"/>
              <a:t>opsamle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der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ændres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9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r>
              <a:rPr lang="en-US" dirty="0"/>
              <a:t> &amp; </a:t>
            </a:r>
            <a:r>
              <a:rPr lang="en-US" dirty="0" err="1"/>
              <a:t>Fremtidsudsigter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51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Energi Indsamler </vt:lpstr>
      <vt:lpstr>Intro</vt:lpstr>
      <vt:lpstr>Hardware og Software</vt:lpstr>
      <vt:lpstr>Webinterface</vt:lpstr>
      <vt:lpstr>Data Logging</vt:lpstr>
      <vt:lpstr>Konklusion &amp; Fremtidsudsigter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Barigo Østergaard</dc:creator>
  <cp:lastModifiedBy>Jonas Barigo Østergaard</cp:lastModifiedBy>
  <cp:revision>1</cp:revision>
  <dcterms:created xsi:type="dcterms:W3CDTF">2024-06-05T21:23:53Z</dcterms:created>
  <dcterms:modified xsi:type="dcterms:W3CDTF">2024-06-05T21:32:48Z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