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90" r:id="rId7"/>
    <p:sldId id="296" r:id="rId8"/>
    <p:sldId id="295" r:id="rId9"/>
    <p:sldId id="298" r:id="rId10"/>
    <p:sldId id="299" r:id="rId11"/>
    <p:sldId id="297" r:id="rId12"/>
    <p:sldId id="2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5646" autoAdjust="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63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84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6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Indsamler</a:t>
            </a:r>
            <a:r>
              <a:rPr lang="en-US" dirty="0"/>
              <a:t> 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7449CB22-C43E-4AB1-A5AC-45E0AE021561}"/>
              </a:ext>
            </a:extLst>
          </p:cNvPr>
          <p:cNvSpPr txBox="1"/>
          <p:nvPr/>
        </p:nvSpPr>
        <p:spPr>
          <a:xfrm>
            <a:off x="9199980" y="5719663"/>
            <a:ext cx="182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Jonas Østergaard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 anchor="b">
            <a:normAutofit/>
          </a:bodyPr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Esp32</a:t>
            </a:r>
          </a:p>
          <a:p>
            <a:r>
              <a:rPr lang="en-US" dirty="0" err="1"/>
              <a:t>Indsamling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data</a:t>
            </a:r>
          </a:p>
          <a:p>
            <a:r>
              <a:rPr lang="en-US" dirty="0" err="1"/>
              <a:t>Realtids-visning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Hardware </a:t>
            </a:r>
            <a:r>
              <a:rPr lang="en-US" dirty="0" err="1"/>
              <a:t>og</a:t>
            </a:r>
            <a:r>
              <a:rPr lang="en-US" dirty="0"/>
              <a:t>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Esp32</a:t>
            </a:r>
          </a:p>
          <a:p>
            <a:r>
              <a:rPr lang="en-US" sz="2800" dirty="0"/>
              <a:t>SD-</a:t>
            </a:r>
            <a:r>
              <a:rPr lang="en-US" sz="2800" dirty="0" err="1"/>
              <a:t>Kortlæser</a:t>
            </a:r>
            <a:endParaRPr lang="en-US" sz="2800" dirty="0"/>
          </a:p>
          <a:p>
            <a:r>
              <a:rPr lang="en-US" sz="2800" dirty="0"/>
              <a:t>Access Point</a:t>
            </a:r>
          </a:p>
          <a:p>
            <a:r>
              <a:rPr lang="en-US" sz="2800" dirty="0" err="1"/>
              <a:t>WebServer</a:t>
            </a:r>
            <a:endParaRPr lang="en-US" sz="2800" dirty="0"/>
          </a:p>
          <a:p>
            <a:r>
              <a:rPr lang="en-US" sz="2800" dirty="0"/>
              <a:t>WebSocket</a:t>
            </a:r>
          </a:p>
          <a:p>
            <a:r>
              <a:rPr lang="en-US" sz="2800" dirty="0" err="1"/>
              <a:t>FreeRTOS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8" name="Picture 7" descr="A circuit board with wires connected to it&#10;&#10;Description automatically generated">
            <a:extLst>
              <a:ext uri="{FF2B5EF4-FFF2-40B4-BE49-F238E27FC236}">
                <a16:creationId xmlns:a16="http://schemas.microsoft.com/office/drawing/2014/main" id="{B1B9DAF7-1C1F-709B-CC58-74EB59B27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235" y="2483734"/>
            <a:ext cx="4663440" cy="24133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Data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23984"/>
            <a:ext cx="9601199" cy="33328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Simulering</a:t>
            </a:r>
            <a:r>
              <a:rPr lang="en-US" sz="2800" dirty="0"/>
              <a:t> med </a:t>
            </a:r>
            <a:r>
              <a:rPr lang="en-US" sz="2800" dirty="0" err="1"/>
              <a:t>FreeRTOS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Hvordan</a:t>
            </a:r>
            <a:r>
              <a:rPr lang="en-US" sz="2800" dirty="0"/>
              <a:t> </a:t>
            </a:r>
            <a:r>
              <a:rPr lang="en-US" sz="2800" dirty="0" err="1"/>
              <a:t>kunne</a:t>
            </a:r>
            <a:r>
              <a:rPr lang="en-US" sz="2800" dirty="0"/>
              <a:t> man </a:t>
            </a:r>
            <a:r>
              <a:rPr lang="en-US" sz="2800" dirty="0" err="1"/>
              <a:t>opsamle</a:t>
            </a:r>
            <a:r>
              <a:rPr lang="en-US" sz="2800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Hvad</a:t>
            </a:r>
            <a:r>
              <a:rPr lang="en-US" sz="2800" dirty="0"/>
              <a:t> </a:t>
            </a:r>
            <a:r>
              <a:rPr lang="en-US" sz="2800" dirty="0" err="1"/>
              <a:t>skal</a:t>
            </a:r>
            <a:r>
              <a:rPr lang="en-US" sz="2800" dirty="0"/>
              <a:t> der </a:t>
            </a:r>
            <a:r>
              <a:rPr lang="en-US" sz="2800" dirty="0" err="1"/>
              <a:t>så</a:t>
            </a:r>
            <a:r>
              <a:rPr lang="en-US" sz="2800" dirty="0"/>
              <a:t> </a:t>
            </a:r>
            <a:r>
              <a:rPr lang="en-US" sz="2800" dirty="0" err="1"/>
              <a:t>ændres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379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Hjemmesider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Simpel</a:t>
            </a:r>
            <a:r>
              <a:rPr lang="en-US" dirty="0"/>
              <a:t> </a:t>
            </a:r>
            <a:r>
              <a:rPr lang="en-US" dirty="0" err="1"/>
              <a:t>Hjemmeside</a:t>
            </a:r>
            <a:endParaRPr lang="en-US" dirty="0"/>
          </a:p>
          <a:p>
            <a:r>
              <a:rPr lang="en-US" dirty="0" err="1"/>
              <a:t>Funktioner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Foremål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Knapper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Websocket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Behandling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00027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344B1-FB76-467B-8CEF-F9A2AFC6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Live Demo</a:t>
            </a:r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6978D4C9-B472-44B1-9D3F-069ECFC3C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901" y="2024063"/>
            <a:ext cx="4355898" cy="3332162"/>
          </a:xfrm>
        </p:spPr>
      </p:pic>
      <p:pic>
        <p:nvPicPr>
          <p:cNvPr id="10" name="Pladsholder til indhold 9">
            <a:extLst>
              <a:ext uri="{FF2B5EF4-FFF2-40B4-BE49-F238E27FC236}">
                <a16:creationId xmlns:a16="http://schemas.microsoft.com/office/drawing/2014/main" id="{64A34D6B-2458-44E0-9E97-F0D8FDEFC8B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6283325" y="2219649"/>
            <a:ext cx="4664075" cy="2940990"/>
          </a:xfrm>
        </p:spPr>
      </p:pic>
    </p:spTree>
    <p:extLst>
      <p:ext uri="{BB962C8B-B14F-4D97-AF65-F5344CB8AC3E}">
        <p14:creationId xmlns:p14="http://schemas.microsoft.com/office/powerpoint/2010/main" val="95974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18B74-89AA-46BF-8768-4EE60516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889841"/>
          </a:xfrm>
        </p:spPr>
        <p:txBody>
          <a:bodyPr/>
          <a:lstStyle/>
          <a:p>
            <a:r>
              <a:rPr lang="da-DK" dirty="0" err="1"/>
              <a:t>Doxygen</a:t>
            </a:r>
            <a:endParaRPr lang="da-DK" dirty="0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A698E6A9-51EE-48CF-9792-3FC9152E8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1390181"/>
            <a:ext cx="8276959" cy="3966044"/>
          </a:xfrm>
        </p:spPr>
      </p:pic>
    </p:spTree>
    <p:extLst>
      <p:ext uri="{BB962C8B-B14F-4D97-AF65-F5344CB8AC3E}">
        <p14:creationId xmlns:p14="http://schemas.microsoft.com/office/powerpoint/2010/main" val="78460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5C143-7C7E-492E-B053-81C4CF28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Hjælpemidler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EC91ED3-94C7-42BD-B0C0-FC48D33EE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/>
              <a:t>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800" dirty="0"/>
              <a:t>Chat-</a:t>
            </a:r>
            <a:r>
              <a:rPr lang="da-DK" sz="2800" dirty="0" err="1"/>
              <a:t>Gpt</a:t>
            </a:r>
            <a:endParaRPr lang="da-DK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800" dirty="0" err="1"/>
              <a:t>Gemini</a:t>
            </a:r>
            <a:endParaRPr lang="da-DK" sz="2800" dirty="0"/>
          </a:p>
          <a:p>
            <a:endParaRPr lang="da-DK" sz="2800" dirty="0"/>
          </a:p>
          <a:p>
            <a:r>
              <a:rPr lang="da-DK" sz="2800" dirty="0" err="1"/>
              <a:t>RandomNerds</a:t>
            </a:r>
            <a:r>
              <a:rPr lang="da-DK" sz="2800" dirty="0"/>
              <a:t> </a:t>
            </a:r>
            <a:r>
              <a:rPr lang="da-DK" sz="2800" dirty="0" err="1"/>
              <a:t>Tutorials</a:t>
            </a:r>
            <a:endParaRPr lang="da-DK" sz="2800" dirty="0"/>
          </a:p>
          <a:p>
            <a:endParaRPr lang="da-DK" sz="2800" dirty="0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895584E-7862-440B-B081-3CF75F0FE2C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1410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Reflektion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err="1"/>
              <a:t>Hvorfor</a:t>
            </a:r>
            <a:r>
              <a:rPr lang="en-US" sz="2800" dirty="0"/>
              <a:t> har </a:t>
            </a:r>
            <a:r>
              <a:rPr lang="en-US" sz="2800" dirty="0" err="1"/>
              <a:t>jeg</a:t>
            </a:r>
            <a:r>
              <a:rPr lang="en-US" sz="2800" dirty="0"/>
              <a:t> </a:t>
            </a:r>
            <a:r>
              <a:rPr lang="en-US" sz="2800" dirty="0" err="1"/>
              <a:t>valgt</a:t>
            </a:r>
            <a:r>
              <a:rPr lang="en-US" sz="2800" dirty="0"/>
              <a:t> </a:t>
            </a:r>
            <a:r>
              <a:rPr lang="en-US" sz="2800" dirty="0" err="1"/>
              <a:t>dette</a:t>
            </a:r>
            <a:r>
              <a:rPr lang="en-US" sz="2800" dirty="0"/>
              <a:t> project?</a:t>
            </a:r>
          </a:p>
          <a:p>
            <a:pPr lvl="1"/>
            <a:r>
              <a:rPr lang="en-US" sz="2800" dirty="0" err="1"/>
              <a:t>Hvad</a:t>
            </a:r>
            <a:r>
              <a:rPr lang="en-US" sz="2800" dirty="0"/>
              <a:t> har </a:t>
            </a:r>
            <a:r>
              <a:rPr lang="en-US" sz="2800" dirty="0" err="1"/>
              <a:t>jeg</a:t>
            </a:r>
            <a:r>
              <a:rPr lang="en-US" sz="2800" dirty="0"/>
              <a:t> </a:t>
            </a:r>
            <a:r>
              <a:rPr lang="en-US" sz="2800" dirty="0" err="1"/>
              <a:t>lært</a:t>
            </a:r>
            <a:r>
              <a:rPr lang="en-US" sz="2800" dirty="0"/>
              <a:t>?</a:t>
            </a:r>
          </a:p>
          <a:p>
            <a:pPr lvl="1"/>
            <a:r>
              <a:rPr lang="en-US" sz="2800" dirty="0" err="1"/>
              <a:t>Hvad</a:t>
            </a:r>
            <a:r>
              <a:rPr lang="en-US" sz="2800" dirty="0"/>
              <a:t> </a:t>
            </a:r>
            <a:r>
              <a:rPr lang="en-US" sz="2800" dirty="0" err="1"/>
              <a:t>kan</a:t>
            </a:r>
            <a:r>
              <a:rPr lang="en-US" sz="2800" dirty="0"/>
              <a:t> </a:t>
            </a:r>
            <a:r>
              <a:rPr lang="en-US" sz="2800" dirty="0" err="1"/>
              <a:t>jeg</a:t>
            </a:r>
            <a:r>
              <a:rPr lang="en-US" sz="2800" dirty="0"/>
              <a:t> </a:t>
            </a:r>
            <a:r>
              <a:rPr lang="en-US" sz="2800" dirty="0" err="1"/>
              <a:t>bruge</a:t>
            </a:r>
            <a:r>
              <a:rPr lang="en-US" sz="2800" dirty="0"/>
              <a:t> det </a:t>
            </a:r>
            <a:r>
              <a:rPr lang="en-US" sz="2800" dirty="0" err="1"/>
              <a:t>til</a:t>
            </a:r>
            <a:r>
              <a:rPr lang="en-US" sz="2800" dirty="0"/>
              <a:t>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81</Words>
  <Application>Microsoft Office PowerPoint</Application>
  <PresentationFormat>Widescreen</PresentationFormat>
  <Paragraphs>41</Paragraphs>
  <Slides>9</Slides>
  <Notes>6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Custom</vt:lpstr>
      <vt:lpstr>Energi Indsamler </vt:lpstr>
      <vt:lpstr>Intro</vt:lpstr>
      <vt:lpstr>Hardware og Software</vt:lpstr>
      <vt:lpstr>Data Logging</vt:lpstr>
      <vt:lpstr>Hjemmesider</vt:lpstr>
      <vt:lpstr>Live Demo</vt:lpstr>
      <vt:lpstr>Doxygen</vt:lpstr>
      <vt:lpstr>Hjælpemidler</vt:lpstr>
      <vt:lpstr>Reflektion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Energi Indsamler </dc:title>
  <dc:creator>Jonas Barigo Østergaard</dc:creator>
  <cp:lastModifiedBy>Tec</cp:lastModifiedBy>
  <cp:revision>8</cp:revision>
  <dcterms:created xsi:type="dcterms:W3CDTF">2024-06-05T21:23:53Z</dcterms:created>
  <dcterms:modified xsi:type="dcterms:W3CDTF">2024-06-06T09:04:57Z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