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5" r:id="rId6"/>
    <p:sldId id="267" r:id="rId7"/>
    <p:sldId id="268" r:id="rId8"/>
    <p:sldId id="269" r:id="rId9"/>
    <p:sldId id="266" r:id="rId10"/>
    <p:sldId id="257" r:id="rId11"/>
    <p:sldId id="258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3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3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5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7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1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5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2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3BC2-2A04-4E8D-AB28-EFD89833E305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6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73BC2-2A04-4E8D-AB28-EFD89833E305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92B6-AAD3-41E5-B509-F4CD58A7A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7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Problem-Solving Exercises</a:t>
            </a:r>
            <a:br>
              <a:rPr lang="en-US" dirty="0" smtClean="0"/>
            </a:b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</a:t>
            </a:r>
            <a:r>
              <a:rPr lang="en-US" dirty="0" smtClean="0"/>
              <a:t>244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44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50938"/>
            <a:ext cx="10629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child's parents promised to give the child $10 on her 12th birthday and double the gift on every subsequent birthday until the annual gift exceeded $1000. Write a C++ program to determine how old the child will be when the last amount is given and the total amount the child will have received.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step, look at an example: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78964"/>
              </p:ext>
            </p:extLst>
          </p:nvPr>
        </p:nvGraphicFramePr>
        <p:xfrm>
          <a:off x="838200" y="3303002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9800" y="4965700"/>
            <a:ext cx="9548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some sort of loop. How long does the loop execute? This determines the type of loop needed.</a:t>
            </a:r>
          </a:p>
          <a:p>
            <a:r>
              <a:rPr lang="en-US" dirty="0" smtClean="0"/>
              <a:t>Write a solution on C++.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3800" y="1690688"/>
            <a:ext cx="9461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C++ program that selects and displays the first 20 integer numbers that are evenly divisible by 3. Note: Read in a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numbers.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 at an example: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50, 14, 36, 17, 19, 12, …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determine if a number is divisible by 3?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loop is needed and what is the stop condition? (Note: you are reading in any number of integers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to ask: when to stop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37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C++ program to calculate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two numbers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*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problem requires repeated addition, e.g. 7*3 = 7+7+7,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X*Y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computed by adding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itself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7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1400" y="1848535"/>
            <a:ext cx="911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solidFill>
                  <a:srgbClr val="333333"/>
                </a:solidFill>
                <a:effectLst/>
                <a:latin typeface="Times" panose="02020603050405020304" pitchFamily="18" charset="0"/>
              </a:rPr>
              <a:t> </a:t>
            </a:r>
            <a:r>
              <a:rPr lang="en-US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C++ program read an integer, count the number of digits in the integer and </a:t>
            </a:r>
            <a:r>
              <a:rPr lang="en-US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count at the end of the program.</a:t>
            </a: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99456</a:t>
            </a:r>
          </a:p>
          <a:p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5</a:t>
            </a: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your approach?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Problem-Solving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writing a program, begin with an algorithm</a:t>
            </a:r>
          </a:p>
          <a:p>
            <a:r>
              <a:rPr lang="en-US" dirty="0" smtClean="0"/>
              <a:t>Algorithms should be written in pseudo-code which will map directly into C++</a:t>
            </a:r>
          </a:p>
          <a:p>
            <a:r>
              <a:rPr lang="en-US" dirty="0" err="1" smtClean="0"/>
              <a:t>Pseudocode</a:t>
            </a:r>
            <a:r>
              <a:rPr lang="en-US" dirty="0" smtClean="0"/>
              <a:t> is a C++</a:t>
            </a:r>
            <a:r>
              <a:rPr lang="en-US" dirty="0" err="1" smtClean="0"/>
              <a:t>ish</a:t>
            </a:r>
            <a:r>
              <a:rPr lang="en-US" dirty="0" smtClean="0"/>
              <a:t> natural language with very precise instructions but without worrying about syntax or formal structures</a:t>
            </a:r>
          </a:p>
          <a:p>
            <a:r>
              <a:rPr lang="en-US" dirty="0" smtClean="0"/>
              <a:t>Problem-solving practice with iteration (loops), control, functions and arrays helps to prepare students for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0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- </a:t>
            </a:r>
            <a:r>
              <a:rPr lang="en-US" dirty="0" smtClean="0"/>
              <a:t>Basic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loop, execute statements a specific number of times</a:t>
            </a:r>
          </a:p>
          <a:p>
            <a:r>
              <a:rPr lang="en-US" dirty="0" smtClean="0"/>
              <a:t>While loop, execute statements as long as a condition is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Only solving problems with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5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about solving problems that require loops…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Does this problem need to do something N times (</a:t>
            </a:r>
            <a:r>
              <a:rPr lang="en-US" i="1" dirty="0" smtClean="0"/>
              <a:t>for loop</a:t>
            </a:r>
            <a:r>
              <a:rPr lang="en-US" dirty="0" smtClean="0"/>
              <a:t>) or are the statements executed until a condition is false (</a:t>
            </a:r>
            <a:r>
              <a:rPr lang="en-US" i="1" dirty="0" smtClean="0"/>
              <a:t>while loop</a:t>
            </a:r>
            <a:r>
              <a:rPr lang="en-US" dirty="0" smtClean="0"/>
              <a:t>)?</a:t>
            </a:r>
          </a:p>
          <a:p>
            <a:r>
              <a:rPr lang="en-US" dirty="0" smtClean="0"/>
              <a:t>2. What are the statements needed each time through the loop?</a:t>
            </a:r>
          </a:p>
          <a:p>
            <a:r>
              <a:rPr lang="en-US" dirty="0"/>
              <a:t>3</a:t>
            </a:r>
            <a:r>
              <a:rPr lang="en-US" dirty="0" smtClean="0"/>
              <a:t>. Is this a problem where the loop counter can </a:t>
            </a:r>
            <a:r>
              <a:rPr lang="en-US" dirty="0" smtClean="0"/>
              <a:t>be </a:t>
            </a:r>
            <a:r>
              <a:rPr lang="en-US" dirty="0" smtClean="0"/>
              <a:t>used in any of the loop statements if a </a:t>
            </a:r>
            <a:r>
              <a:rPr lang="en-US" i="1" dirty="0" smtClean="0"/>
              <a:t>for loop </a:t>
            </a:r>
            <a:r>
              <a:rPr lang="en-US" dirty="0" smtClean="0"/>
              <a:t>is used?</a:t>
            </a:r>
          </a:p>
          <a:p>
            <a:r>
              <a:rPr lang="en-US" dirty="0" smtClean="0"/>
              <a:t>4. If a </a:t>
            </a:r>
            <a:r>
              <a:rPr lang="en-US" i="1" dirty="0" smtClean="0"/>
              <a:t>while loop </a:t>
            </a:r>
            <a:r>
              <a:rPr lang="en-US" dirty="0" smtClean="0"/>
              <a:t>is needed, what statement(s) are needed to advance the loop?</a:t>
            </a:r>
          </a:p>
          <a:p>
            <a:r>
              <a:rPr lang="en-US" dirty="0"/>
              <a:t>5</a:t>
            </a:r>
            <a:r>
              <a:rPr lang="en-US" dirty="0" smtClean="0"/>
              <a:t>. What variables and initialization is needed before the loop?</a:t>
            </a:r>
          </a:p>
          <a:p>
            <a:r>
              <a:rPr lang="en-US" dirty="0"/>
              <a:t>6</a:t>
            </a:r>
            <a:r>
              <a:rPr lang="en-US" dirty="0" smtClean="0"/>
              <a:t>. What is the final outcome of the loop?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5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about problems involving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the inner parts of the loop</a:t>
            </a:r>
          </a:p>
          <a:p>
            <a:r>
              <a:rPr lang="en-US" dirty="0" smtClean="0"/>
              <a:t>What is the loop supposed to generate? </a:t>
            </a:r>
          </a:p>
          <a:p>
            <a:r>
              <a:rPr lang="en-US" dirty="0" smtClean="0"/>
              <a:t>What variables are needed?</a:t>
            </a:r>
          </a:p>
          <a:p>
            <a:r>
              <a:rPr lang="en-US" dirty="0" smtClean="0"/>
              <a:t>What, if any, control is needed in the loop?</a:t>
            </a:r>
          </a:p>
          <a:p>
            <a:r>
              <a:rPr lang="en-US" dirty="0" smtClean="0"/>
              <a:t>After getting the inner part of the loop correctly, then:</a:t>
            </a:r>
          </a:p>
          <a:p>
            <a:pPr lvl="1"/>
            <a:r>
              <a:rPr lang="en-US" dirty="0" smtClean="0"/>
              <a:t>Provide the  needed initialization before the loop</a:t>
            </a:r>
          </a:p>
          <a:p>
            <a:pPr lvl="1"/>
            <a:r>
              <a:rPr lang="en-US" dirty="0" smtClean="0"/>
              <a:t>Provide the output after the loop is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1900" y="2724150"/>
            <a:ext cx="3067050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01050" y="34201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Loop</a:t>
            </a:r>
            <a:endParaRPr lang="en-US" sz="36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6972300" y="3743324"/>
            <a:ext cx="14287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66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1900" y="2724150"/>
            <a:ext cx="3067050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01050" y="34201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Loop</a:t>
            </a:r>
            <a:endParaRPr lang="en-US" sz="36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6972300" y="3743324"/>
            <a:ext cx="14287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771900" y="2019300"/>
            <a:ext cx="306705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01050" y="1962834"/>
            <a:ext cx="2479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Initialization</a:t>
            </a:r>
            <a:endParaRPr lang="en-US" sz="3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058025" y="2317639"/>
            <a:ext cx="1257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1900" y="2724150"/>
            <a:ext cx="3067050" cy="203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86775" y="323611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Loop</a:t>
            </a:r>
            <a:endParaRPr lang="en-US" sz="36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7058025" y="3559281"/>
            <a:ext cx="14287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771900" y="2019300"/>
            <a:ext cx="306705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01050" y="1962834"/>
            <a:ext cx="2479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Initialization</a:t>
            </a:r>
            <a:endParaRPr lang="en-US" sz="36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058025" y="2317639"/>
            <a:ext cx="1257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771900" y="5086350"/>
            <a:ext cx="3067050" cy="647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86774" y="5038484"/>
            <a:ext cx="2200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After Loop</a:t>
            </a:r>
            <a:endParaRPr lang="en-US" sz="3600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7058025" y="5361649"/>
            <a:ext cx="1428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9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heads are better than one…sometimes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pair programming in CS courses follows a formal procedure, for the problem-solving exercises, informal pairs will solve problems together.</a:t>
            </a:r>
          </a:p>
          <a:p>
            <a:r>
              <a:rPr lang="en-US" dirty="0" smtClean="0"/>
              <a:t>Requires interaction in the pairs</a:t>
            </a:r>
          </a:p>
          <a:p>
            <a:r>
              <a:rPr lang="en-US" dirty="0" smtClean="0"/>
              <a:t>Explanations of approaches</a:t>
            </a:r>
          </a:p>
          <a:p>
            <a:r>
              <a:rPr lang="en-US" dirty="0" smtClean="0"/>
              <a:t>Questions or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2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590</Words>
  <Application>Microsoft Macintosh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Arial</vt:lpstr>
      <vt:lpstr>Times</vt:lpstr>
      <vt:lpstr>Times New Roman</vt:lpstr>
      <vt:lpstr>Office Theme</vt:lpstr>
      <vt:lpstr>Problem-Solving Exercises with Iteration</vt:lpstr>
      <vt:lpstr>Algorithmic Problem-Solving</vt:lpstr>
      <vt:lpstr>Loops - Basic Types</vt:lpstr>
      <vt:lpstr>Thinking about solving problems that require loops…</vt:lpstr>
      <vt:lpstr>Thinking about problems involving iteration</vt:lpstr>
      <vt:lpstr>Approach…</vt:lpstr>
      <vt:lpstr>Approach…</vt:lpstr>
      <vt:lpstr>Approach…</vt:lpstr>
      <vt:lpstr>Two heads are better than one…sometimes</vt:lpstr>
      <vt:lpstr>Exercise 1</vt:lpstr>
      <vt:lpstr>Exercise 2</vt:lpstr>
      <vt:lpstr>Exercise 3</vt:lpstr>
      <vt:lpstr>Exercise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Review: Exercises with Loops</dc:title>
  <dc:creator>Shermane Austin</dc:creator>
  <cp:lastModifiedBy>Shermane Austin</cp:lastModifiedBy>
  <cp:revision>11</cp:revision>
  <dcterms:created xsi:type="dcterms:W3CDTF">2014-09-04T20:39:39Z</dcterms:created>
  <dcterms:modified xsi:type="dcterms:W3CDTF">2018-02-01T02:09:36Z</dcterms:modified>
</cp:coreProperties>
</file>