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3399"/>
  </p:normalViewPr>
  <p:slideViewPr>
    <p:cSldViewPr snapToGrid="0" snapToObjects="1">
      <p:cViewPr varScale="1">
        <p:scale>
          <a:sx n="68" d="100"/>
          <a:sy n="68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3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2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E3FE-70A4-564C-9DB7-871429AE6FD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teration with Arrays and more…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4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objects/elements with the same type</a:t>
            </a:r>
          </a:p>
          <a:p>
            <a:r>
              <a:rPr lang="en-US" dirty="0" smtClean="0"/>
              <a:t>Elements are numbered consecutively </a:t>
            </a:r>
          </a:p>
          <a:p>
            <a:r>
              <a:rPr lang="en-US" dirty="0" smtClean="0"/>
              <a:t>Referenced using name of the array and subscripts, e.g. a[0], a[1], etc.</a:t>
            </a:r>
          </a:p>
          <a:p>
            <a:r>
              <a:rPr lang="en-US" dirty="0" smtClean="0"/>
              <a:t>Arrays are stored in adjacent locations in memory</a:t>
            </a:r>
          </a:p>
          <a:p>
            <a:r>
              <a:rPr lang="en-US" dirty="0" smtClean="0"/>
              <a:t>Access elements using name and subscript</a:t>
            </a:r>
          </a:p>
          <a:p>
            <a:r>
              <a:rPr lang="en-US" dirty="0" smtClean="0"/>
              <a:t>Solving problems with arrays often involves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 -Example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8031686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//This program reads 5 integers and prints them out in reverse</a:t>
            </a:r>
          </a:p>
          <a:p>
            <a:endParaRPr lang="en-US" sz="2400" dirty="0"/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SIZE=5;  //defines size of the array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a[SIZE];            //declare array of size SIZE, type: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“Enter “ &lt;&lt; SIZE &lt;&lt; “numbers: \t”;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&lt;SIZE; </a:t>
            </a:r>
            <a:r>
              <a:rPr lang="en-US" sz="2400" dirty="0" err="1" smtClean="0"/>
              <a:t>i</a:t>
            </a:r>
            <a:r>
              <a:rPr lang="en-US" sz="2400" dirty="0" smtClean="0"/>
              <a:t>++)   //read elements  for array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a[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“printing in reverse order: ”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for(</a:t>
            </a:r>
            <a:r>
              <a:rPr lang="en-US" sz="2400" dirty="0" err="1" smtClean="0"/>
              <a:t>i</a:t>
            </a:r>
            <a:r>
              <a:rPr lang="en-US" sz="2400" dirty="0" smtClean="0"/>
              <a:t>=SIZE-1; </a:t>
            </a:r>
            <a:r>
              <a:rPr lang="en-US" sz="2400" dirty="0" err="1" smtClean="0"/>
              <a:t>i</a:t>
            </a:r>
            <a:r>
              <a:rPr lang="en-US" sz="2400" dirty="0" smtClean="0"/>
              <a:t> &gt;= 0; </a:t>
            </a:r>
            <a:r>
              <a:rPr lang="en-US" sz="2400" dirty="0" err="1" smtClean="0"/>
              <a:t>i</a:t>
            </a:r>
            <a:r>
              <a:rPr lang="en-US" sz="2400" dirty="0" smtClean="0"/>
              <a:t>--)  //printout in reverse order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“\t” &lt;&lt; a[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r>
              <a:rPr lang="en-US" sz="2400" dirty="0"/>
              <a:t>}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9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can be initialized when declared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float a[3] = {2.3, 45.6, 78.9};</a:t>
            </a:r>
          </a:p>
          <a:p>
            <a:r>
              <a:rPr lang="en-US" dirty="0" smtClean="0"/>
              <a:t>Arrays initialized using arrays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previous example</a:t>
            </a:r>
          </a:p>
          <a:p>
            <a:r>
              <a:rPr lang="en-US" dirty="0" smtClean="0"/>
              <a:t>Index out of bounds error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a[3]; //run-time error, will print garbage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smtClean="0"/>
              <a:t>example of need to test that boundary conditions are satisfied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8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</a:p>
          <a:p>
            <a:pPr marL="0" indent="0">
              <a:buNone/>
            </a:pPr>
            <a:r>
              <a:rPr lang="en-US" dirty="0" smtClean="0"/>
              <a:t>In all cases, declare and read an array of 15 integers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an algorithm that  prints the sum of even numbers in the array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an algorithm that prints the minimum value of an array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an algorithm that reverses the first n elements of the array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read the value of n</a:t>
            </a:r>
          </a:p>
          <a:p>
            <a:pPr marL="0" indent="0">
              <a:buNone/>
            </a:pPr>
            <a:r>
              <a:rPr lang="en-US" dirty="0" smtClean="0"/>
              <a:t>4.   Write an algorithm that rotates an array by 3 as explained in the lecture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0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people think programmers spend most of their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58918"/>
            <a:ext cx="7048500" cy="40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programmers actually spend most of their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90688"/>
            <a:ext cx="4267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 array of 25 elements.</a:t>
            </a:r>
          </a:p>
          <a:p>
            <a:r>
              <a:rPr lang="en-US" dirty="0" smtClean="0"/>
              <a:t>Each element has one of the following characters; ‘O’, ‘Y’, ‘R’</a:t>
            </a:r>
          </a:p>
          <a:p>
            <a:r>
              <a:rPr lang="en-US" dirty="0" smtClean="0"/>
              <a:t>Initialize the array by reading input of the characters – must be random</a:t>
            </a:r>
          </a:p>
          <a:p>
            <a:r>
              <a:rPr lang="en-US" dirty="0" smtClean="0"/>
              <a:t>If any character occurs 3 or more times in a sequence, replace the characters with ‘x’ and output the index of the first character in the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exercises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Binary search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-simple search, just check every element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-if the array has 10 items, max of 10 comparisons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-if the array has 1000 items, max of </a:t>
            </a:r>
            <a:r>
              <a:rPr lang="en-US" smtClean="0"/>
              <a:t>1000 comparisons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-but if the array is sorted, then the search can be much faster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-assume a sorted array, write an algorithm to search for an item in the array based on the discussion in lecture.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-convert the algorithm to C++ and test your program with the following inputs: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= {2,6,9,21,45,50,89,109,202, 345, 499}</a:t>
            </a:r>
          </a:p>
          <a:p>
            <a:pPr marL="0" indent="0">
              <a:buNone/>
            </a:pPr>
            <a:r>
              <a:rPr lang="en-US" dirty="0" smtClean="0"/>
              <a:t>Key = 202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93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503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Arial</vt:lpstr>
      <vt:lpstr>Calibri</vt:lpstr>
      <vt:lpstr>Office Theme</vt:lpstr>
      <vt:lpstr>Iteration with Arrays and more…</vt:lpstr>
      <vt:lpstr>Arrays - review</vt:lpstr>
      <vt:lpstr>Using Arrays -Example 1</vt:lpstr>
      <vt:lpstr>More on arrays</vt:lpstr>
      <vt:lpstr>Exercises</vt:lpstr>
      <vt:lpstr>How people think programmers spend most of their time</vt:lpstr>
      <vt:lpstr>How programmers actually spend most of their time</vt:lpstr>
      <vt:lpstr>An example…</vt:lpstr>
      <vt:lpstr>More exercises with arrays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with Arrays and more…</dc:title>
  <dc:creator>Shermane Austin</dc:creator>
  <cp:lastModifiedBy>Shermane Austin</cp:lastModifiedBy>
  <cp:revision>13</cp:revision>
  <dcterms:created xsi:type="dcterms:W3CDTF">2018-02-06T03:32:04Z</dcterms:created>
  <dcterms:modified xsi:type="dcterms:W3CDTF">2018-02-06T05:26:01Z</dcterms:modified>
</cp:coreProperties>
</file>