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60" r:id="rId7"/>
    <p:sldId id="261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0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3BC2-2A04-4E8D-AB28-EFD89833E305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92B6-AAD3-41E5-B509-F4CD58A7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3BC2-2A04-4E8D-AB28-EFD89833E305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92B6-AAD3-41E5-B509-F4CD58A7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2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3BC2-2A04-4E8D-AB28-EFD89833E305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92B6-AAD3-41E5-B509-F4CD58A7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3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3BC2-2A04-4E8D-AB28-EFD89833E305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92B6-AAD3-41E5-B509-F4CD58A7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3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3BC2-2A04-4E8D-AB28-EFD89833E305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92B6-AAD3-41E5-B509-F4CD58A7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3BC2-2A04-4E8D-AB28-EFD89833E305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92B6-AAD3-41E5-B509-F4CD58A7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5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3BC2-2A04-4E8D-AB28-EFD89833E305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92B6-AAD3-41E5-B509-F4CD58A7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75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3BC2-2A04-4E8D-AB28-EFD89833E305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92B6-AAD3-41E5-B509-F4CD58A7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1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3BC2-2A04-4E8D-AB28-EFD89833E305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92B6-AAD3-41E5-B509-F4CD58A7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5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3BC2-2A04-4E8D-AB28-EFD89833E305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92B6-AAD3-41E5-B509-F4CD58A7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2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3BC2-2A04-4E8D-AB28-EFD89833E305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92B6-AAD3-41E5-B509-F4CD58A7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6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73BC2-2A04-4E8D-AB28-EFD89833E305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492B6-AAD3-41E5-B509-F4CD58A7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7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Review: Exercises with 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246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544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loop, execute statements a specific number of times</a:t>
            </a:r>
          </a:p>
          <a:p>
            <a:r>
              <a:rPr lang="en-US" dirty="0" smtClean="0"/>
              <a:t>While loop, execute statements as long as a condition is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05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about solving problems that require loops…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Does this problem need to do something N times (</a:t>
            </a:r>
            <a:r>
              <a:rPr lang="en-US" i="1" dirty="0" smtClean="0"/>
              <a:t>for loop</a:t>
            </a:r>
            <a:r>
              <a:rPr lang="en-US" dirty="0" smtClean="0"/>
              <a:t>) or are the statements executed until a condition is false (</a:t>
            </a:r>
            <a:r>
              <a:rPr lang="en-US" i="1" dirty="0" smtClean="0"/>
              <a:t>while loop</a:t>
            </a:r>
            <a:r>
              <a:rPr lang="en-US" dirty="0" smtClean="0"/>
              <a:t>)?</a:t>
            </a:r>
          </a:p>
          <a:p>
            <a:r>
              <a:rPr lang="en-US" dirty="0" smtClean="0"/>
              <a:t>2. What are the statements needed each time through the loop?</a:t>
            </a:r>
          </a:p>
          <a:p>
            <a:r>
              <a:rPr lang="en-US" dirty="0"/>
              <a:t>3</a:t>
            </a:r>
            <a:r>
              <a:rPr lang="en-US" dirty="0" smtClean="0"/>
              <a:t>. Is this a problem where the loop counter can to be used in any of the loop statements if a </a:t>
            </a:r>
            <a:r>
              <a:rPr lang="en-US" i="1" dirty="0" smtClean="0"/>
              <a:t>for loop </a:t>
            </a:r>
            <a:r>
              <a:rPr lang="en-US" dirty="0" smtClean="0"/>
              <a:t>is used?</a:t>
            </a:r>
          </a:p>
          <a:p>
            <a:r>
              <a:rPr lang="en-US" dirty="0" smtClean="0"/>
              <a:t>4. If a </a:t>
            </a:r>
            <a:r>
              <a:rPr lang="en-US" i="1" dirty="0" smtClean="0"/>
              <a:t>while loop </a:t>
            </a:r>
            <a:r>
              <a:rPr lang="en-US" dirty="0" smtClean="0"/>
              <a:t>is needed, what statement(s) are needed to advance the loop?</a:t>
            </a:r>
          </a:p>
          <a:p>
            <a:r>
              <a:rPr lang="en-US" dirty="0"/>
              <a:t>5</a:t>
            </a:r>
            <a:r>
              <a:rPr lang="en-US" dirty="0" smtClean="0"/>
              <a:t>. What variables and initialization is needed before the loop?</a:t>
            </a:r>
          </a:p>
          <a:p>
            <a:r>
              <a:rPr lang="en-US" dirty="0"/>
              <a:t>6</a:t>
            </a:r>
            <a:r>
              <a:rPr lang="en-US" dirty="0" smtClean="0"/>
              <a:t>. What is the final outcome of the loop?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256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550938"/>
            <a:ext cx="10629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child's parents promised to give the child $10 on her 12th birthday and double the gift on every subsequent birthday until the annual gift exceeded $1000. Write a C++ program to determine how old the child will be when the last amount is given and the total amount the child will have received. 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step, look at an example: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578964"/>
              </p:ext>
            </p:extLst>
          </p:nvPr>
        </p:nvGraphicFramePr>
        <p:xfrm>
          <a:off x="838200" y="3303002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39800" y="4965700"/>
            <a:ext cx="9548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some sort of loop. How long does the loop execute? This determines the type of loop needed.</a:t>
            </a:r>
          </a:p>
          <a:p>
            <a:r>
              <a:rPr lang="en-US" dirty="0" smtClean="0"/>
              <a:t>Write a solution on C++.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74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93800" y="1690688"/>
            <a:ext cx="94615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 a C++ program that selects and displays the first 20 integer numbers that are evenly divisible by 3. Note: Read in a bunch of numbers. 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 at an example: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 50, 14, 36, 17, 19, 12, …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determine if a number is divisible by 3?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kind of loop is needed and what is the stop condition? (Note: you are reading in any number of integers.)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37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a C++ program to calculate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two numbers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without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*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problem requires repeated addition, e.g. 7*3 = 7+7+7,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X*Y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be computed by adding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itself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279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1400" y="1848535"/>
            <a:ext cx="9118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>
                <a:solidFill>
                  <a:srgbClr val="333333"/>
                </a:solidFill>
                <a:effectLst/>
                <a:latin typeface="Times" panose="02020603050405020304" pitchFamily="18" charset="0"/>
              </a:rPr>
              <a:t> </a:t>
            </a:r>
            <a:r>
              <a:rPr lang="en-US" i="0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 a C++ program read an integer, count the number of digits in the integer and displaying the count at the end of the program.</a:t>
            </a:r>
          </a:p>
          <a:p>
            <a:endParaRPr 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 99456</a:t>
            </a:r>
          </a:p>
          <a:p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 5</a:t>
            </a:r>
          </a:p>
          <a:p>
            <a:endParaRPr 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What’s your approach?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80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– due 9/9/14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997839"/>
            <a:ext cx="98933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Fibonacci sequence is 0, 1, 1, 2, 3, 5, 8, 13,...; the first two terms are 0 and 1, and each term thereafter is the sum of the two preceding terms - that is, Fib[n] = Fib[n-1] + Fib[n-2]. Using this information, write a C++ program that calculates the </a:t>
            </a:r>
            <a:r>
              <a:rPr lang="en-US" b="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nth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number in a Fibonacci sequence, where the user enters n into the program interactively. For example, if n=6, the program should display the value 5.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several different ways to solve this problem. Find a solution.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 COPY A SOLUTION FROM ONLINE OR ANOTHER STUDENT!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will do you no good since this is an exercise in problem-solving.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711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538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</vt:lpstr>
      <vt:lpstr>Times New Roman</vt:lpstr>
      <vt:lpstr>Office Theme</vt:lpstr>
      <vt:lpstr>Review: Exercises with Loops</vt:lpstr>
      <vt:lpstr>Basic Types</vt:lpstr>
      <vt:lpstr>Thinking about solving problems that require loops…</vt:lpstr>
      <vt:lpstr>Exercise 1</vt:lpstr>
      <vt:lpstr>Exercise 2</vt:lpstr>
      <vt:lpstr>Exercise 3</vt:lpstr>
      <vt:lpstr>Exercise 4</vt:lpstr>
      <vt:lpstr>Homework – due 9/9/14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Review: Exercises with Loops</dc:title>
  <dc:creator>Shermane Austin</dc:creator>
  <cp:lastModifiedBy>Shermane Austin</cp:lastModifiedBy>
  <cp:revision>7</cp:revision>
  <dcterms:created xsi:type="dcterms:W3CDTF">2014-09-04T20:39:39Z</dcterms:created>
  <dcterms:modified xsi:type="dcterms:W3CDTF">2014-09-04T21:45:29Z</dcterms:modified>
</cp:coreProperties>
</file>