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p:restoredTop sz="93399"/>
  </p:normalViewPr>
  <p:slideViewPr>
    <p:cSldViewPr snapToGrid="0" snapToObjects="1">
      <p:cViewPr varScale="1">
        <p:scale>
          <a:sx n="68" d="100"/>
          <a:sy n="68" d="100"/>
        </p:scale>
        <p:origin x="1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E6487C-98D8-FD43-905B-B3824336DB6D}" type="datetimeFigureOut">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3870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6487C-98D8-FD43-905B-B3824336DB6D}" type="datetimeFigureOut">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13811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6487C-98D8-FD43-905B-B3824336DB6D}" type="datetimeFigureOut">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68113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E6487C-98D8-FD43-905B-B3824336DB6D}" type="datetimeFigureOut">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38485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6487C-98D8-FD43-905B-B3824336DB6D}" type="datetimeFigureOut">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26938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E6487C-98D8-FD43-905B-B3824336DB6D}" type="datetimeFigureOut">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69660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E6487C-98D8-FD43-905B-B3824336DB6D}" type="datetimeFigureOut">
              <a:rPr lang="en-US" smtClean="0"/>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9023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E6487C-98D8-FD43-905B-B3824336DB6D}" type="datetimeFigureOut">
              <a:rPr lang="en-US" smtClean="0"/>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69410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6487C-98D8-FD43-905B-B3824336DB6D}" type="datetimeFigureOut">
              <a:rPr lang="en-US" smtClean="0"/>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54844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6487C-98D8-FD43-905B-B3824336DB6D}" type="datetimeFigureOut">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147950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6487C-98D8-FD43-905B-B3824336DB6D}" type="datetimeFigureOut">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05A4-68F0-684F-8902-891C71DFC876}" type="slidenum">
              <a:rPr lang="en-US" smtClean="0"/>
              <a:t>‹#›</a:t>
            </a:fld>
            <a:endParaRPr lang="en-US"/>
          </a:p>
        </p:txBody>
      </p:sp>
    </p:spTree>
    <p:extLst>
      <p:ext uri="{BB962C8B-B14F-4D97-AF65-F5344CB8AC3E}">
        <p14:creationId xmlns:p14="http://schemas.microsoft.com/office/powerpoint/2010/main" val="3621768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6487C-98D8-FD43-905B-B3824336DB6D}" type="datetimeFigureOut">
              <a:rPr lang="en-US" smtClean="0"/>
              <a:t>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B05A4-68F0-684F-8902-891C71DFC876}" type="slidenum">
              <a:rPr lang="en-US" smtClean="0"/>
              <a:t>‹#›</a:t>
            </a:fld>
            <a:endParaRPr lang="en-US"/>
          </a:p>
        </p:txBody>
      </p:sp>
    </p:spTree>
    <p:extLst>
      <p:ext uri="{BB962C8B-B14F-4D97-AF65-F5344CB8AC3E}">
        <p14:creationId xmlns:p14="http://schemas.microsoft.com/office/powerpoint/2010/main" val="1852410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Problem-Solving Suggestions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40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program doesn’t work correctly?</a:t>
            </a:r>
            <a:endParaRPr lang="en-US" dirty="0"/>
          </a:p>
        </p:txBody>
      </p:sp>
      <p:sp>
        <p:nvSpPr>
          <p:cNvPr id="3" name="Content Placeholder 2"/>
          <p:cNvSpPr>
            <a:spLocks noGrp="1"/>
          </p:cNvSpPr>
          <p:nvPr>
            <p:ph idx="1"/>
          </p:nvPr>
        </p:nvSpPr>
        <p:spPr/>
        <p:txBody>
          <a:bodyPr>
            <a:normAutofit fontScale="92500"/>
          </a:bodyPr>
          <a:lstStyle/>
          <a:p>
            <a:r>
              <a:rPr lang="en-US" dirty="0" smtClean="0"/>
              <a:t>You followed all of the steps</a:t>
            </a:r>
          </a:p>
          <a:p>
            <a:r>
              <a:rPr lang="en-US" dirty="0" smtClean="0"/>
              <a:t>You *think* you implemented everything correctly</a:t>
            </a:r>
          </a:p>
          <a:p>
            <a:r>
              <a:rPr lang="en-US" dirty="0" smtClean="0"/>
              <a:t>But when you run your program, the output isn’t right</a:t>
            </a:r>
          </a:p>
          <a:p>
            <a:r>
              <a:rPr lang="en-US" dirty="0" smtClean="0"/>
              <a:t>What to do? </a:t>
            </a:r>
            <a:r>
              <a:rPr lang="en-US" b="1" dirty="0" err="1"/>
              <a:t>c</a:t>
            </a:r>
            <a:r>
              <a:rPr lang="en-US" b="1" dirty="0" err="1" smtClean="0"/>
              <a:t>out</a:t>
            </a:r>
            <a:r>
              <a:rPr lang="en-US" dirty="0" smtClean="0"/>
              <a:t> is your friend.</a:t>
            </a:r>
          </a:p>
          <a:p>
            <a:r>
              <a:rPr lang="en-US" dirty="0" smtClean="0"/>
              <a:t>One way for beginning coders to identify errors is by inserting multiple </a:t>
            </a:r>
            <a:r>
              <a:rPr lang="en-US" b="1" dirty="0" err="1" smtClean="0"/>
              <a:t>cout</a:t>
            </a:r>
            <a:r>
              <a:rPr lang="en-US" dirty="0" smtClean="0"/>
              <a:t> statements in their programs. You did the walkthrough, you know what to expect so you should be able to find the error(s) by looking at the output – brute-force debugging. (We will see other ways to handle this later.)</a:t>
            </a:r>
          </a:p>
          <a:p>
            <a:r>
              <a:rPr lang="en-US" dirty="0" smtClean="0"/>
              <a:t>Of course, after you correct the program you delete the unneeded </a:t>
            </a:r>
            <a:r>
              <a:rPr lang="en-US" b="1" dirty="0" err="1" smtClean="0"/>
              <a:t>cout</a:t>
            </a:r>
            <a:r>
              <a:rPr lang="en-US" b="1" dirty="0" smtClean="0"/>
              <a:t> </a:t>
            </a:r>
            <a:r>
              <a:rPr lang="en-US" dirty="0" smtClean="0"/>
              <a:t>statements</a:t>
            </a:r>
            <a:endParaRPr lang="en-US" dirty="0"/>
          </a:p>
        </p:txBody>
      </p:sp>
    </p:spTree>
    <p:extLst>
      <p:ext uri="{BB962C8B-B14F-4D97-AF65-F5344CB8AC3E}">
        <p14:creationId xmlns:p14="http://schemas.microsoft.com/office/powerpoint/2010/main" val="19204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Pen and paper only</a:t>
            </a:r>
          </a:p>
          <a:p>
            <a:r>
              <a:rPr lang="en-US" dirty="0" smtClean="0"/>
              <a:t>Create examples with real data</a:t>
            </a:r>
          </a:p>
          <a:p>
            <a:r>
              <a:rPr lang="en-US" dirty="0" smtClean="0"/>
              <a:t>Walk through the task step by step with the real data</a:t>
            </a:r>
          </a:p>
          <a:p>
            <a:r>
              <a:rPr lang="en-US" dirty="0" smtClean="0"/>
              <a:t>Determine any patterns</a:t>
            </a:r>
          </a:p>
          <a:p>
            <a:r>
              <a:rPr lang="en-US" dirty="0" smtClean="0"/>
              <a:t>Determine any control, loops, etc.</a:t>
            </a:r>
          </a:p>
          <a:p>
            <a:r>
              <a:rPr lang="en-US" dirty="0" smtClean="0"/>
              <a:t>Add needed elements</a:t>
            </a:r>
          </a:p>
          <a:p>
            <a:r>
              <a:rPr lang="en-US" dirty="0" smtClean="0"/>
              <a:t>Walk through the algorithm with the real data</a:t>
            </a:r>
            <a:endParaRPr lang="en-US" dirty="0"/>
          </a:p>
        </p:txBody>
      </p:sp>
    </p:spTree>
    <p:extLst>
      <p:ext uri="{BB962C8B-B14F-4D97-AF65-F5344CB8AC3E}">
        <p14:creationId xmlns:p14="http://schemas.microsoft.com/office/powerpoint/2010/main" val="78137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Notes on the problem: reverse </a:t>
            </a:r>
            <a:r>
              <a:rPr lang="en-US" b="1" dirty="0" smtClean="0"/>
              <a:t>the first </a:t>
            </a:r>
            <a:r>
              <a:rPr lang="en-US" b="1" i="1" dirty="0" smtClean="0"/>
              <a:t>n</a:t>
            </a:r>
            <a:r>
              <a:rPr lang="en-US" b="1" dirty="0" smtClean="0"/>
              <a:t> </a:t>
            </a:r>
            <a:r>
              <a:rPr lang="en-US" b="1" dirty="0"/>
              <a:t>elements in an array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For challenging problems, you may have to breakdown the components which may involve walkthroughs using KNOWN values.</a:t>
            </a:r>
          </a:p>
          <a:p>
            <a:r>
              <a:rPr lang="en-US" dirty="0"/>
              <a:t>Example:</a:t>
            </a:r>
          </a:p>
          <a:p>
            <a:r>
              <a:rPr lang="en-US" dirty="0"/>
              <a:t>The array: |9|16|71|83|97|86|91|4|15|22|45|2|102|77|18</a:t>
            </a:r>
          </a:p>
          <a:p>
            <a:r>
              <a:rPr lang="en-US" dirty="0"/>
              <a:t>Let n = 5</a:t>
            </a:r>
          </a:p>
          <a:p>
            <a:r>
              <a:rPr lang="en-US" dirty="0"/>
              <a:t>The index of the array, </a:t>
            </a:r>
            <a:r>
              <a:rPr lang="en-US" i="1" dirty="0" err="1"/>
              <a:t>i</a:t>
            </a:r>
            <a:r>
              <a:rPr lang="en-US" dirty="0"/>
              <a:t>, will be needed.</a:t>
            </a:r>
          </a:p>
          <a:p>
            <a:r>
              <a:rPr lang="en-US" dirty="0"/>
              <a:t>What are the steps?</a:t>
            </a:r>
          </a:p>
          <a:p>
            <a:pPr marL="0" indent="0">
              <a:buNone/>
            </a:pPr>
            <a:endParaRPr lang="en-US" dirty="0"/>
          </a:p>
        </p:txBody>
      </p:sp>
    </p:spTree>
    <p:extLst>
      <p:ext uri="{BB962C8B-B14F-4D97-AF65-F5344CB8AC3E}">
        <p14:creationId xmlns:p14="http://schemas.microsoft.com/office/powerpoint/2010/main" val="14855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Step 0</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i</a:t>
            </a:r>
            <a:r>
              <a:rPr lang="en-US" dirty="0"/>
              <a:t>=0, swap a[0] with a[4]  //  a[4] = a[5-1] //note using the value of </a:t>
            </a:r>
            <a:r>
              <a:rPr lang="en-US" i="1" dirty="0"/>
              <a:t>n</a:t>
            </a:r>
            <a:r>
              <a:rPr lang="en-US" dirty="0"/>
              <a:t> to understand how the index changes</a:t>
            </a:r>
          </a:p>
          <a:p>
            <a:r>
              <a:rPr lang="en-US" dirty="0"/>
              <a:t>Show the array after this step</a:t>
            </a:r>
          </a:p>
          <a:p>
            <a:r>
              <a:rPr lang="en-US" dirty="0" err="1"/>
              <a:t>i</a:t>
            </a:r>
            <a:r>
              <a:rPr lang="en-US" dirty="0"/>
              <a:t>=1, swap a[1] with a[3]  // a[3] = a[5-2]</a:t>
            </a:r>
          </a:p>
          <a:p>
            <a:r>
              <a:rPr lang="en-US" dirty="0"/>
              <a:t>Show the array after this step</a:t>
            </a:r>
          </a:p>
          <a:p>
            <a:r>
              <a:rPr lang="en-US" dirty="0" err="1"/>
              <a:t>i</a:t>
            </a:r>
            <a:r>
              <a:rPr lang="en-US" dirty="0"/>
              <a:t>=2, swap a[2] with a[2] // a[2] = a[5-3] ??? looks like this is done.</a:t>
            </a:r>
          </a:p>
          <a:p>
            <a:r>
              <a:rPr lang="en-US" dirty="0"/>
              <a:t>Show the array after this step – it should not change</a:t>
            </a:r>
          </a:p>
          <a:p>
            <a:endParaRPr lang="en-US" dirty="0"/>
          </a:p>
        </p:txBody>
      </p:sp>
    </p:spTree>
    <p:extLst>
      <p:ext uri="{BB962C8B-B14F-4D97-AF65-F5344CB8AC3E}">
        <p14:creationId xmlns:p14="http://schemas.microsoft.com/office/powerpoint/2010/main" val="104451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Step 1</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Now think of the problem in terms of </a:t>
            </a:r>
            <a:r>
              <a:rPr lang="en-US" i="1" dirty="0"/>
              <a:t>n</a:t>
            </a:r>
            <a:endParaRPr lang="en-US" dirty="0"/>
          </a:p>
          <a:p>
            <a:r>
              <a:rPr lang="en-US" dirty="0" err="1"/>
              <a:t>i</a:t>
            </a:r>
            <a:r>
              <a:rPr lang="en-US" dirty="0"/>
              <a:t>=0, swap a[0] with a[n-1]  //remember the array begins with 0</a:t>
            </a:r>
          </a:p>
          <a:p>
            <a:r>
              <a:rPr lang="en-US" dirty="0" err="1"/>
              <a:t>i</a:t>
            </a:r>
            <a:r>
              <a:rPr lang="en-US" dirty="0"/>
              <a:t>=1, swap a[1] with a[n-2] </a:t>
            </a:r>
          </a:p>
          <a:p>
            <a:r>
              <a:rPr lang="en-US" dirty="0" err="1"/>
              <a:t>i</a:t>
            </a:r>
            <a:r>
              <a:rPr lang="en-US" dirty="0"/>
              <a:t>=2, swap a[2] with a[n-3]</a:t>
            </a:r>
          </a:p>
          <a:p>
            <a:endParaRPr lang="en-US" dirty="0"/>
          </a:p>
        </p:txBody>
      </p:sp>
    </p:spTree>
    <p:extLst>
      <p:ext uri="{BB962C8B-B14F-4D97-AF65-F5344CB8AC3E}">
        <p14:creationId xmlns:p14="http://schemas.microsoft.com/office/powerpoint/2010/main" val="171391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Step 2</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You know how to swap values</a:t>
            </a:r>
          </a:p>
          <a:p>
            <a:r>
              <a:rPr lang="en-US" dirty="0"/>
              <a:t>You know how to increment the index of the array  in a loop</a:t>
            </a:r>
          </a:p>
          <a:p>
            <a:r>
              <a:rPr lang="en-US" dirty="0"/>
              <a:t>You need to figure out how to adjust a[n-1] etc. using the array index, </a:t>
            </a:r>
            <a:r>
              <a:rPr lang="en-US" i="1" dirty="0" err="1"/>
              <a:t>i</a:t>
            </a:r>
            <a:r>
              <a:rPr lang="en-US" i="1" dirty="0"/>
              <a:t> , note:</a:t>
            </a:r>
            <a:endParaRPr lang="en-US" dirty="0"/>
          </a:p>
          <a:p>
            <a:r>
              <a:rPr lang="en-US" i="1" dirty="0"/>
              <a:t> a[n-1]  </a:t>
            </a:r>
            <a:r>
              <a:rPr lang="en-US" i="1" dirty="0" err="1"/>
              <a:t>i</a:t>
            </a:r>
            <a:r>
              <a:rPr lang="en-US" i="1" dirty="0"/>
              <a:t> = 0</a:t>
            </a:r>
            <a:endParaRPr lang="en-US" dirty="0"/>
          </a:p>
          <a:p>
            <a:r>
              <a:rPr lang="en-US" i="1" dirty="0"/>
              <a:t> a[n-2] </a:t>
            </a:r>
            <a:r>
              <a:rPr lang="en-US" i="1" dirty="0" err="1"/>
              <a:t>i</a:t>
            </a:r>
            <a:r>
              <a:rPr lang="en-US" i="1" dirty="0"/>
              <a:t> =1</a:t>
            </a:r>
            <a:endParaRPr lang="en-US" dirty="0"/>
          </a:p>
          <a:p>
            <a:r>
              <a:rPr lang="en-US" i="1" dirty="0"/>
              <a:t>a[n-3] </a:t>
            </a:r>
            <a:r>
              <a:rPr lang="en-US" i="1" dirty="0" err="1"/>
              <a:t>i</a:t>
            </a:r>
            <a:r>
              <a:rPr lang="en-US" i="1" dirty="0"/>
              <a:t> = </a:t>
            </a:r>
            <a:r>
              <a:rPr lang="en-US" i="1" dirty="0" smtClean="0"/>
              <a:t>2</a:t>
            </a:r>
          </a:p>
          <a:p>
            <a:r>
              <a:rPr lang="en-US" i="1" dirty="0"/>
              <a:t>What is the pattern here?</a:t>
            </a:r>
            <a:endParaRPr lang="en-US" dirty="0"/>
          </a:p>
          <a:p>
            <a:r>
              <a:rPr lang="en-US" dirty="0"/>
              <a:t>Another way to put this is: what should be subtracted from n to get the correct index value? That has to be in terms of </a:t>
            </a:r>
            <a:r>
              <a:rPr lang="en-US" i="1" dirty="0" err="1"/>
              <a:t>i</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829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Step 3</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How long does this continue? You are not swapping the entire array.</a:t>
            </a:r>
          </a:p>
          <a:p>
            <a:r>
              <a:rPr lang="en-US" dirty="0"/>
              <a:t>You need to figure out when this ends.</a:t>
            </a:r>
          </a:p>
          <a:p>
            <a:r>
              <a:rPr lang="en-US" dirty="0"/>
              <a:t> Is it the same if n is even or odd? Not sure? Walk through a couple of arrays…</a:t>
            </a:r>
          </a:p>
          <a:p>
            <a:endParaRPr lang="en-US" dirty="0"/>
          </a:p>
        </p:txBody>
      </p:sp>
    </p:spTree>
    <p:extLst>
      <p:ext uri="{BB962C8B-B14F-4D97-AF65-F5344CB8AC3E}">
        <p14:creationId xmlns:p14="http://schemas.microsoft.com/office/powerpoint/2010/main" val="179782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Step 4</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What kind of loop is needed – for loop or while loop? Another way to think about this is when does this stop? Do you need to consider all elements in the array or only some? Think about how you can identify “some” in the loop?</a:t>
            </a:r>
          </a:p>
          <a:p>
            <a:endParaRPr lang="en-US" dirty="0"/>
          </a:p>
        </p:txBody>
      </p:sp>
    </p:spTree>
    <p:extLst>
      <p:ext uri="{BB962C8B-B14F-4D97-AF65-F5344CB8AC3E}">
        <p14:creationId xmlns:p14="http://schemas.microsoft.com/office/powerpoint/2010/main" val="204054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-Start with pen and paper, walk through an example with specific values</a:t>
            </a:r>
          </a:p>
          <a:p>
            <a:r>
              <a:rPr lang="en-US" dirty="0"/>
              <a:t>-Write out each line with the changes that are taking place</a:t>
            </a:r>
          </a:p>
          <a:p>
            <a:r>
              <a:rPr lang="en-US" dirty="0"/>
              <a:t>-Rewrite those changes in terms of any key variables (in this case, the array index (</a:t>
            </a:r>
            <a:r>
              <a:rPr lang="en-US" dirty="0" err="1"/>
              <a:t>i</a:t>
            </a:r>
            <a:r>
              <a:rPr lang="en-US" dirty="0"/>
              <a:t>) and n.</a:t>
            </a:r>
          </a:p>
          <a:p>
            <a:r>
              <a:rPr lang="en-US" dirty="0"/>
              <a:t>-Look at the patterns that develop and formulate a more general solution</a:t>
            </a:r>
          </a:p>
          <a:p>
            <a:r>
              <a:rPr lang="en-US" dirty="0"/>
              <a:t>-Wrap up in any context needed – in this case, a loop</a:t>
            </a:r>
          </a:p>
          <a:p>
            <a:r>
              <a:rPr lang="en-US" dirty="0" smtClean="0"/>
              <a:t>BUT WAIT….</a:t>
            </a:r>
            <a:endParaRPr lang="en-US" dirty="0"/>
          </a:p>
        </p:txBody>
      </p:sp>
    </p:spTree>
    <p:extLst>
      <p:ext uri="{BB962C8B-B14F-4D97-AF65-F5344CB8AC3E}">
        <p14:creationId xmlns:p14="http://schemas.microsoft.com/office/powerpoint/2010/main" val="198764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624</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Arial</vt:lpstr>
      <vt:lpstr>Calibri</vt:lpstr>
      <vt:lpstr>Office Theme</vt:lpstr>
      <vt:lpstr>Problem-Solving Suggestions</vt:lpstr>
      <vt:lpstr>How to begin</vt:lpstr>
      <vt:lpstr>Notes on the problem: reverse the first n elements in an array </vt:lpstr>
      <vt:lpstr>Step 0 </vt:lpstr>
      <vt:lpstr>Step 1 </vt:lpstr>
      <vt:lpstr>Step 2 </vt:lpstr>
      <vt:lpstr>Step 3 </vt:lpstr>
      <vt:lpstr>Step 4 </vt:lpstr>
      <vt:lpstr>Summary </vt:lpstr>
      <vt:lpstr>Your program doesn’t work correctly?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Problem-Solving Suggestions</dc:title>
  <dc:creator>Shermane Austin</dc:creator>
  <cp:lastModifiedBy>Shermane Austin</cp:lastModifiedBy>
  <cp:revision>3</cp:revision>
  <dcterms:created xsi:type="dcterms:W3CDTF">2018-02-08T20:06:51Z</dcterms:created>
  <dcterms:modified xsi:type="dcterms:W3CDTF">2018-02-08T20:38:40Z</dcterms:modified>
</cp:coreProperties>
</file>