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/>
    <p:restoredTop sz="93399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.TURBI" userId="7552383e-8457-41fa-85dd-425970443d3e" providerId="ADAL" clId="{C7A5B49F-FD01-4298-86EB-51DC896234B6}"/>
    <pc:docChg chg="custSel modSld">
      <pc:chgData name="JOEL.TURBI" userId="7552383e-8457-41fa-85dd-425970443d3e" providerId="ADAL" clId="{C7A5B49F-FD01-4298-86EB-51DC896234B6}" dt="2018-02-08T16:55:01.048" v="14" actId="1076"/>
      <pc:docMkLst>
        <pc:docMk/>
      </pc:docMkLst>
      <pc:sldChg chg="modSp">
        <pc:chgData name="JOEL.TURBI" userId="7552383e-8457-41fa-85dd-425970443d3e" providerId="ADAL" clId="{C7A5B49F-FD01-4298-86EB-51DC896234B6}" dt="2018-02-08T16:55:01.048" v="14" actId="1076"/>
        <pc:sldMkLst>
          <pc:docMk/>
          <pc:sldMk cId="609936398" sldId="261"/>
        </pc:sldMkLst>
        <pc:spChg chg="mod">
          <ac:chgData name="JOEL.TURBI" userId="7552383e-8457-41fa-85dd-425970443d3e" providerId="ADAL" clId="{C7A5B49F-FD01-4298-86EB-51DC896234B6}" dt="2018-02-08T16:55:01.048" v="14" actId="1076"/>
          <ac:spMkLst>
            <pc:docMk/>
            <pc:sldMk cId="609936398" sldId="261"/>
            <ac:spMk id="2" creationId="{00000000-0000-0000-0000-000000000000}"/>
          </ac:spMkLst>
        </pc:spChg>
        <pc:spChg chg="mod">
          <ac:chgData name="JOEL.TURBI" userId="7552383e-8457-41fa-85dd-425970443d3e" providerId="ADAL" clId="{C7A5B49F-FD01-4298-86EB-51DC896234B6}" dt="2018-02-08T16:54:47.310" v="13" actId="20577"/>
          <ac:spMkLst>
            <pc:docMk/>
            <pc:sldMk cId="609936398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E3FE-70A4-564C-9DB7-871429AE6FD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25E8-6D63-F44D-940C-F3E789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Arrays and more…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 246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4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objects/elements with the same type</a:t>
            </a:r>
          </a:p>
          <a:p>
            <a:r>
              <a:rPr lang="en-US" dirty="0"/>
              <a:t>Elements are numbered consecutively </a:t>
            </a:r>
          </a:p>
          <a:p>
            <a:r>
              <a:rPr lang="en-US" dirty="0"/>
              <a:t>Referenced using name of the array and subscripts, e.g. a[0], a[1], etc.</a:t>
            </a:r>
          </a:p>
          <a:p>
            <a:r>
              <a:rPr lang="en-US" dirty="0"/>
              <a:t>Arrays are stored in adjacent locations in memory</a:t>
            </a:r>
          </a:p>
          <a:p>
            <a:r>
              <a:rPr lang="en-US" dirty="0"/>
              <a:t>Access elements using name and subscript</a:t>
            </a:r>
          </a:p>
          <a:p>
            <a:r>
              <a:rPr lang="en-US" dirty="0"/>
              <a:t>Solving problems with arrays often involves iteration</a:t>
            </a:r>
          </a:p>
        </p:txBody>
      </p:sp>
    </p:spTree>
    <p:extLst>
      <p:ext uri="{BB962C8B-B14F-4D97-AF65-F5344CB8AC3E}">
        <p14:creationId xmlns:p14="http://schemas.microsoft.com/office/powerpoint/2010/main" val="18102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-Example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8031686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//This program reads 5 integers and prints them out in reverse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SIZE=5;  //defines size of the array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a[SIZE];            //declare array of size SIZE, type: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“Enter “ &lt;&lt; SIZE &lt;&lt; “numbers: \t”;</a:t>
            </a:r>
          </a:p>
          <a:p>
            <a:r>
              <a:rPr lang="en-US" sz="2400" dirty="0"/>
              <a:t>   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&lt;SIZE; </a:t>
            </a:r>
            <a:r>
              <a:rPr lang="en-US" sz="2400" dirty="0" err="1"/>
              <a:t>i</a:t>
            </a:r>
            <a:r>
              <a:rPr lang="en-US" sz="2400" dirty="0"/>
              <a:t>++)   //read elements  for array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cin</a:t>
            </a:r>
            <a:r>
              <a:rPr lang="en-US" sz="2400" dirty="0"/>
              <a:t> &gt;&gt; a[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cout</a:t>
            </a:r>
            <a:r>
              <a:rPr lang="en-US" sz="2400" dirty="0"/>
              <a:t> &lt;&lt; “printing in reverse order: ”</a:t>
            </a:r>
          </a:p>
          <a:p>
            <a:r>
              <a:rPr lang="en-US" sz="2400" dirty="0"/>
              <a:t>   for(</a:t>
            </a:r>
            <a:r>
              <a:rPr lang="en-US" sz="2400" dirty="0" err="1"/>
              <a:t>i</a:t>
            </a:r>
            <a:r>
              <a:rPr lang="en-US" sz="2400" dirty="0"/>
              <a:t>=SIZE-1; </a:t>
            </a:r>
            <a:r>
              <a:rPr lang="en-US" sz="2400" dirty="0" err="1"/>
              <a:t>i</a:t>
            </a:r>
            <a:r>
              <a:rPr lang="en-US" sz="2400" dirty="0"/>
              <a:t> &gt;= 0; </a:t>
            </a:r>
            <a:r>
              <a:rPr lang="en-US" sz="2400" dirty="0" err="1"/>
              <a:t>i</a:t>
            </a:r>
            <a:r>
              <a:rPr lang="en-US" sz="2400" dirty="0"/>
              <a:t>--)  //printout in reverse order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cout</a:t>
            </a:r>
            <a:r>
              <a:rPr lang="en-US" sz="2400" dirty="0"/>
              <a:t> &lt;&lt; “\t” &lt;&lt; a[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}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1039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can be initialized when declared</a:t>
            </a:r>
          </a:p>
          <a:p>
            <a:pPr marL="0" indent="0">
              <a:buNone/>
            </a:pPr>
            <a:r>
              <a:rPr lang="en-US" dirty="0"/>
              <a:t>    float a[3] = {2.3, 45.6, 78.9};</a:t>
            </a:r>
          </a:p>
          <a:p>
            <a:r>
              <a:rPr lang="en-US" dirty="0"/>
              <a:t>Arrays initialized using arrays</a:t>
            </a:r>
          </a:p>
          <a:p>
            <a:pPr marL="0" indent="0">
              <a:buNone/>
            </a:pPr>
            <a:r>
              <a:rPr lang="en-US" dirty="0"/>
              <a:t>    previous example</a:t>
            </a:r>
          </a:p>
          <a:p>
            <a:r>
              <a:rPr lang="en-US" dirty="0"/>
              <a:t>Index out of bounds error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a[3]; //run-time error, will print garbage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i="1" dirty="0"/>
              <a:t>example of need to test that boundary conditions are satisfied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8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pPr marL="0" indent="0">
              <a:buNone/>
            </a:pPr>
            <a:r>
              <a:rPr lang="en-US" dirty="0"/>
              <a:t>In all cases, declare and read an array of 15 integers</a:t>
            </a:r>
          </a:p>
          <a:p>
            <a:pPr marL="514350" indent="-514350">
              <a:buAutoNum type="arabicPeriod"/>
            </a:pPr>
            <a:r>
              <a:rPr lang="en-US" dirty="0"/>
              <a:t>Write an algorithm that  prints the sum of even numbers in the array</a:t>
            </a:r>
          </a:p>
          <a:p>
            <a:pPr marL="514350" indent="-514350">
              <a:buAutoNum type="arabicPeriod"/>
            </a:pPr>
            <a:r>
              <a:rPr lang="en-US" dirty="0"/>
              <a:t>Write an algorithm that prints the minimum value of an array</a:t>
            </a:r>
          </a:p>
          <a:p>
            <a:pPr marL="514350" indent="-514350">
              <a:buAutoNum type="arabicPeriod"/>
            </a:pPr>
            <a:r>
              <a:rPr lang="en-US" dirty="0"/>
              <a:t>Write an algorithm that reverses the first n elements of the array</a:t>
            </a:r>
          </a:p>
          <a:p>
            <a:pPr marL="0" indent="0">
              <a:buNone/>
            </a:pPr>
            <a:r>
              <a:rPr lang="en-US" dirty="0"/>
              <a:t>          read the value of n</a:t>
            </a:r>
          </a:p>
          <a:p>
            <a:pPr marL="0" indent="0">
              <a:buNone/>
            </a:pPr>
            <a:r>
              <a:rPr lang="en-US" dirty="0"/>
              <a:t>4.   Write an algorithm that rotates an array by 3 as explained in the lecture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0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people think programmers spend most of their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58918"/>
            <a:ext cx="7048500" cy="40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actually spend most of their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90688"/>
            <a:ext cx="4267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array of 25 elements.</a:t>
            </a:r>
          </a:p>
          <a:p>
            <a:r>
              <a:rPr lang="en-US" dirty="0"/>
              <a:t>Each element has one of the following characters; ‘O’, ‘Y’, ‘R’</a:t>
            </a:r>
          </a:p>
          <a:p>
            <a:r>
              <a:rPr lang="en-US" dirty="0"/>
              <a:t>Initialize the array by reading input of the characters – must be random</a:t>
            </a:r>
          </a:p>
          <a:p>
            <a:r>
              <a:rPr lang="en-US" dirty="0"/>
              <a:t>If any character occurs 3 or more times in a sequence, replace the characters with ‘x’ and output the index of the first character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105814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285994"/>
            <a:ext cx="10515600" cy="1325563"/>
          </a:xfrm>
        </p:spPr>
        <p:txBody>
          <a:bodyPr/>
          <a:lstStyle/>
          <a:p>
            <a:r>
              <a:rPr lang="en-US" dirty="0"/>
              <a:t>More exercises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2" y="1406770"/>
            <a:ext cx="11377246" cy="48885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Binary search </a:t>
            </a:r>
          </a:p>
          <a:p>
            <a:pPr marL="0" indent="0">
              <a:buNone/>
            </a:pPr>
            <a:r>
              <a:rPr lang="en-US" dirty="0"/>
              <a:t>    -simple search, just check every element</a:t>
            </a:r>
          </a:p>
          <a:p>
            <a:pPr marL="0" indent="0">
              <a:buNone/>
            </a:pPr>
            <a:r>
              <a:rPr lang="en-US" dirty="0"/>
              <a:t>    -if the array has 10 items, max of 10 comparisons</a:t>
            </a:r>
          </a:p>
          <a:p>
            <a:pPr marL="0" indent="0">
              <a:buNone/>
            </a:pPr>
            <a:r>
              <a:rPr lang="en-US" dirty="0"/>
              <a:t>    -if the array has 1000 items, max of 1000 comparisons</a:t>
            </a:r>
          </a:p>
          <a:p>
            <a:pPr marL="0" indent="0">
              <a:buNone/>
            </a:pPr>
            <a:r>
              <a:rPr lang="en-US" dirty="0"/>
              <a:t>   -but if the array is sorted, then the search can be much faster</a:t>
            </a:r>
          </a:p>
          <a:p>
            <a:pPr marL="0" indent="0">
              <a:buNone/>
            </a:pPr>
            <a:r>
              <a:rPr lang="en-US" dirty="0"/>
              <a:t>   -assume a sorted array, write an algorithm to search for an item in the array         based on the discussion in lecture.</a:t>
            </a:r>
          </a:p>
          <a:p>
            <a:pPr marL="0" indent="0">
              <a:buNone/>
            </a:pPr>
            <a:r>
              <a:rPr lang="en-US" dirty="0"/>
              <a:t>   -convert the algorithm to C++ and test your program with the following inputs: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{2,6,9,21,45,50,89,109,202, 345, 499}</a:t>
            </a:r>
          </a:p>
          <a:p>
            <a:pPr marL="0" indent="0">
              <a:buNone/>
            </a:pPr>
            <a:r>
              <a:rPr lang="en-US" dirty="0"/>
              <a:t>Key = 202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3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531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Iteration with Arrays and more…</vt:lpstr>
      <vt:lpstr>Arrays - review</vt:lpstr>
      <vt:lpstr>Using Arrays -Example 1</vt:lpstr>
      <vt:lpstr>More on arrays</vt:lpstr>
      <vt:lpstr>Exercises</vt:lpstr>
      <vt:lpstr>How people think programmers spend most of their time</vt:lpstr>
      <vt:lpstr>How programmers actually spend most of their time</vt:lpstr>
      <vt:lpstr>An example…</vt:lpstr>
      <vt:lpstr>More exercises with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Arrays and more…</dc:title>
  <dc:creator>Shermane Austin</dc:creator>
  <cp:lastModifiedBy>Joel Turbi</cp:lastModifiedBy>
  <cp:revision>14</cp:revision>
  <dcterms:created xsi:type="dcterms:W3CDTF">2018-02-06T03:32:04Z</dcterms:created>
  <dcterms:modified xsi:type="dcterms:W3CDTF">2018-02-08T16:59:32Z</dcterms:modified>
</cp:coreProperties>
</file>