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7067F-E085-4F43-9E06-EA2C55854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0F3C176-1C7A-44B2-AD7E-51574E5D5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5C0A5F-AB32-43C2-B4F0-25FE352D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1D1-7314-4D3A-96B7-E34BF1DA5FE7}" type="datetimeFigureOut">
              <a:rPr lang="da-DK" smtClean="0"/>
              <a:t>23-04-2021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6D7CEE-446F-40FC-974C-318B76C9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6E34D1-6AB7-49D9-BF17-2A432895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A230-A988-4DB3-914D-C65F7DF548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591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EDB80-04AF-499B-9E3A-25D503A6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499D53A-2709-4639-B351-02E701B3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E39AD3-8112-4B1D-907C-015C18B5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1D1-7314-4D3A-96B7-E34BF1DA5FE7}" type="datetimeFigureOut">
              <a:rPr lang="da-DK" smtClean="0"/>
              <a:t>23-04-2021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01EBC2-C17E-473E-907C-7E7B3180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80F3DB-184F-4E1E-8056-A2C81B64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A230-A988-4DB3-914D-C65F7DF548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71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9178AF7-3EAD-4485-910A-D66423ABD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731EA0C-3B4C-437A-8AE0-BFA9C7767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10DB84A-B14C-4A41-86BF-245B228C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1D1-7314-4D3A-96B7-E34BF1DA5FE7}" type="datetimeFigureOut">
              <a:rPr lang="da-DK" smtClean="0"/>
              <a:t>23-04-2021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E27878-86CB-4CFF-B47B-4ACC8DBD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4B92B2D-EE60-4A3D-B5B6-DFA5568F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A230-A988-4DB3-914D-C65F7DF548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341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71973-AEEC-4820-9DEF-E77AD8DB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E66C27-7C09-4772-8B14-1CE8FDDF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A47FAD-A7ED-4E07-9E0B-8CEC111F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1D1-7314-4D3A-96B7-E34BF1DA5FE7}" type="datetimeFigureOut">
              <a:rPr lang="da-DK" smtClean="0"/>
              <a:t>23-04-2021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AE3E04-AF8E-4BB0-A076-68573295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8B575C-F0BB-431C-9EE0-B7C7A80D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A230-A988-4DB3-914D-C65F7DF548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158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7DBE4-3141-4AEF-AAD5-714D6390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4C5B34-D78C-497D-85B4-5A9E51CB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57F1803-9D46-4976-B40D-D3A543E3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1D1-7314-4D3A-96B7-E34BF1DA5FE7}" type="datetimeFigureOut">
              <a:rPr lang="da-DK" smtClean="0"/>
              <a:t>23-04-2021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A38F0-6FC1-45FF-85D4-57F686AD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8FC25C-A701-47C7-BECD-FD29DDE1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A230-A988-4DB3-914D-C65F7DF548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858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09F8F-2A9C-45F6-904E-6407DDEE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CB4780-BAB3-47A4-BECB-EDB29F6FC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6FB300E-4DF1-4AF7-AC80-2049D5E36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D44582C-D046-4830-ABC2-4336AB77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1D1-7314-4D3A-96B7-E34BF1DA5FE7}" type="datetimeFigureOut">
              <a:rPr lang="da-DK" smtClean="0"/>
              <a:t>23-04-2021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816E8F4-E20F-41B4-AD10-8E9F73F6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BDE4975-4680-4960-9823-26CC0F02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A230-A988-4DB3-914D-C65F7DF548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73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19FA2-06A7-47A5-A3F8-46C41222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C7BB599-C17C-4860-9E80-07C3FAB8E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2C7DF04-5E9D-4EB7-9147-5D7FF3425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D961991-A3FE-430E-AF28-0D411FC49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101D1AE-B7A1-4A35-B8FC-7F525DEA8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F8E6C36-55F2-4500-92E8-297456E6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1D1-7314-4D3A-96B7-E34BF1DA5FE7}" type="datetimeFigureOut">
              <a:rPr lang="da-DK" smtClean="0"/>
              <a:t>23-04-2021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7F10C0F-C687-414D-978B-E89A4FA7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FDE323D-D45B-4D02-9D7A-038763A1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A230-A988-4DB3-914D-C65F7DF548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183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5588-6CC5-4983-ACC3-E8598AF1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B71D5C8-ECB5-4407-B22D-94B90F71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1D1-7314-4D3A-96B7-E34BF1DA5FE7}" type="datetimeFigureOut">
              <a:rPr lang="da-DK" smtClean="0"/>
              <a:t>23-04-2021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EAC9200-FCDF-43B6-87CE-AA133E1D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6863E3E-E211-4399-898F-D3C8F343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A230-A988-4DB3-914D-C65F7DF548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4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20ED53C-AD04-4800-A917-9FEA7118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1D1-7314-4D3A-96B7-E34BF1DA5FE7}" type="datetimeFigureOut">
              <a:rPr lang="da-DK" smtClean="0"/>
              <a:t>23-04-2021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D725AB6-F46D-4B9D-ADAD-797FC16E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6AD252C-8206-4C2F-AE2B-90023FDC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A230-A988-4DB3-914D-C65F7DF548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40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75809-08D3-4C0B-B24B-48FF7010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ECE83C-273E-4B73-8322-F0C938B4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E275D01-9690-49C1-959A-5F40A684E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1249C05-90EC-4E85-BD5B-A08D735B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1D1-7314-4D3A-96B7-E34BF1DA5FE7}" type="datetimeFigureOut">
              <a:rPr lang="da-DK" smtClean="0"/>
              <a:t>23-04-2021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B6DB1BE-D062-495C-A96B-42C51AF1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EF490AE-1544-404B-98B4-AB2EB40F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A230-A988-4DB3-914D-C65F7DF548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849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E54AA-95FB-4DEE-91E5-56B43667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FCCE67C-89F5-41D4-9CCC-E4FD4188B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5948C09-B30A-404D-B2B2-638CE3343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78493B7-F766-4134-A420-C2F13B92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1D1-7314-4D3A-96B7-E34BF1DA5FE7}" type="datetimeFigureOut">
              <a:rPr lang="da-DK" smtClean="0"/>
              <a:t>23-04-2021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1395DB2-73F1-49F9-8363-78A6043B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977B1F1-20CE-41D9-9C24-A27AC6D7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A230-A988-4DB3-914D-C65F7DF548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999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8AD1FC4-75DF-4560-8AA6-03D4BD5A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F5B3295-DF5B-43AE-B4A6-2E817FD18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3F12D8-4B47-42DB-8071-FE8D52664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0B1D1-7314-4D3A-96B7-E34BF1DA5FE7}" type="datetimeFigureOut">
              <a:rPr lang="da-DK" smtClean="0"/>
              <a:t>23-04-2021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DBFEED2-AF8D-43E3-B94B-D0DEE9D33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7A4AA35-1D25-48BA-86B3-329D30024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A230-A988-4DB3-914D-C65F7DF548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741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D9F67-E52C-4AB4-98EA-33105774F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46E0106-F374-4577-A41B-A974AF38A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46BF0F5E-ACAE-40CC-B5BC-3DB3B7A53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58439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424">
                  <a:extLst>
                    <a:ext uri="{9D8B030D-6E8A-4147-A177-3AD203B41FA5}">
                      <a16:colId xmlns:a16="http://schemas.microsoft.com/office/drawing/2014/main" val="3493242619"/>
                    </a:ext>
                  </a:extLst>
                </a:gridCol>
                <a:gridCol w="2667699">
                  <a:extLst>
                    <a:ext uri="{9D8B030D-6E8A-4147-A177-3AD203B41FA5}">
                      <a16:colId xmlns:a16="http://schemas.microsoft.com/office/drawing/2014/main" val="3113572574"/>
                    </a:ext>
                  </a:extLst>
                </a:gridCol>
                <a:gridCol w="2579615">
                  <a:extLst>
                    <a:ext uri="{9D8B030D-6E8A-4147-A177-3AD203B41FA5}">
                      <a16:colId xmlns:a16="http://schemas.microsoft.com/office/drawing/2014/main" val="2158040936"/>
                    </a:ext>
                  </a:extLst>
                </a:gridCol>
                <a:gridCol w="2543261">
                  <a:extLst>
                    <a:ext uri="{9D8B030D-6E8A-4147-A177-3AD203B41FA5}">
                      <a16:colId xmlns:a16="http://schemas.microsoft.com/office/drawing/2014/main" val="3434181104"/>
                    </a:ext>
                  </a:extLst>
                </a:gridCol>
              </a:tblGrid>
              <a:tr h="965987">
                <a:tc>
                  <a:txBody>
                    <a:bodyPr/>
                    <a:lstStyle/>
                    <a:p>
                      <a:r>
                        <a:rPr lang="da-DK" dirty="0"/>
                        <a:t>Risikomoment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Sandsynlighed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Konsekvens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Produkt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48533"/>
                  </a:ext>
                </a:extLst>
              </a:tr>
              <a:tr h="1215520">
                <a:tc>
                  <a:txBody>
                    <a:bodyPr/>
                    <a:lstStyle/>
                    <a:p>
                      <a:r>
                        <a:rPr lang="da-DK" dirty="0"/>
                        <a:t>Programmerings fejl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66925"/>
                  </a:ext>
                </a:extLst>
              </a:tr>
              <a:tr h="1217168">
                <a:tc>
                  <a:txBody>
                    <a:bodyPr/>
                    <a:lstStyle/>
                    <a:p>
                      <a:r>
                        <a:rPr lang="da-DK" dirty="0"/>
                        <a:t>Mangelfuld testning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</a:t>
                      </a:r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87982"/>
                  </a:ext>
                </a:extLst>
              </a:tr>
              <a:tr h="1153109">
                <a:tc>
                  <a:txBody>
                    <a:bodyPr/>
                    <a:lstStyle/>
                    <a:p>
                      <a:r>
                        <a:rPr lang="da-DK" dirty="0"/>
                        <a:t>Manglende funktionalitet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2532"/>
                  </a:ext>
                </a:extLst>
              </a:tr>
              <a:tr h="1105062">
                <a:tc>
                  <a:txBody>
                    <a:bodyPr/>
                    <a:lstStyle/>
                    <a:p>
                      <a:r>
                        <a:rPr lang="da-DK" dirty="0"/>
                        <a:t>Mangel på kommunikation(Internt)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85439"/>
                  </a:ext>
                </a:extLst>
              </a:tr>
              <a:tr h="1201153">
                <a:tc>
                  <a:txBody>
                    <a:bodyPr/>
                    <a:lstStyle/>
                    <a:p>
                      <a:r>
                        <a:rPr lang="da-DK" dirty="0"/>
                        <a:t>Skiftende krav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9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8C97D-0244-4219-84D1-6BB6A07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9E9F708A-4305-43DB-8730-DE904CCEA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485677"/>
              </p:ext>
            </p:extLst>
          </p:nvPr>
        </p:nvGraphicFramePr>
        <p:xfrm>
          <a:off x="-2" y="0"/>
          <a:ext cx="12192000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971">
                  <a:extLst>
                    <a:ext uri="{9D8B030D-6E8A-4147-A177-3AD203B41FA5}">
                      <a16:colId xmlns:a16="http://schemas.microsoft.com/office/drawing/2014/main" val="2985184846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626412316"/>
                    </a:ext>
                  </a:extLst>
                </a:gridCol>
                <a:gridCol w="1308682">
                  <a:extLst>
                    <a:ext uri="{9D8B030D-6E8A-4147-A177-3AD203B41FA5}">
                      <a16:colId xmlns:a16="http://schemas.microsoft.com/office/drawing/2014/main" val="34947387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362273854"/>
                    </a:ext>
                  </a:extLst>
                </a:gridCol>
                <a:gridCol w="2334934">
                  <a:extLst>
                    <a:ext uri="{9D8B030D-6E8A-4147-A177-3AD203B41FA5}">
                      <a16:colId xmlns:a16="http://schemas.microsoft.com/office/drawing/2014/main" val="898230783"/>
                    </a:ext>
                  </a:extLst>
                </a:gridCol>
                <a:gridCol w="1255554">
                  <a:extLst>
                    <a:ext uri="{9D8B030D-6E8A-4147-A177-3AD203B41FA5}">
                      <a16:colId xmlns:a16="http://schemas.microsoft.com/office/drawing/2014/main" val="2312413429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2225164640"/>
                    </a:ext>
                  </a:extLst>
                </a:gridCol>
                <a:gridCol w="1370200">
                  <a:extLst>
                    <a:ext uri="{9D8B030D-6E8A-4147-A177-3AD203B41FA5}">
                      <a16:colId xmlns:a16="http://schemas.microsoft.com/office/drawing/2014/main" val="271211875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da-DK" dirty="0"/>
                        <a:t>Risiko-moment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Sandsynlighed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Konsekvens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Præventive Tiltag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Ansvarlig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Løsning Forslag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Ansvarlig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71353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Mangelfuld testning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Sikre at programmet kører løbende under udviklingen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Alexander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Alexander står for at teste programmet under udviklingen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Nicklas og Jonathan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185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da-DK" dirty="0"/>
                        <a:t>Manglende funktionalitet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Sikre at har de nødvendige </a:t>
                      </a:r>
                      <a:r>
                        <a:rPr lang="da-DK" dirty="0" err="1"/>
                        <a:t>funktionaliteter</a:t>
                      </a:r>
                      <a:r>
                        <a:rPr lang="da-DK" dirty="0"/>
                        <a:t> til kundens behov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Sørger for at tjekke at programmet matcher kundens efterspørgsel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Nicklas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3459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da-DK" dirty="0"/>
                        <a:t>Mangel på kommunikation  (Internt)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Konstruktiv og struktureret arbejdsplan for ansvarsopdeling af opgaver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Nicklas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Nicklas sikre at arbejdsplanen bliver overholdt og står for ændring undervejs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Alexander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3480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da-DK" dirty="0"/>
                        <a:t>Skiftende krav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Prioritere de bundene  krav i opgaven før de valgfrie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Jonathan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Sikre at prioriteringsrækkefølgende bliver overholdt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Nicklas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7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07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A31FBC914D8042915CA8CD76C7337D" ma:contentTypeVersion="4" ma:contentTypeDescription="Create a new document." ma:contentTypeScope="" ma:versionID="ca4151e44047c59c5369cd50a5d5c235">
  <xsd:schema xmlns:xsd="http://www.w3.org/2001/XMLSchema" xmlns:xs="http://www.w3.org/2001/XMLSchema" xmlns:p="http://schemas.microsoft.com/office/2006/metadata/properties" xmlns:ns3="2d19b7a2-cc36-498c-829f-6a14a8cc9f14" targetNamespace="http://schemas.microsoft.com/office/2006/metadata/properties" ma:root="true" ma:fieldsID="6f831208362f3093a308ed4897c5ab51" ns3:_="">
    <xsd:import namespace="2d19b7a2-cc36-498c-829f-6a14a8cc9f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9b7a2-cc36-498c-829f-6a14a8cc9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A0231D-C4AD-4014-9330-6A2B7A790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19b7a2-cc36-498c-829f-6a14a8cc9f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7B6880-C5DD-4861-A713-16BD2CC130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66B57-CC1A-4658-855E-E0184E6E1576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2d19b7a2-cc36-498c-829f-6a14a8cc9f1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143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Alexander Normann Jepsen</dc:creator>
  <cp:lastModifiedBy>Alexander Normann</cp:lastModifiedBy>
  <cp:revision>5</cp:revision>
  <dcterms:created xsi:type="dcterms:W3CDTF">2021-04-23T08:59:23Z</dcterms:created>
  <dcterms:modified xsi:type="dcterms:W3CDTF">2021-04-23T09:50:39Z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0x01010078A31FBC914D8042915CA8CD76C7337D</vt:lpwstr>
  </property>
</Properties>
</file>