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UDENT" initials="S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5" d="100"/>
          <a:sy n="85" d="100"/>
        </p:scale>
        <p:origin x="342" y="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1T14:42:39.265" idx="1">
    <p:pos x="7680" y="0"/>
    <p:text/>
  </p:cm>
  <p:cm authorId="1" dt="2025-09-11T14:42:45.971" idx="2">
    <p:pos x="10" y="10"/>
    <p:text/>
  </p:cm>
  <p:cm authorId="1" dt="2025-09-11T14:44:47.838" idx="3">
    <p:pos x="106" y="106"/>
    <p:text/>
  </p:cm>
</p:cmLst>
</file>

<file path=ppt/ink/ink1.xml><?xml version="1.0" encoding="utf-8"?>
<inkml:ink xmlns:inkml="http://www.w3.org/2003/InkML">
  <inkml:definitions/>
</inkml:ink>
</file>

<file path=ppt/ink/ink2.xml><?xml version="1.0" encoding="utf-8"?>
<inkml:ink xmlns:inkml="http://www.w3.org/2003/InkML">
  <inkml:definitions/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9/12/2025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Object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9477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9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50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51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078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7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9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90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91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5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1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2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3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4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05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6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3268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13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14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15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16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17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24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3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4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66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67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33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6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07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08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09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43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19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20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21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22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14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2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3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34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35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36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3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4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46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47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427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7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59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60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1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427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8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69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0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1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2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7377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5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6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77" name="Object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8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79" name="Rectangle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8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321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140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37818"/>
      </p:ext>
    </p:extLst>
  </p:cSld>
  <p:clrMapOvr>
    <a:masterClrMapping/>
  </p:clrMapOvr>
  <p:hf sldNum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70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71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9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80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1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82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690982"/>
      </p:ext>
    </p:extLst>
  </p:cSld>
  <p:clrMapOvr>
    <a:masterClrMapping/>
  </p:clrMapOvr>
  <p:hf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36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478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974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3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0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63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4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>
            <a:off x="9602878" y="0"/>
            <a:ext cx="25895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>
            <a:off x="10936247" y="0"/>
            <a:ext cx="125602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7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>
            <a:off x="4145279" y="6377940"/>
            <a:ext cx="3901439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charset="0"/>
                <a:ea typeface="宋体" charset="0"/>
                <a:cs typeface="Calibri" charset="0"/>
              </a:rPr>
              <a:t>9/12/2025</a:t>
            </a:fld>
            <a:endParaRPr lang="zh-CN" altLang="en-US">
              <a:solidFill>
                <a:srgbClr val="898989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9177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1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</p:titleStyle>
    <p:bodyStyle>
      <a:lvl1pPr marL="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1pPr>
      <a:lvl2pPr marL="457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2pPr>
      <a:lvl3pPr marL="914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3pPr>
      <a:lvl4pPr marL="13716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4pPr>
      <a:lvl5pPr marL="18288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5pPr>
      <a:lvl6pPr marL="22860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6pPr>
      <a:lvl7pPr marL="27432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7pPr>
      <a:lvl8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8pPr>
      <a:lvl9pPr marL="3200400" indent="0" defTabSz="914400" fontAlgn="auto" hangingPunct="1">
        <a:buNone/>
        <a:defRPr sz="1800">
          <a:latin typeface="Calibri" charset="0"/>
          <a:ea typeface="宋体" charset="0"/>
          <a:cs typeface="Calibri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1" name="Text box"/>
          <p:cNvSpPr>
            <a:spLocks noGrp="1"/>
          </p:cNvSpPr>
          <p:nvPr>
            <p:ph type="ctrTitle"/>
          </p:nvPr>
        </p:nvSpPr>
        <p:spPr>
          <a:xfrm>
            <a:off x="1523999" y="19665"/>
            <a:ext cx="7629525" cy="9880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charset="0"/>
                <a:cs typeface="Trebuchet MS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42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3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44" name="Rectangle"/>
          <p:cNvSpPr>
            <a:spLocks/>
          </p:cNvSpPr>
          <p:nvPr/>
        </p:nvSpPr>
        <p:spPr>
          <a:xfrm>
            <a:off x="2295524" y="2324100"/>
            <a:ext cx="8610600" cy="22631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 NAME:BALAJI 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REGISTER NO AND NMID: 24AID04,asbrubb24aid04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DEPARTMENT: AI &amp; DS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COLLEGE: COLLEGE/ UNIVERSITY: VET INSTITUTE OF ARTS AND SCIENCE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45" name="Rectangle" descr="*#TXT_SIGN#*"/>
          <p:cNvSpPr>
            <a:spLocks/>
          </p:cNvSpPr>
          <p:nvPr/>
        </p:nvSpPr>
        <p:spPr>
          <a:xfrm>
            <a:off x="5519425" y="2854735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46" name="Rectangle" descr="*#TXT_SIGN#*"/>
          <p:cNvSpPr>
            <a:spLocks/>
          </p:cNvSpPr>
          <p:nvPr/>
        </p:nvSpPr>
        <p:spPr>
          <a:xfrm>
            <a:off x="5709922" y="3045232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18" name="Text box" descr="*#TXT_SIGN#*"/>
          <p:cNvSpPr txBox="1">
            <a:spLocks/>
          </p:cNvSpPr>
          <p:nvPr/>
        </p:nvSpPr>
        <p:spPr>
          <a:xfrm>
            <a:off x="5519426" y="2854735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  <p:sp>
        <p:nvSpPr>
          <p:cNvPr id="219" name="Text box" descr="*#TXT_SIGN#*"/>
          <p:cNvSpPr txBox="1">
            <a:spLocks/>
          </p:cNvSpPr>
          <p:nvPr/>
        </p:nvSpPr>
        <p:spPr>
          <a:xfrm>
            <a:off x="5709923" y="3045232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375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1" name="Text box"/>
          <p:cNvSpPr>
            <a:spLocks noGrp="1"/>
          </p:cNvSpPr>
          <p:nvPr>
            <p:ph type="title"/>
          </p:nvPr>
        </p:nvSpPr>
        <p:spPr>
          <a:xfrm>
            <a:off x="739774" y="654938"/>
            <a:ext cx="8480425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2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83" name="Rectangle"/>
          <p:cNvSpPr>
            <a:spLocks/>
          </p:cNvSpPr>
          <p:nvPr/>
        </p:nvSpPr>
        <p:spPr>
          <a:xfrm>
            <a:off x="1173100" y="2278825"/>
            <a:ext cx="8534018" cy="948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  <p:pic>
        <p:nvPicPr>
          <p:cNvPr id="220" name="Imag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76135" y="1482008"/>
            <a:ext cx="4392892" cy="21159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21" name="Image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36793" y="3979978"/>
            <a:ext cx="3840451" cy="211590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222" name="Image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41825" y="3866602"/>
            <a:ext cx="4028258" cy="22678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52377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93" name="曲线"/>
          <p:cNvSpPr>
            <a:spLocks/>
          </p:cNvSpPr>
          <p:nvPr/>
        </p:nvSpPr>
        <p:spPr>
          <a:xfrm>
            <a:off x="4343400" y="853707"/>
            <a:ext cx="314325" cy="32384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94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95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96" name="Text box"/>
          <p:cNvSpPr>
            <a:spLocks noGrp="1"/>
          </p:cNvSpPr>
          <p:nvPr>
            <p:ph type="title"/>
          </p:nvPr>
        </p:nvSpPr>
        <p:spPr>
          <a:xfrm>
            <a:off x="381000" y="649629"/>
            <a:ext cx="4578668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97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98" name="Rectangle"/>
          <p:cNvSpPr>
            <a:spLocks/>
          </p:cNvSpPr>
          <p:nvPr/>
        </p:nvSpPr>
        <p:spPr>
          <a:xfrm>
            <a:off x="18836" y="2014854"/>
            <a:ext cx="12259340" cy="2453640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1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Calibri" charset="0"/>
              </a:rPr>
              <a:t>The Digital Portfolio project demonstrates the effective application of front-end web development skills to create a visually appealing, user-friendly, and responsive personal website. Through the use of modern technologies such as HTML, CSS, JavaScript, and responsive design principles, this portfolio provides a platform to showcase skills, projects, achievements, and contact information in a professional and accessible manner. It serves not only as a personal branding tool but also as a testament to the developer’s proficiency in front-end development. This project highlights the importance of UI/UX considerations and lays a strong foundation for further growth in both web development and digital presence</a:t>
            </a:r>
            <a:r>
              <a:rPr lang="en-US" altLang="zh-CN" sz="1800" b="1" i="1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charset="0"/>
                <a:cs typeface="Calibri" charset="0"/>
              </a:rPr>
              <a:t>.</a:t>
            </a:r>
            <a:endParaRPr lang="zh-CN" altLang="en-US" sz="1800" b="1" i="1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charset="0"/>
              <a:cs typeface="Calibri" charset="0"/>
            </a:endParaRPr>
          </a:p>
        </p:txBody>
      </p:sp>
      <p:sp>
        <p:nvSpPr>
          <p:cNvPr id="199" name="Rectangle"/>
          <p:cNvSpPr>
            <a:spLocks/>
          </p:cNvSpPr>
          <p:nvPr/>
        </p:nvSpPr>
        <p:spPr>
          <a:xfrm>
            <a:off x="0" y="457200"/>
            <a:ext cx="12192000" cy="1587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miter/>
          </a:ln>
        </p:spPr>
      </p:sp>
      <p:sp>
        <p:nvSpPr>
          <p:cNvPr id="200" name="Rectangle"/>
          <p:cNvSpPr>
            <a:spLocks/>
          </p:cNvSpPr>
          <p:nvPr/>
        </p:nvSpPr>
        <p:spPr>
          <a:xfrm>
            <a:off x="990600" y="3178581"/>
            <a:ext cx="192404" cy="624836"/>
          </a:xfrm>
          <a:prstGeom prst="rect">
            <a:avLst/>
          </a:prstGeom>
          <a:noFill/>
          <a:ln w="12700" cap="flat" cmpd="sng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charset="0"/>
              <a:cs typeface="Calibri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40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GIT HUB LINK: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208" name="Rectangle" descr="*#TXT_SIGN#*"/>
          <p:cNvSpPr>
            <a:spLocks/>
          </p:cNvSpPr>
          <p:nvPr/>
        </p:nvSpPr>
        <p:spPr>
          <a:xfrm>
            <a:off x="5519425" y="2854735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mc:AlternateContent xmlns:mc="http://schemas.openxmlformats.org/markup-compatibility/2006" xmlns:p14="http://schemas.microsoft.com/office/powerpoint/2010/main">
        <mc:Choice Requires="p14">
          <p:contentPart p14:bwMode="clr" r:id="rId3">
            <p14:nvContentPartPr>
              <p14:cNvPr id="209" name="Object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4198306" y="2283414"/>
              <a:ext cx="71839" cy="71841"/>
            </p14:xfrm>
          </p:contentPart>
        </mc:Choice>
        <mc:Fallback xmlns=""/>
      </mc:AlternateContent>
      <mc:AlternateContent xmlns:mc="http://schemas.openxmlformats.org/markup-compatibility/2006" xmlns:p14="http://schemas.microsoft.com/office/powerpoint/2010/main">
        <mc:Choice Requires="p14">
          <p:contentPart p14:bwMode="clr" r:id="rId4">
            <p14:nvContentPartPr>
              <p14:cNvPr id="210" name="Object"/>
              <p14:cNvContentPartPr>
                <a14:cpLocks xmlns:a14="http://schemas.microsoft.com/office/drawing/2010/main" noSelect="1" noChangeArrowheads="1"/>
              </p14:cNvContentPartPr>
              <p14:nvPr/>
            </p14:nvContentPartPr>
            <p14:xfrm>
              <a:off x="5262766" y="2133170"/>
              <a:ext cx="71841" cy="71841"/>
            </p14:xfrm>
          </p:contentPart>
        </mc:Choice>
        <mc:Fallback xmlns=""/>
      </mc:AlternateContent>
      <p:sp>
        <p:nvSpPr>
          <p:cNvPr id="211" name="Rectangle" descr="*#TXT_SIGN#*"/>
          <p:cNvSpPr>
            <a:spLocks/>
          </p:cNvSpPr>
          <p:nvPr/>
        </p:nvSpPr>
        <p:spPr>
          <a:xfrm>
            <a:off x="5519425" y="2854735"/>
            <a:ext cx="3486097" cy="4191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212" name="Rectangle"/>
          <p:cNvSpPr>
            <a:spLocks/>
          </p:cNvSpPr>
          <p:nvPr/>
        </p:nvSpPr>
        <p:spPr>
          <a:xfrm>
            <a:off x="3714693" y="2476462"/>
            <a:ext cx="4762427" cy="3693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https://github.com/</a:t>
            </a:r>
            <a:r>
              <a:rPr lang="en-US" altLang="zh-CN">
                <a:cs typeface="Lucida Sans" charset="0"/>
              </a:rPr>
              <a:t>balaji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</a:rPr>
              <a:t>s24aid-ux</a:t>
            </a: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53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>
            <a:off x="1018540" y="2241084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56" name="Text box"/>
          <p:cNvSpPr>
            <a:spLocks noGrp="1"/>
          </p:cNvSpPr>
          <p:nvPr>
            <p:ph type="ctrTitle"/>
          </p:nvPr>
        </p:nvSpPr>
        <p:spPr>
          <a:xfrm>
            <a:off x="2057400" y="309250"/>
            <a:ext cx="5798076" cy="1311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</a:t>
            </a:r>
            <a:r>
              <a:rPr lang="en-US" altLang="zh-CN" sz="4250" b="0" i="0" u="none" strike="noStrike" kern="0" cap="none" spc="-8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4250" b="0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TITLE:                   DIGITAL PORTFOLIO</a:t>
            </a:r>
            <a:endParaRPr lang="zh-CN" altLang="en-US" sz="4250" b="0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57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grpSp>
        <p:nvGrpSpPr>
          <p:cNvPr id="60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58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59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61" name="Rectangle"/>
          <p:cNvSpPr>
            <a:spLocks/>
          </p:cNvSpPr>
          <p:nvPr/>
        </p:nvSpPr>
        <p:spPr>
          <a:xfrm>
            <a:off x="2319337" y="2337859"/>
            <a:ext cx="6096000" cy="18916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1.SimpleResponsiveWebsite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2. Quiz App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3. Personal Blog Design</a:t>
            </a:r>
            <a:endParaRPr lang="zh-CN" altLang="en-US" sz="4000" b="1" i="1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  <p:sp>
        <p:nvSpPr>
          <p:cNvPr id="62" name="Rectangle"/>
          <p:cNvSpPr>
            <a:spLocks/>
          </p:cNvSpPr>
          <p:nvPr/>
        </p:nvSpPr>
        <p:spPr>
          <a:xfrm>
            <a:off x="4171949" y="1393322"/>
            <a:ext cx="3187536" cy="6248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74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6"/>
                </a:lnTo>
                <a:lnTo>
                  <a:pt x="21599" y="21596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93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9602878" y="0"/>
              <a:ext cx="25895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>
              <a:off x="10936247" y="0"/>
              <a:ext cx="1256027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5" name="Rectangle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0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0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6" y="1739"/>
                </a:lnTo>
                <a:lnTo>
                  <a:pt x="3711" y="2648"/>
                </a:lnTo>
                <a:lnTo>
                  <a:pt x="2649" y="3713"/>
                </a:lnTo>
                <a:lnTo>
                  <a:pt x="1740" y="4916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1" y="18950"/>
                </a:lnTo>
                <a:lnTo>
                  <a:pt x="4916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2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9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9" y="7680"/>
                </a:lnTo>
                <a:lnTo>
                  <a:pt x="20592" y="6246"/>
                </a:lnTo>
                <a:lnTo>
                  <a:pt x="19858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2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98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87050" y="6134100"/>
            <a:ext cx="247648" cy="24765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grpSp>
        <p:nvGrpSpPr>
          <p:cNvPr id="101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99" name="Image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100" name="Image"/>
            <p:cNvPicPr>
              <a:picLocks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896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2" name="Text box"/>
          <p:cNvSpPr>
            <a:spLocks noGrp="1"/>
          </p:cNvSpPr>
          <p:nvPr>
            <p:ph type="title"/>
          </p:nvPr>
        </p:nvSpPr>
        <p:spPr>
          <a:xfrm>
            <a:off x="739774" y="445387"/>
            <a:ext cx="2357120" cy="737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3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04" name="Rectangle"/>
          <p:cNvSpPr>
            <a:spLocks/>
          </p:cNvSpPr>
          <p:nvPr/>
        </p:nvSpPr>
        <p:spPr>
          <a:xfrm>
            <a:off x="2509806" y="1041533"/>
            <a:ext cx="5029200" cy="48063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99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Combination"/>
          <p:cNvGrpSpPr>
            <a:grpSpLocks/>
          </p:cNvGrpSpPr>
          <p:nvPr/>
        </p:nvGrpSpPr>
        <p:grpSpPr>
          <a:xfrm>
            <a:off x="9753600" y="3890664"/>
            <a:ext cx="2762247" cy="3257550"/>
            <a:chOff x="9753600" y="3890664"/>
            <a:chExt cx="2762247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>
              <a:off x="11115675" y="6319540"/>
              <a:ext cx="457196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>
              <a:off x="11115675" y="6852939"/>
              <a:ext cx="180974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7"/>
                  </a:lnTo>
                  <a:lnTo>
                    <a:pt x="21600" y="21597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2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600" y="3890664"/>
              <a:ext cx="2762247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4" name="Text box"/>
          <p:cNvSpPr>
            <a:spLocks noGrp="1"/>
          </p:cNvSpPr>
          <p:nvPr>
            <p:ph type="title"/>
          </p:nvPr>
        </p:nvSpPr>
        <p:spPr>
          <a:xfrm>
            <a:off x="834071" y="575055"/>
            <a:ext cx="5636895" cy="6642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15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16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17" name="Rectangle"/>
          <p:cNvSpPr>
            <a:spLocks/>
          </p:cNvSpPr>
          <p:nvPr/>
        </p:nvSpPr>
        <p:spPr>
          <a:xfrm>
            <a:off x="676275" y="2521527"/>
            <a:ext cx="8686800" cy="223456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Many users struggle to find simple, interactive web apps for learning and personal expression that are easy to access on any device. 👉 **Goal**: Build a responsive website with an interactive JavaScript quiz app and a personal blog designed in CSS for better user experience on desktops and mobiles.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479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3" name="曲线"/>
            <p:cNvSpPr>
              <a:spLocks/>
            </p:cNvSpPr>
            <p:nvPr/>
          </p:nvSpPr>
          <p:spPr>
            <a:xfrm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24" name="曲线"/>
            <p:cNvSpPr>
              <a:spLocks/>
            </p:cNvSpPr>
            <p:nvPr/>
          </p:nvSpPr>
          <p:spPr>
            <a:xfrm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25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7" name="曲线"/>
          <p:cNvSpPr>
            <a:spLocks/>
          </p:cNvSpPr>
          <p:nvPr/>
        </p:nvSpPr>
        <p:spPr>
          <a:xfrm>
            <a:off x="279273" y="2324100"/>
            <a:ext cx="314325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8" name="Text box"/>
          <p:cNvSpPr>
            <a:spLocks noGrp="1"/>
          </p:cNvSpPr>
          <p:nvPr>
            <p:ph type="title"/>
          </p:nvPr>
        </p:nvSpPr>
        <p:spPr>
          <a:xfrm>
            <a:off x="739774" y="829626"/>
            <a:ext cx="5263514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29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30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31" name="Rectangle"/>
          <p:cNvSpPr>
            <a:spLocks/>
          </p:cNvSpPr>
          <p:nvPr/>
        </p:nvSpPr>
        <p:spPr>
          <a:xfrm>
            <a:off x="1641313" y="2661276"/>
            <a:ext cx="6096000" cy="33489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Developed a simple website that works smoothly on desktops, tablets, and mobiles.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Integrated a JavaScript-based Quiz App to help users test their knowledge in various topics.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 Created a personal blog section with CSS for easy customization and clean design. 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Focused on responsiveness, user interactivity, and simple navigation.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723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8" name="曲线"/>
          <p:cNvSpPr>
            <a:spLocks/>
          </p:cNvSpPr>
          <p:nvPr/>
        </p:nvSpPr>
        <p:spPr>
          <a:xfrm>
            <a:off x="665543" y="2319528"/>
            <a:ext cx="314325" cy="32384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40" name="Text box"/>
          <p:cNvSpPr>
            <a:spLocks noGrp="1"/>
          </p:cNvSpPr>
          <p:nvPr>
            <p:ph type="title"/>
          </p:nvPr>
        </p:nvSpPr>
        <p:spPr>
          <a:xfrm>
            <a:off x="699452" y="891793"/>
            <a:ext cx="5014595" cy="5022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41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2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43" name="Rectangle"/>
          <p:cNvSpPr>
            <a:spLocks/>
          </p:cNvSpPr>
          <p:nvPr/>
        </p:nvSpPr>
        <p:spPr>
          <a:xfrm>
            <a:off x="1556564" y="3111294"/>
            <a:ext cx="6096000" cy="22345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Students looking for practice quizzes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Bloggers who want a simple platform for sharing posts.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 Learners interested in simple, responsive websites for study purposes.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21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2898647" y="1752599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53" name="Text box"/>
          <p:cNvSpPr>
            <a:spLocks noGrp="1"/>
          </p:cNvSpPr>
          <p:nvPr>
            <p:ph type="title"/>
          </p:nvPr>
        </p:nvSpPr>
        <p:spPr>
          <a:xfrm>
            <a:off x="558165" y="857885"/>
            <a:ext cx="9763125" cy="55626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pic>
        <p:nvPicPr>
          <p:cNvPr id="154" name="Image"/>
          <p:cNvPicPr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5" name="Rectangle"/>
          <p:cNvSpPr>
            <a:spLocks noGrp="1"/>
          </p:cNvSpPr>
          <p:nvPr>
            <p:ph type="sldNum" idx="7"/>
          </p:nvPr>
        </p:nvSpPr>
        <p:spPr>
          <a:xfrm>
            <a:off x="11353418" y="6473336"/>
            <a:ext cx="15112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>
            <a:off x="3438525" y="2908583"/>
            <a:ext cx="6096000" cy="22631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* **HTML** – Structure of website * **CSS** – Styling and responsiveness (Flexbox, Media Queries) * **JavaScript** – Quiz App functionality (questions, answers, scoring) * **VS Code** – Code editor * **Google Chrome** – Testing &amp; debugging ---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2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163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4" name="Rectangle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宋体" charset="0"/>
                <a:cs typeface="Trebuchet MS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5" name="Rectangle"/>
          <p:cNvSpPr>
            <a:spLocks/>
          </p:cNvSpPr>
          <p:nvPr/>
        </p:nvSpPr>
        <p:spPr>
          <a:xfrm>
            <a:off x="739774" y="291147"/>
            <a:ext cx="8794750" cy="6134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66" name="曲线"/>
          <p:cNvSpPr>
            <a:spLocks/>
          </p:cNvSpPr>
          <p:nvPr/>
        </p:nvSpPr>
        <p:spPr>
          <a:xfrm>
            <a:off x="767207" y="1893325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7" name="Rectangle"/>
          <p:cNvSpPr>
            <a:spLocks/>
          </p:cNvSpPr>
          <p:nvPr/>
        </p:nvSpPr>
        <p:spPr>
          <a:xfrm>
            <a:off x="1906872" y="2121926"/>
            <a:ext cx="6096000" cy="34918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Clean, minimalistic layout * Responsive navigation bar * Mobile-friendly design (hamburger menu) * Simple color scheme for better readability * Separate sections for Home, Quiz App, and Personal Blog ---</a:t>
            </a:r>
            <a:endParaRPr lang="zh-CN" altLang="en-US" sz="3200" b="1" i="1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732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Text box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charset="0"/>
                <a:ea typeface="宋体" charset="0"/>
                <a:cs typeface="Trebuchet MS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charset="0"/>
              <a:ea typeface="宋体" charset="0"/>
              <a:cs typeface="Trebuchet MS" charset="0"/>
            </a:endParaRPr>
          </a:p>
        </p:txBody>
      </p:sp>
      <p:sp>
        <p:nvSpPr>
          <p:cNvPr id="174" name="Rectangle"/>
          <p:cNvSpPr>
            <a:spLocks/>
          </p:cNvSpPr>
          <p:nvPr/>
        </p:nvSpPr>
        <p:spPr>
          <a:xfrm>
            <a:off x="1981200" y="1524000"/>
            <a:ext cx="6096000" cy="4377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✔ Responsive Design: Works on desktop and mobile devices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✔ Interactive Quiz App:  – Multiple choice questions  – Shows score at the end  – User-friendly interface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✔ Personal Blog:  – Easy to add posts  – Simple CSS styling for clean layout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1" u="none" strike="noStrike" kern="1200" cap="none" spc="0" baseline="0">
                <a:solidFill>
                  <a:schemeClr val="tx1"/>
                </a:solidFill>
                <a:latin typeface="Calibri" charset="0"/>
                <a:ea typeface="宋体" charset="0"/>
                <a:cs typeface="Calibri" charset="0"/>
              </a:rPr>
              <a:t>✔ Simple navigation bar for easy section switching </a:t>
            </a:r>
            <a:endParaRPr lang="zh-CN" altLang="en-US" sz="2800" b="1" i="1" u="none" strike="noStrike" kern="1200" cap="none" spc="0" baseline="0">
              <a:solidFill>
                <a:schemeClr val="tx1"/>
              </a:solidFill>
              <a:latin typeface="Calibri" charset="0"/>
              <a:ea typeface="宋体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0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435</TotalTime>
  <Words>581</Words>
  <Application>Microsoft Office PowerPoint</Application>
  <PresentationFormat>Widescreen</PresentationFormat>
  <Paragraphs>109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等线</vt:lpstr>
      <vt:lpstr>宋体</vt:lpstr>
      <vt:lpstr>Arial</vt:lpstr>
      <vt:lpstr>Calibri</vt:lpstr>
      <vt:lpstr>Droid Sans</vt:lpstr>
      <vt:lpstr>Lucida Sans</vt:lpstr>
      <vt:lpstr>Roboto</vt:lpstr>
      <vt:lpstr>Times New Roman</vt:lpstr>
      <vt:lpstr>Trebuchet MS</vt:lpstr>
      <vt:lpstr>Office Theme</vt:lpstr>
      <vt:lpstr>Digital Portfolio  </vt:lpstr>
      <vt:lpstr>PROJECT TITLE:                   DIGITAL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 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Mini</cp:lastModifiedBy>
  <cp:revision>34</cp:revision>
  <dcterms:created xsi:type="dcterms:W3CDTF">2024-03-29T15:07:22Z</dcterms:created>
  <dcterms:modified xsi:type="dcterms:W3CDTF">2025-09-12T09:35:06Z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