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8B73F-CCF6-4D3D-B03D-86731878C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C43294-D5AA-41E1-AAA8-F7852B79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0C10E-8138-43C0-98DA-03083BC2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92CF3-A234-4523-AC11-F4BA59F7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BDA50-CF9D-4E41-B36C-CEEBA980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28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2C80-C8BE-4017-BF3F-A0E17E0B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314A6-21EF-4442-A148-7D52F2C1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2CE11-BC82-4394-8BB5-2F315A78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42703-521D-40F3-AFD7-B05056CE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F9A4E-DDFC-4F79-8ACD-53AFE493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9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02A7C-CC78-4D5E-97B4-5CD940F02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8C0CF4-64E4-4616-ACDD-16A23288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FB3A-FF33-4AC6-A8C4-8EDA4182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DAE34-811A-4107-B5A1-07DAC532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0505E-C573-4122-B438-8CF841B4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12B54-5A10-4336-90E0-F4F3FEBF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955F6-C1C4-4C9F-955F-7F5DA678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86D86-78FA-480E-94DB-A3D7E776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108EC-26AE-4B02-9FBA-3657F0C2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FBEBC-0681-41AD-9882-EADA0971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0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A053-964A-44D8-9D39-DC0C68B0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661C6-E092-4C13-8162-487EE38F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77090-778D-48E3-9ED8-3555E779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0AF38-F47E-4698-8BD2-E036A600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3BD50-13A7-4F30-A640-1AE55BD0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5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C8A6A-108E-4947-BFD0-C43C897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E40FF-6781-4006-A985-6609CBD28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A4498E-14D7-4446-89D1-882326DCB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5E010-A1EF-453C-BB97-2D6EF857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6F0FA4-5289-4909-9060-C92F8DA4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EA1F07-3B87-4B21-B732-340C91BC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7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780FB-DD34-43D3-BF94-9A2C61D1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8956F-AC22-48B9-BB84-487397DA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5C948-A2A9-48E0-A9EA-6FDE9C411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309F4B-1496-4E90-9E3B-BFAF6D160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5A31AA-43BB-4457-89AC-197CE9491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CFC213-5A05-4674-AFD0-1946E33B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FA231A-BF19-4210-BB5D-E00755FC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D2E178-BABE-4967-82F0-4331D58E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8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07EDD-119D-4D82-AD68-4BFCC37A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ED2220-8099-4ED2-B792-3CD1205B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7A541B-CC2B-4187-8381-663B7B03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4B2BC1-8DE7-4E97-91E1-617613F9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2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3825D0-4ACE-486D-B188-C7020352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0A50EF-D643-4C42-9B09-C1D4630A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3779FD-6845-429F-B6C4-15963181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19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671F-C575-4E94-BF4F-ECD049F2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AD511-A6B6-4A28-9F9F-4F28670D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3C2D52-B381-4655-A317-AB62D2A7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8CB7B-F8B0-421B-BF28-A76BA533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7389BE-B4BF-43F0-935F-1CDF3216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272F8-25AE-4AC6-AC3A-7DAFE60F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33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9CFAE-6EBE-421A-A36C-344089FE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E8C14F-32F1-4F22-B681-2416002AA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24EF4-A6F1-4974-9045-FA57184F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AC5BC7-1509-456C-B41A-27A0036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4DF79-75CE-4345-BF44-86921DA3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C05D7C-5DED-4A0F-9E23-4AEB68D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97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E1DA73-4077-4A12-8F78-14110E64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11F825-08D7-4945-9D98-3BD3BBA1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0201A-1810-40A3-9E28-A17F690B5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D3646-BFCE-4ABF-8AFD-917465268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E61B5A-13C8-4B96-BF90-7940DC262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0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5226C2-5DBB-4394-A66D-1CE67DACE0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1780" y="1600200"/>
            <a:ext cx="4468440" cy="340912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EFEB33-EB58-4DFD-BC76-CF4694313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646"/>
            <a:ext cx="9144000" cy="1018554"/>
          </a:xfrm>
        </p:spPr>
        <p:txBody>
          <a:bodyPr/>
          <a:lstStyle/>
          <a:p>
            <a:r>
              <a:rPr lang="es-ES_tradnl" dirty="0" err="1"/>
              <a:t>Spain</a:t>
            </a:r>
            <a:r>
              <a:rPr lang="es-ES_tradnl" dirty="0"/>
              <a:t> </a:t>
            </a:r>
            <a:r>
              <a:rPr lang="es-ES_tradnl" dirty="0" err="1"/>
              <a:t>Cities</a:t>
            </a:r>
            <a:r>
              <a:rPr lang="es-ES_tradnl" dirty="0"/>
              <a:t> </a:t>
            </a:r>
            <a:r>
              <a:rPr lang="es-ES_tradnl" dirty="0" err="1"/>
              <a:t>Intelligent</a:t>
            </a:r>
            <a:r>
              <a:rPr lang="es-ES_tradnl" dirty="0"/>
              <a:t> Tours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8E5C8-6A1B-4EEC-A2A1-0EADD8568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443"/>
            <a:ext cx="9144000" cy="1394825"/>
          </a:xfrm>
        </p:spPr>
        <p:txBody>
          <a:bodyPr/>
          <a:lstStyle/>
          <a:p>
            <a:r>
              <a:rPr lang="es-ES_tradnl" dirty="0"/>
              <a:t>Jon Acha </a:t>
            </a:r>
            <a:r>
              <a:rPr lang="es-ES_tradnl" dirty="0" err="1"/>
              <a:t>Quintial</a:t>
            </a:r>
            <a:r>
              <a:rPr lang="es-ES_tradnl" dirty="0"/>
              <a:t> &amp; Asier </a:t>
            </a:r>
            <a:r>
              <a:rPr lang="es-ES_tradnl" dirty="0" err="1"/>
              <a:t>Salsidua</a:t>
            </a:r>
            <a:r>
              <a:rPr lang="es-ES_tradnl" dirty="0"/>
              <a:t> </a:t>
            </a:r>
            <a:r>
              <a:rPr lang="es-ES_tradnl" dirty="0" err="1"/>
              <a:t>Atxa</a:t>
            </a:r>
            <a:endParaRPr lang="es-ES" dirty="0"/>
          </a:p>
          <a:p>
            <a:r>
              <a:rPr lang="es-ES_tradnl" dirty="0"/>
              <a:t>Máster Ingeniería Informática – Sistemas Inteligentes</a:t>
            </a:r>
          </a:p>
          <a:p>
            <a:r>
              <a:rPr lang="es-ES_tradnl" dirty="0"/>
              <a:t>18/01/2018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58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627F7-8D66-4DE1-A611-31557A60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 o Distancia)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F591B9-5BF2-45AA-B38A-8F58625B087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" r="13703"/>
          <a:stretch/>
        </p:blipFill>
        <p:spPr>
          <a:xfrm>
            <a:off x="838199" y="1690688"/>
            <a:ext cx="6092688" cy="48021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006046-E858-4E04-A299-AA662CC3F336}"/>
              </a:ext>
            </a:extLst>
          </p:cNvPr>
          <p:cNvSpPr txBox="1"/>
          <p:nvPr/>
        </p:nvSpPr>
        <p:spPr>
          <a:xfrm>
            <a:off x="7248939" y="1685098"/>
            <a:ext cx="378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Mejor Distancia: 14259.591 Km</a:t>
            </a:r>
          </a:p>
          <a:p>
            <a:r>
              <a:rPr lang="es-ES_tradnl" dirty="0"/>
              <a:t>Mejor Tiempo: 13531.85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180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ED7C2-D435-4FCB-B908-A8426C89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647C4-2418-4190-B29B-3B8F9BAC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Cuanto mayor es el número de generaciones, mejor es el resultado</a:t>
            </a:r>
          </a:p>
          <a:p>
            <a:r>
              <a:rPr lang="es-ES" dirty="0"/>
              <a:t>Las Canarias tienen un duro impacto en el resultado</a:t>
            </a:r>
          </a:p>
          <a:p>
            <a:r>
              <a:rPr lang="es-ES" dirty="0"/>
              <a:t>El aplicar el AND o la OR facilita que tanto el tiempo y la distancia se acerquen al resultado óptimo</a:t>
            </a:r>
          </a:p>
          <a:p>
            <a:r>
              <a:rPr lang="es-ES" dirty="0"/>
              <a:t>Hacer un tour por las ciudades </a:t>
            </a:r>
            <a:br>
              <a:rPr lang="es-ES" dirty="0"/>
            </a:br>
            <a:r>
              <a:rPr lang="es-ES" dirty="0"/>
              <a:t>Españolas nos resulta ahora más </a:t>
            </a:r>
            <a:br>
              <a:rPr lang="es-ES" dirty="0"/>
            </a:br>
            <a:r>
              <a:rPr lang="es-ES" dirty="0"/>
              <a:t>apetecible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3B4F29-F5BE-45D7-B20E-AC18FE5DC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7" t="17982" r="8902" b="6173"/>
          <a:stretch/>
        </p:blipFill>
        <p:spPr>
          <a:xfrm>
            <a:off x="6294781" y="3429000"/>
            <a:ext cx="3869636" cy="22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C522B-1378-4222-A10B-45D41F5F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996F2-4AD7-48E1-90E5-00D3747A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Bienvenidos a </a:t>
            </a:r>
            <a:r>
              <a:rPr lang="es-ES" dirty="0" err="1"/>
              <a:t>SpainCities</a:t>
            </a:r>
            <a:endParaRPr lang="es-ES" dirty="0"/>
          </a:p>
          <a:p>
            <a:r>
              <a:rPr lang="es-ES" dirty="0"/>
              <a:t>Planteamiento</a:t>
            </a:r>
          </a:p>
          <a:p>
            <a:r>
              <a:rPr lang="es-ES" dirty="0">
                <a:sym typeface="Wingdings" panose="05000000000000000000" pitchFamily="2" charset="2"/>
              </a:rPr>
              <a:t>Algoritmo de Cruce</a:t>
            </a:r>
          </a:p>
          <a:p>
            <a:r>
              <a:rPr lang="es-ES" dirty="0">
                <a:sym typeface="Wingdings" panose="05000000000000000000" pitchFamily="2" charset="2"/>
              </a:rPr>
              <a:t>Algoritmo de Mutación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(Tiempo)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(Distancia)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 y Distancia)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 o Distancia)</a:t>
            </a:r>
          </a:p>
          <a:p>
            <a:r>
              <a:rPr lang="es-E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5E6B91-D644-4F6F-928B-92ABBF0C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60" y="1402204"/>
            <a:ext cx="3372472" cy="31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29D-F862-4331-9332-DC8B54C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Bienvenidos a </a:t>
            </a:r>
            <a:r>
              <a:rPr lang="es-ES" dirty="0" err="1"/>
              <a:t>SpainCities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0A728-5580-4926-B165-FB29F9ED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Obtener la ruta optima para recorrer todas las ciudades de España</a:t>
            </a:r>
          </a:p>
          <a:p>
            <a:r>
              <a:rPr lang="es-ES" dirty="0"/>
              <a:t>Como </a:t>
            </a:r>
            <a:r>
              <a:rPr lang="es-ES" dirty="0">
                <a:sym typeface="Wingdings" panose="05000000000000000000" pitchFamily="2" charset="2"/>
              </a:rPr>
              <a:t> Utilizando algoritmos </a:t>
            </a:r>
            <a:r>
              <a:rPr lang="es-ES_tradnl" dirty="0" err="1"/>
              <a:t>Bioinspirados</a:t>
            </a:r>
            <a:r>
              <a:rPr lang="es-ES_tradnl" dirty="0"/>
              <a:t> a sí mismos</a:t>
            </a:r>
          </a:p>
          <a:p>
            <a:r>
              <a:rPr lang="es-ES_tradnl" dirty="0"/>
              <a:t>Con qué </a:t>
            </a:r>
            <a:r>
              <a:rPr lang="es-ES_tradnl" dirty="0">
                <a:sym typeface="Wingdings" panose="05000000000000000000" pitchFamily="2" charset="2"/>
              </a:rPr>
              <a:t> Librerías de R:</a:t>
            </a:r>
          </a:p>
          <a:p>
            <a:pPr lvl="5"/>
            <a:r>
              <a:rPr lang="es-ES_tradnl" sz="2400" dirty="0" err="1">
                <a:sym typeface="Wingdings" panose="05000000000000000000" pitchFamily="2" charset="2"/>
              </a:rPr>
              <a:t>ggmap</a:t>
            </a:r>
            <a:r>
              <a:rPr lang="es-ES_tradnl" sz="2400" dirty="0">
                <a:sym typeface="Wingdings" panose="05000000000000000000" pitchFamily="2" charset="2"/>
              </a:rPr>
              <a:t>: obtiene tiempo y distancia entre ciudades</a:t>
            </a:r>
          </a:p>
          <a:p>
            <a:pPr lvl="5"/>
            <a:r>
              <a:rPr lang="es-ES_tradnl" sz="2400" dirty="0" err="1">
                <a:sym typeface="Wingdings" panose="05000000000000000000" pitchFamily="2" charset="2"/>
              </a:rPr>
              <a:t>leaflet</a:t>
            </a:r>
            <a:r>
              <a:rPr lang="es-ES_tradnl" sz="2400" dirty="0">
                <a:sym typeface="Wingdings" panose="05000000000000000000" pitchFamily="2" charset="2"/>
              </a:rPr>
              <a:t>: muestra recorridos sobre mapas</a:t>
            </a:r>
          </a:p>
          <a:p>
            <a:pPr lvl="5"/>
            <a:r>
              <a:rPr lang="es-ES_tradnl" sz="2400" dirty="0" err="1">
                <a:sym typeface="Wingdings" panose="05000000000000000000" pitchFamily="2" charset="2"/>
              </a:rPr>
              <a:t>ggally</a:t>
            </a:r>
            <a:r>
              <a:rPr lang="es-ES_tradnl" sz="2400" dirty="0">
                <a:sym typeface="Wingdings" panose="05000000000000000000" pitchFamily="2" charset="2"/>
              </a:rPr>
              <a:t>: combina objetos geométricos con datos transformados</a:t>
            </a:r>
          </a:p>
          <a:p>
            <a:pPr lvl="5"/>
            <a:r>
              <a:rPr lang="es-ES_tradnl" sz="2400" dirty="0">
                <a:sym typeface="Wingdings" panose="05000000000000000000" pitchFamily="2" charset="2"/>
              </a:rPr>
              <a:t>xlsx: lee y escribe archivos Excel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6449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61E9-2E6B-4C25-9D54-982F2B6D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74A1F-9106-4D6A-9758-B407ABCB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Sistema Inicial </a:t>
            </a:r>
            <a:r>
              <a:rPr lang="es-ES" dirty="0">
                <a:sym typeface="Wingdings" panose="05000000000000000000" pitchFamily="2" charset="2"/>
              </a:rPr>
              <a:t> Generación de populaciones aleatorias dependiendo de una variable escrita</a:t>
            </a:r>
          </a:p>
          <a:p>
            <a:r>
              <a:rPr lang="es-ES" dirty="0"/>
              <a:t>Ejecución </a:t>
            </a:r>
            <a:r>
              <a:rPr lang="es-ES" dirty="0">
                <a:sym typeface="Wingdings" panose="05000000000000000000" pitchFamily="2" charset="2"/>
              </a:rPr>
              <a:t> Obtención del recorrido en base a la distancia, el tiempo o una combinación entre ambos grupos de datos</a:t>
            </a:r>
          </a:p>
          <a:p>
            <a:r>
              <a:rPr lang="es-ES" dirty="0">
                <a:sym typeface="Wingdings" panose="05000000000000000000" pitchFamily="2" charset="2"/>
              </a:rPr>
              <a:t>Algoritmos: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Algoritmo de cruce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Algoritmo de mutación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Comprobación: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Según el tiempo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Según la distancia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Según el tiempo y la distancia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Según el tiempo o la distancia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6D0151-78EF-4417-82CF-6D0A3446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2" y="3147738"/>
            <a:ext cx="3511826" cy="27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9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C8047-A63F-4939-8989-D83BA052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Algoritmo de Cruce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62AA4-D307-469E-B740-C5A7018EDA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4" y="1690688"/>
            <a:ext cx="8890552" cy="41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1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084DC-AE76-4C1D-AC8B-DA3B32F6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Algoritmo de Mutación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147014-99B8-41D4-AC9F-D4932304D9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94" y="1690688"/>
            <a:ext cx="7321412" cy="42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3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9AC4-4BDE-4516-8CDA-86B05072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62A846-177A-4FA1-97EA-BB6877F1075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"/>
          <a:stretch/>
        </p:blipFill>
        <p:spPr>
          <a:xfrm>
            <a:off x="838200" y="1690688"/>
            <a:ext cx="6251713" cy="48021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FF20AA-C02D-4F40-903F-8461512CA96E}"/>
              </a:ext>
            </a:extLst>
          </p:cNvPr>
          <p:cNvSpPr txBox="1"/>
          <p:nvPr/>
        </p:nvSpPr>
        <p:spPr>
          <a:xfrm>
            <a:off x="7407965" y="1690688"/>
            <a:ext cx="394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</a:t>
            </a:r>
            <a:r>
              <a:rPr lang="es-ES_tradnl" dirty="0"/>
              <a:t>12760.21 Minutos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58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2861-2437-41F1-A591-03DAE58C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(Distancia)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580390-BB57-4909-B97B-BB2EB4328D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"/>
          <a:stretch/>
        </p:blipFill>
        <p:spPr>
          <a:xfrm>
            <a:off x="838200" y="1690688"/>
            <a:ext cx="6172200" cy="48021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5E52D6-500E-4A41-936C-DFD1AAFAFDE0}"/>
              </a:ext>
            </a:extLst>
          </p:cNvPr>
          <p:cNvSpPr txBox="1"/>
          <p:nvPr/>
        </p:nvSpPr>
        <p:spPr>
          <a:xfrm>
            <a:off x="7262191" y="1690688"/>
            <a:ext cx="443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Distancia: </a:t>
            </a:r>
            <a:r>
              <a:rPr lang="es-ES_tradnl" dirty="0"/>
              <a:t>12809.53Km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24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CCDBF-1000-49FC-9EFF-4021CB53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 y Distancia)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E2C812-D095-4EFB-A18E-031C1C7D4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05939" cy="48021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DDC615D-7D31-405F-8252-0F97FE8696F9}"/>
              </a:ext>
            </a:extLst>
          </p:cNvPr>
          <p:cNvSpPr txBox="1"/>
          <p:nvPr/>
        </p:nvSpPr>
        <p:spPr>
          <a:xfrm>
            <a:off x="7137952" y="1690688"/>
            <a:ext cx="42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Distancia: 12842.998 Km</a:t>
            </a:r>
            <a:endParaRPr lang="es-ES" dirty="0"/>
          </a:p>
          <a:p>
            <a:r>
              <a:rPr lang="es-ES_tradnl" dirty="0"/>
              <a:t>Tiempo: 12754.316 Minutos</a:t>
            </a:r>
          </a:p>
        </p:txBody>
      </p:sp>
    </p:spTree>
    <p:extLst>
      <p:ext uri="{BB962C8B-B14F-4D97-AF65-F5344CB8AC3E}">
        <p14:creationId xmlns:p14="http://schemas.microsoft.com/office/powerpoint/2010/main" val="449813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271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Spain Cities Intelligent Tours</vt:lpstr>
      <vt:lpstr>Indice</vt:lpstr>
      <vt:lpstr>Bienvenidos a SpainCities</vt:lpstr>
      <vt:lpstr>Planteamiento</vt:lpstr>
      <vt:lpstr>Algoritmo de Cruce</vt:lpstr>
      <vt:lpstr>Algoritmo de Mutación</vt:lpstr>
      <vt:lpstr>Comprobación (Tiempo)</vt:lpstr>
      <vt:lpstr>Comprobación (Distancia)</vt:lpstr>
      <vt:lpstr>Comprobación (Tiempo y Distancia)</vt:lpstr>
      <vt:lpstr>Comprobación (Tiempo o Distancia)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SpainCities Intelligent Tours</dc:title>
  <dc:creator>salsi</dc:creator>
  <cp:lastModifiedBy>Jon_Acha</cp:lastModifiedBy>
  <cp:revision>12</cp:revision>
  <dcterms:created xsi:type="dcterms:W3CDTF">2018-01-18T07:46:42Z</dcterms:created>
  <dcterms:modified xsi:type="dcterms:W3CDTF">2018-01-18T09:00:31Z</dcterms:modified>
</cp:coreProperties>
</file>