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embeddedFontLst>
    <p:embeddedFont>
      <p:font typeface="Catamaran" panose="02020500000000000000" charset="0"/>
      <p:regular r:id="rId33"/>
      <p:bold r:id="rId34"/>
    </p:embeddedFont>
    <p:embeddedFont>
      <p:font typeface="Lexend" panose="02020500000000000000" charset="0"/>
      <p:regular r:id="rId35"/>
      <p:bold r:id="rId36"/>
    </p:embeddedFont>
    <p:embeddedFont>
      <p:font typeface="Lexend Light" panose="02020500000000000000" charset="0"/>
      <p:regular r:id="rId37"/>
      <p:bold r:id="rId38"/>
    </p:embeddedFont>
    <p:embeddedFont>
      <p:font typeface="Raleway" panose="02020500000000000000" charset="0"/>
      <p:regular r:id="rId39"/>
      <p:bold r:id="rId40"/>
      <p:italic r:id="rId41"/>
      <p:boldItalic r:id="rId42"/>
    </p:embeddedFont>
    <p:embeddedFont>
      <p:font typeface="Roboto" panose="02020500000000000000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BC4822-0FA3-439F-9408-CA65E27860B1}">
  <a:tblStyle styleId="{A1BC4822-0FA3-439F-9408-CA65E27860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89B3A48-D4A8-40A0-8770-522023FFBB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60" autoAdjust="0"/>
  </p:normalViewPr>
  <p:slideViewPr>
    <p:cSldViewPr snapToGrid="0">
      <p:cViewPr>
        <p:scale>
          <a:sx n="100" d="100"/>
          <a:sy n="100" d="100"/>
        </p:scale>
        <p:origin x="94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dc490d370232e2e9" providerId="LiveId" clId="{8D0C9083-E6C7-4596-96DE-F51EC1BFA2E5}"/>
    <pc:docChg chg="custSel modSld">
      <pc:chgData name="" userId="dc490d370232e2e9" providerId="LiveId" clId="{8D0C9083-E6C7-4596-96DE-F51EC1BFA2E5}" dt="2023-10-07T05:09:31.964" v="212" actId="20577"/>
      <pc:docMkLst>
        <pc:docMk/>
      </pc:docMkLst>
      <pc:sldChg chg="modSp">
        <pc:chgData name="" userId="dc490d370232e2e9" providerId="LiveId" clId="{8D0C9083-E6C7-4596-96DE-F51EC1BFA2E5}" dt="2023-10-07T04:15:45.055" v="0" actId="1076"/>
        <pc:sldMkLst>
          <pc:docMk/>
          <pc:sldMk cId="0" sldId="256"/>
        </pc:sldMkLst>
        <pc:spChg chg="mod">
          <ac:chgData name="" userId="dc490d370232e2e9" providerId="LiveId" clId="{8D0C9083-E6C7-4596-96DE-F51EC1BFA2E5}" dt="2023-10-07T04:15:45.055" v="0" actId="1076"/>
          <ac:spMkLst>
            <pc:docMk/>
            <pc:sldMk cId="0" sldId="256"/>
            <ac:spMk id="145" creationId="{00000000-0000-0000-0000-000000000000}"/>
          </ac:spMkLst>
        </pc:spChg>
      </pc:sldChg>
      <pc:sldChg chg="modSp">
        <pc:chgData name="" userId="dc490d370232e2e9" providerId="LiveId" clId="{8D0C9083-E6C7-4596-96DE-F51EC1BFA2E5}" dt="2023-10-07T04:18:23.909" v="3" actId="1076"/>
        <pc:sldMkLst>
          <pc:docMk/>
          <pc:sldMk cId="0" sldId="259"/>
        </pc:sldMkLst>
        <pc:spChg chg="mod">
          <ac:chgData name="" userId="dc490d370232e2e9" providerId="LiveId" clId="{8D0C9083-E6C7-4596-96DE-F51EC1BFA2E5}" dt="2023-10-07T04:18:18.036" v="2" actId="1076"/>
          <ac:spMkLst>
            <pc:docMk/>
            <pc:sldMk cId="0" sldId="259"/>
            <ac:spMk id="252" creationId="{00000000-0000-0000-0000-000000000000}"/>
          </ac:spMkLst>
        </pc:spChg>
        <pc:picChg chg="mod">
          <ac:chgData name="" userId="dc490d370232e2e9" providerId="LiveId" clId="{8D0C9083-E6C7-4596-96DE-F51EC1BFA2E5}" dt="2023-10-07T04:18:23.909" v="3" actId="1076"/>
          <ac:picMkLst>
            <pc:docMk/>
            <pc:sldMk cId="0" sldId="259"/>
            <ac:picMk id="253" creationId="{00000000-0000-0000-0000-000000000000}"/>
          </ac:picMkLst>
        </pc:picChg>
      </pc:sldChg>
      <pc:sldChg chg="modNotesTx">
        <pc:chgData name="" userId="dc490d370232e2e9" providerId="LiveId" clId="{8D0C9083-E6C7-4596-96DE-F51EC1BFA2E5}" dt="2023-10-07T05:09:01.129" v="211" actId="20577"/>
        <pc:sldMkLst>
          <pc:docMk/>
          <pc:sldMk cId="0" sldId="281"/>
        </pc:sldMkLst>
      </pc:sldChg>
      <pc:sldChg chg="modSp">
        <pc:chgData name="" userId="dc490d370232e2e9" providerId="LiveId" clId="{8D0C9083-E6C7-4596-96DE-F51EC1BFA2E5}" dt="2023-10-07T05:09:31.964" v="212" actId="20577"/>
        <pc:sldMkLst>
          <pc:docMk/>
          <pc:sldMk cId="0" sldId="284"/>
        </pc:sldMkLst>
        <pc:spChg chg="mod">
          <ac:chgData name="" userId="dc490d370232e2e9" providerId="LiveId" clId="{8D0C9083-E6C7-4596-96DE-F51EC1BFA2E5}" dt="2023-10-07T05:09:31.964" v="212" actId="20577"/>
          <ac:spMkLst>
            <pc:docMk/>
            <pc:sldMk cId="0" sldId="284"/>
            <ac:spMk id="67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1360713c04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1360713c04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4b193e344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4b193e344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4b11c8c2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4b11c8c2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88ba07fee4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88ba07fee4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3B406B"/>
                </a:solidFill>
              </a:rPr>
              <a:t>se-block : </a:t>
            </a:r>
            <a:r>
              <a:rPr lang="en" sz="1200" dirty="0">
                <a:solidFill>
                  <a:srgbClr val="212529"/>
                </a:solidFill>
                <a:highlight>
                  <a:srgbClr val="FFFFFF"/>
                </a:highlight>
              </a:rPr>
              <a:t>學習各通道的重要性並進行激勵的調節，以提升神經網路模型的表現</a:t>
            </a:r>
            <a:endParaRPr sz="1200" dirty="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212529"/>
                </a:solidFill>
                <a:highlight>
                  <a:srgbClr val="FFFFFF"/>
                </a:highlight>
              </a:rPr>
              <a:t>attention : 增強神經網路輸入資料中某些部分的權重，同時減弱其他部分的權重，以此將網路的關注點聚焦於資料中最重要的一小部分</a:t>
            </a:r>
            <a:endParaRPr sz="9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88c5931f4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88c5931f4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88ba07fee4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88ba07fee4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原因: 由於腫瘤HU值範圍涵蓋微血管至骨頭，因此難以找到固定的門檻值(threshold)來進行二值化，分離肺節與非肺節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88c5931f4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88c5931f4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correct / predict，Recall: correct / truth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找低precision，高recall，及高dice，希望可以包含所有肺腫瘤區域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88c5931f4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88c5931f4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由於肺腫瘤大多只會與微血管相連，而微血管顧名思義較為細小，故可以使用侵蝕的方法，使其與腫瘤分離。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若與粗血管、肺壁、其他器官相連，則會因不包含於mask中，而使用下一個方法maskrcnn來辨識切割。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88c5931f4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88c5931f4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TM</a:t>
            </a:r>
            <a:r>
              <a:rPr lang="en"/>
              <a:t>: Thresholding-based morphology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MR: DeepLearning Mask-RCNN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Threshold: 找最好的threshold，固定為HU=-750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88ba07fee4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88ba07fee4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4c3b958c7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4c3b958c77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88c5931f4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88c5931f4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(包含於肺部遮罩mask中) </a:t>
            </a:r>
            <a:r>
              <a:rPr lang="en"/>
              <a:t>適用於與周圍HU值差異明顯，且</a:t>
            </a:r>
            <a:r>
              <a:rPr lang="en">
                <a:solidFill>
                  <a:schemeClr val="dk1"/>
                </a:solidFill>
              </a:rPr>
              <a:t>與肺壁、微血管、其他內臟無相連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88c5931f4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88c5931f4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適用於種種複雜例外情形(未包含於肺部遮罩mask中): 與肺壁、微血管、其他內臟相連，且HU值相近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88c5931f43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88c5931f43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88ba07fee4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88ba07fee4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利用radiomics擷取一千四百多種特徵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實驗多種機器學習模型(LDA, RF, NN, XGBoost等)以及不同特徵選取方式(chi-squared test, information gain, ANOVA)，挑選出較好的模型、特徵選取方式和特徵數量之組合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利用平衡式向下採樣解決資料不平衡，並與現有方法smote做比較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8891983bde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8891983bde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侵襲性佔多數，加權式集成學習的權重計算方式 : 計算五個models訓練集的AUC(Area Under the Curve of ROC),，將五個值正規化後當作各自的權重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預測時將預測機率和權重相乘後相加後，若超過threshold則判定為陽性(侵襲性)，threshold是0.5</a:t>
            </a: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8891983bde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28891983bde_1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SMOTE : 通過合成新的少數類別樣本，以平衡類別數量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Accuracy : T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+ T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/  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TP + TN + FP + FN</a:t>
            </a:r>
            <a:endParaRPr lang="en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pecificity : 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TN / TN + FP</a:t>
            </a:r>
            <a:r>
              <a:rPr lang="zh-TW" alt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，正確預測出非陽性</a:t>
            </a:r>
            <a:r>
              <a:rPr lang="en-US" altLang="zh-TW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zh-TW" alt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陰性，非侵襲性腫瘤</a:t>
            </a:r>
            <a:r>
              <a:rPr lang="en-US" altLang="zh-TW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zh-TW" alt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的機率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4b11c8c297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24b11c8c297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1258269c9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1258269c9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24b11c8c297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24b11c8c297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24b193e344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24b193e344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4459266da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4459266da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4b11c8c29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4b11c8c29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140bdeee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140bdeee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88127df586_0_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88127df586_0_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88ba07fee4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88ba07fee4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60900" y="300300"/>
            <a:ext cx="8422200" cy="4542900"/>
          </a:xfrm>
          <a:prstGeom prst="roundRect">
            <a:avLst>
              <a:gd name="adj" fmla="val 2635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7286400" cy="154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5100" y="2469088"/>
            <a:ext cx="25056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54200" y="140925"/>
            <a:ext cx="8835600" cy="4861800"/>
          </a:xfrm>
          <a:prstGeom prst="roundRect">
            <a:avLst>
              <a:gd name="adj" fmla="val 2635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7094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1428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75" y="17094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75" y="31428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50" y="17094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7" hasCustomPrompt="1"/>
          </p:nvPr>
        </p:nvSpPr>
        <p:spPr>
          <a:xfrm>
            <a:off x="6118550" y="31428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720000" y="2132775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8"/>
          </p:nvPr>
        </p:nvSpPr>
        <p:spPr>
          <a:xfrm>
            <a:off x="3419275" y="2132775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9"/>
          </p:nvPr>
        </p:nvSpPr>
        <p:spPr>
          <a:xfrm>
            <a:off x="6118550" y="2132775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3"/>
          </p:nvPr>
        </p:nvSpPr>
        <p:spPr>
          <a:xfrm>
            <a:off x="720000" y="3566250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4"/>
          </p:nvPr>
        </p:nvSpPr>
        <p:spPr>
          <a:xfrm>
            <a:off x="3419275" y="3566250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5"/>
          </p:nvPr>
        </p:nvSpPr>
        <p:spPr>
          <a:xfrm>
            <a:off x="6118550" y="3566250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360900" y="300300"/>
            <a:ext cx="8422200" cy="4542900"/>
          </a:xfrm>
          <a:prstGeom prst="roundRect">
            <a:avLst>
              <a:gd name="adj" fmla="val 2635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 hasCustomPrompt="1"/>
          </p:nvPr>
        </p:nvSpPr>
        <p:spPr>
          <a:xfrm>
            <a:off x="906950" y="2750978"/>
            <a:ext cx="1605300" cy="69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1"/>
          </p:nvPr>
        </p:nvSpPr>
        <p:spPr>
          <a:xfrm>
            <a:off x="906955" y="3322268"/>
            <a:ext cx="16053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 idx="2" hasCustomPrompt="1"/>
          </p:nvPr>
        </p:nvSpPr>
        <p:spPr>
          <a:xfrm>
            <a:off x="906938" y="1222425"/>
            <a:ext cx="3378300" cy="69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3"/>
          </p:nvPr>
        </p:nvSpPr>
        <p:spPr>
          <a:xfrm>
            <a:off x="906950" y="1793704"/>
            <a:ext cx="33783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title" idx="4" hasCustomPrompt="1"/>
          </p:nvPr>
        </p:nvSpPr>
        <p:spPr>
          <a:xfrm>
            <a:off x="2680117" y="2750978"/>
            <a:ext cx="1605300" cy="69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6"/>
          <p:cNvSpPr txBox="1">
            <a:spLocks noGrp="1"/>
          </p:cNvSpPr>
          <p:nvPr>
            <p:ph type="subTitle" idx="5"/>
          </p:nvPr>
        </p:nvSpPr>
        <p:spPr>
          <a:xfrm>
            <a:off x="2680117" y="3322271"/>
            <a:ext cx="16053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154200" y="140925"/>
            <a:ext cx="8835600" cy="4861800"/>
          </a:xfrm>
          <a:prstGeom prst="roundRect">
            <a:avLst>
              <a:gd name="adj" fmla="val 2635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ubTitle" idx="1"/>
          </p:nvPr>
        </p:nvSpPr>
        <p:spPr>
          <a:xfrm>
            <a:off x="937625" y="2808425"/>
            <a:ext cx="2175300" cy="16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2"/>
          </p:nvPr>
        </p:nvSpPr>
        <p:spPr>
          <a:xfrm>
            <a:off x="3484350" y="2808425"/>
            <a:ext cx="2175300" cy="16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ubTitle" idx="3"/>
          </p:nvPr>
        </p:nvSpPr>
        <p:spPr>
          <a:xfrm>
            <a:off x="6031075" y="2808425"/>
            <a:ext cx="2175300" cy="16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ubTitle" idx="4"/>
          </p:nvPr>
        </p:nvSpPr>
        <p:spPr>
          <a:xfrm>
            <a:off x="937625" y="2228171"/>
            <a:ext cx="2175300" cy="63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ubTitle" idx="5"/>
          </p:nvPr>
        </p:nvSpPr>
        <p:spPr>
          <a:xfrm>
            <a:off x="3484350" y="2228171"/>
            <a:ext cx="2175300" cy="63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6"/>
          </p:nvPr>
        </p:nvSpPr>
        <p:spPr>
          <a:xfrm>
            <a:off x="6031075" y="2228171"/>
            <a:ext cx="2175300" cy="63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/>
          <p:nvPr/>
        </p:nvSpPr>
        <p:spPr>
          <a:xfrm>
            <a:off x="154200" y="140925"/>
            <a:ext cx="8835600" cy="4861800"/>
          </a:xfrm>
          <a:prstGeom prst="roundRect">
            <a:avLst>
              <a:gd name="adj" fmla="val 2635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1"/>
          </p:nvPr>
        </p:nvSpPr>
        <p:spPr>
          <a:xfrm>
            <a:off x="1337763" y="1478700"/>
            <a:ext cx="2864700" cy="34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2"/>
          </p:nvPr>
        </p:nvSpPr>
        <p:spPr>
          <a:xfrm>
            <a:off x="1337763" y="1747817"/>
            <a:ext cx="28647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3"/>
          </p:nvPr>
        </p:nvSpPr>
        <p:spPr>
          <a:xfrm>
            <a:off x="5402450" y="1747825"/>
            <a:ext cx="2862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4"/>
          </p:nvPr>
        </p:nvSpPr>
        <p:spPr>
          <a:xfrm>
            <a:off x="1337763" y="3496149"/>
            <a:ext cx="28647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5"/>
          </p:nvPr>
        </p:nvSpPr>
        <p:spPr>
          <a:xfrm>
            <a:off x="5402450" y="3496150"/>
            <a:ext cx="2862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6"/>
          </p:nvPr>
        </p:nvSpPr>
        <p:spPr>
          <a:xfrm>
            <a:off x="1337763" y="3227032"/>
            <a:ext cx="2864700" cy="34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ubTitle" idx="7"/>
          </p:nvPr>
        </p:nvSpPr>
        <p:spPr>
          <a:xfrm>
            <a:off x="5402450" y="1478709"/>
            <a:ext cx="2862000" cy="34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ubTitle" idx="8"/>
          </p:nvPr>
        </p:nvSpPr>
        <p:spPr>
          <a:xfrm>
            <a:off x="5402450" y="3227034"/>
            <a:ext cx="2862000" cy="34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/>
          <p:nvPr/>
        </p:nvSpPr>
        <p:spPr>
          <a:xfrm>
            <a:off x="154200" y="140925"/>
            <a:ext cx="8835600" cy="4861800"/>
          </a:xfrm>
          <a:prstGeom prst="roundRect">
            <a:avLst>
              <a:gd name="adj" fmla="val 2635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ubTitle" idx="1"/>
          </p:nvPr>
        </p:nvSpPr>
        <p:spPr>
          <a:xfrm>
            <a:off x="1183074" y="1687799"/>
            <a:ext cx="19203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ubTitle" idx="2"/>
          </p:nvPr>
        </p:nvSpPr>
        <p:spPr>
          <a:xfrm>
            <a:off x="3817499" y="1687810"/>
            <a:ext cx="19206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subTitle" idx="3"/>
          </p:nvPr>
        </p:nvSpPr>
        <p:spPr>
          <a:xfrm>
            <a:off x="1183074" y="3418100"/>
            <a:ext cx="19203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4"/>
          </p:nvPr>
        </p:nvSpPr>
        <p:spPr>
          <a:xfrm>
            <a:off x="3817499" y="3418105"/>
            <a:ext cx="19206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ubTitle" idx="5"/>
          </p:nvPr>
        </p:nvSpPr>
        <p:spPr>
          <a:xfrm>
            <a:off x="6452224" y="1687799"/>
            <a:ext cx="19203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subTitle" idx="6"/>
          </p:nvPr>
        </p:nvSpPr>
        <p:spPr>
          <a:xfrm>
            <a:off x="6452224" y="3418100"/>
            <a:ext cx="19203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7"/>
          </p:nvPr>
        </p:nvSpPr>
        <p:spPr>
          <a:xfrm>
            <a:off x="1183074" y="1390113"/>
            <a:ext cx="19203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ubTitle" idx="8"/>
          </p:nvPr>
        </p:nvSpPr>
        <p:spPr>
          <a:xfrm>
            <a:off x="3817499" y="1390125"/>
            <a:ext cx="19203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9"/>
          </p:nvPr>
        </p:nvSpPr>
        <p:spPr>
          <a:xfrm>
            <a:off x="6452224" y="1390113"/>
            <a:ext cx="19203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ubTitle" idx="13"/>
          </p:nvPr>
        </p:nvSpPr>
        <p:spPr>
          <a:xfrm>
            <a:off x="1183074" y="3117200"/>
            <a:ext cx="19203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14"/>
          </p:nvPr>
        </p:nvSpPr>
        <p:spPr>
          <a:xfrm>
            <a:off x="3817499" y="3117206"/>
            <a:ext cx="19203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15"/>
          </p:nvPr>
        </p:nvSpPr>
        <p:spPr>
          <a:xfrm>
            <a:off x="6452224" y="3117200"/>
            <a:ext cx="19203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/>
          <p:nvPr/>
        </p:nvSpPr>
        <p:spPr>
          <a:xfrm>
            <a:off x="360900" y="300300"/>
            <a:ext cx="8422200" cy="4542900"/>
          </a:xfrm>
          <a:prstGeom prst="roundRect">
            <a:avLst>
              <a:gd name="adj" fmla="val 2635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ctrTitle"/>
          </p:nvPr>
        </p:nvSpPr>
        <p:spPr>
          <a:xfrm>
            <a:off x="904063" y="831063"/>
            <a:ext cx="2857200" cy="84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1"/>
          </p:nvPr>
        </p:nvSpPr>
        <p:spPr>
          <a:xfrm>
            <a:off x="904075" y="1563925"/>
            <a:ext cx="28572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904063" y="3480788"/>
            <a:ext cx="2857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and includes icons by </a:t>
            </a:r>
            <a:r>
              <a:rPr lang="en" sz="1000" b="1" u="sng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and infographics &amp; images by </a:t>
            </a:r>
            <a:r>
              <a:rPr lang="en" sz="1000" b="1" u="sng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highlight>
                <a:srgbClr val="DFDEFC"/>
              </a:highlight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/>
          <p:nvPr/>
        </p:nvSpPr>
        <p:spPr>
          <a:xfrm>
            <a:off x="154200" y="140925"/>
            <a:ext cx="8835600" cy="4861800"/>
          </a:xfrm>
          <a:prstGeom prst="roundRect">
            <a:avLst>
              <a:gd name="adj" fmla="val 2635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>
            <a:off x="360900" y="300300"/>
            <a:ext cx="8422200" cy="4542900"/>
          </a:xfrm>
          <a:prstGeom prst="roundRect">
            <a:avLst>
              <a:gd name="adj" fmla="val 2635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60900" y="300300"/>
            <a:ext cx="8422200" cy="4542900"/>
          </a:xfrm>
          <a:prstGeom prst="roundRect">
            <a:avLst>
              <a:gd name="adj" fmla="val 2635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253350" y="3619075"/>
            <a:ext cx="4053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89450" y="2882100"/>
            <a:ext cx="11175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154200" y="140925"/>
            <a:ext cx="8835600" cy="4861800"/>
          </a:xfrm>
          <a:prstGeom prst="roundRect">
            <a:avLst>
              <a:gd name="adj" fmla="val 2635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4923249" y="2574150"/>
            <a:ext cx="2505600" cy="15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1715375" y="2574150"/>
            <a:ext cx="2505600" cy="15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1715375" y="2305300"/>
            <a:ext cx="2505600" cy="3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923250" y="2305300"/>
            <a:ext cx="2505600" cy="3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54200" y="140925"/>
            <a:ext cx="8835600" cy="4861800"/>
          </a:xfrm>
          <a:prstGeom prst="roundRect">
            <a:avLst>
              <a:gd name="adj" fmla="val 2635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154200" y="140925"/>
            <a:ext cx="8835600" cy="4861800"/>
          </a:xfrm>
          <a:prstGeom prst="roundRect">
            <a:avLst>
              <a:gd name="adj" fmla="val 2635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925450" y="805413"/>
            <a:ext cx="3513300" cy="10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925450" y="1939288"/>
            <a:ext cx="3513300" cy="23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>
            <a:spLocks noGrp="1"/>
          </p:cNvSpPr>
          <p:nvPr>
            <p:ph type="pic" idx="2"/>
          </p:nvPr>
        </p:nvSpPr>
        <p:spPr>
          <a:xfrm>
            <a:off x="5356275" y="910325"/>
            <a:ext cx="2862000" cy="3182100"/>
          </a:xfrm>
          <a:prstGeom prst="roundRect">
            <a:avLst>
              <a:gd name="adj" fmla="val 7829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360900" y="300300"/>
            <a:ext cx="8422200" cy="4542900"/>
          </a:xfrm>
          <a:prstGeom prst="roundRect">
            <a:avLst>
              <a:gd name="adj" fmla="val 2635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200400" y="1307100"/>
            <a:ext cx="4228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360900" y="300300"/>
            <a:ext cx="8422200" cy="4542900"/>
          </a:xfrm>
          <a:prstGeom prst="roundRect">
            <a:avLst>
              <a:gd name="adj" fmla="val 2635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71510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71517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>
            <a:spLocks noGrp="1"/>
          </p:cNvSpPr>
          <p:nvPr>
            <p:ph type="pic" idx="2"/>
          </p:nvPr>
        </p:nvSpPr>
        <p:spPr>
          <a:xfrm>
            <a:off x="154200" y="140925"/>
            <a:ext cx="8835600" cy="4861800"/>
          </a:xfrm>
          <a:prstGeom prst="roundRect">
            <a:avLst>
              <a:gd name="adj" fmla="val 2336"/>
            </a:avLst>
          </a:prstGeom>
          <a:noFill/>
          <a:ln>
            <a:noFill/>
          </a:ln>
        </p:spPr>
      </p: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720000" y="3635675"/>
            <a:ext cx="3289200" cy="9753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3B406B">
            <a:alpha val="2000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○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■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○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■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○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■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2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ctrTitle"/>
          </p:nvPr>
        </p:nvSpPr>
        <p:spPr>
          <a:xfrm>
            <a:off x="715100" y="293089"/>
            <a:ext cx="7286400" cy="154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以半監督式學習技術為基礎之智慧型侵襲性肺腫瘤辨識系統</a:t>
            </a:r>
            <a:endParaRPr b="1" dirty="0"/>
          </a:p>
        </p:txBody>
      </p:sp>
      <p:grpSp>
        <p:nvGrpSpPr>
          <p:cNvPr id="146" name="Google Shape;146;p27"/>
          <p:cNvGrpSpPr/>
          <p:nvPr/>
        </p:nvGrpSpPr>
        <p:grpSpPr>
          <a:xfrm>
            <a:off x="4617710" y="1912522"/>
            <a:ext cx="3792428" cy="2698979"/>
            <a:chOff x="5386676" y="1489213"/>
            <a:chExt cx="3042217" cy="2165072"/>
          </a:xfrm>
        </p:grpSpPr>
        <p:sp>
          <p:nvSpPr>
            <p:cNvPr id="147" name="Google Shape;147;p27"/>
            <p:cNvSpPr/>
            <p:nvPr/>
          </p:nvSpPr>
          <p:spPr>
            <a:xfrm>
              <a:off x="5713819" y="2081564"/>
              <a:ext cx="2604163" cy="1472429"/>
            </a:xfrm>
            <a:custGeom>
              <a:avLst/>
              <a:gdLst/>
              <a:ahLst/>
              <a:cxnLst/>
              <a:rect l="l" t="t" r="r" b="b"/>
              <a:pathLst>
                <a:path w="59162" h="33451" extrusionOk="0">
                  <a:moveTo>
                    <a:pt x="25145" y="1"/>
                  </a:moveTo>
                  <a:cubicBezTo>
                    <a:pt x="16286" y="1"/>
                    <a:pt x="7329" y="4010"/>
                    <a:pt x="8096" y="13257"/>
                  </a:cubicBezTo>
                  <a:cubicBezTo>
                    <a:pt x="8665" y="20116"/>
                    <a:pt x="0" y="23262"/>
                    <a:pt x="2905" y="33395"/>
                  </a:cubicBezTo>
                  <a:lnTo>
                    <a:pt x="31183" y="33257"/>
                  </a:lnTo>
                  <a:lnTo>
                    <a:pt x="49824" y="33450"/>
                  </a:lnTo>
                  <a:cubicBezTo>
                    <a:pt x="53337" y="30762"/>
                    <a:pt x="59162" y="23577"/>
                    <a:pt x="49668" y="17576"/>
                  </a:cubicBezTo>
                  <a:cubicBezTo>
                    <a:pt x="42791" y="13232"/>
                    <a:pt x="44898" y="13800"/>
                    <a:pt x="40916" y="6499"/>
                  </a:cubicBezTo>
                  <a:cubicBezTo>
                    <a:pt x="38653" y="2351"/>
                    <a:pt x="31928" y="1"/>
                    <a:pt x="251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7635165" y="1625008"/>
              <a:ext cx="419619" cy="1091898"/>
            </a:xfrm>
            <a:custGeom>
              <a:avLst/>
              <a:gdLst/>
              <a:ahLst/>
              <a:cxnLst/>
              <a:rect l="l" t="t" r="r" b="b"/>
              <a:pathLst>
                <a:path w="9533" h="24806" extrusionOk="0">
                  <a:moveTo>
                    <a:pt x="2773" y="0"/>
                  </a:moveTo>
                  <a:cubicBezTo>
                    <a:pt x="2648" y="0"/>
                    <a:pt x="2524" y="31"/>
                    <a:pt x="2409" y="92"/>
                  </a:cubicBezTo>
                  <a:cubicBezTo>
                    <a:pt x="796" y="953"/>
                    <a:pt x="2014" y="3107"/>
                    <a:pt x="2669" y="4063"/>
                  </a:cubicBezTo>
                  <a:lnTo>
                    <a:pt x="2553" y="4135"/>
                  </a:lnTo>
                  <a:cubicBezTo>
                    <a:pt x="2224" y="3859"/>
                    <a:pt x="1867" y="3668"/>
                    <a:pt x="1509" y="3668"/>
                  </a:cubicBezTo>
                  <a:cubicBezTo>
                    <a:pt x="1180" y="3668"/>
                    <a:pt x="851" y="3828"/>
                    <a:pt x="540" y="4230"/>
                  </a:cubicBezTo>
                  <a:cubicBezTo>
                    <a:pt x="1" y="4924"/>
                    <a:pt x="395" y="6390"/>
                    <a:pt x="2481" y="6390"/>
                  </a:cubicBezTo>
                  <a:cubicBezTo>
                    <a:pt x="2790" y="6390"/>
                    <a:pt x="3136" y="6358"/>
                    <a:pt x="3522" y="6286"/>
                  </a:cubicBezTo>
                  <a:cubicBezTo>
                    <a:pt x="3767" y="6873"/>
                    <a:pt x="4029" y="7569"/>
                    <a:pt x="4281" y="8366"/>
                  </a:cubicBezTo>
                  <a:cubicBezTo>
                    <a:pt x="3822" y="7733"/>
                    <a:pt x="3216" y="7123"/>
                    <a:pt x="2583" y="7123"/>
                  </a:cubicBezTo>
                  <a:cubicBezTo>
                    <a:pt x="2272" y="7123"/>
                    <a:pt x="1954" y="7270"/>
                    <a:pt x="1644" y="7633"/>
                  </a:cubicBezTo>
                  <a:cubicBezTo>
                    <a:pt x="1054" y="8324"/>
                    <a:pt x="1439" y="9905"/>
                    <a:pt x="3758" y="9905"/>
                  </a:cubicBezTo>
                  <a:cubicBezTo>
                    <a:pt x="4041" y="9905"/>
                    <a:pt x="4353" y="9882"/>
                    <a:pt x="4695" y="9830"/>
                  </a:cubicBezTo>
                  <a:cubicBezTo>
                    <a:pt x="4836" y="10393"/>
                    <a:pt x="4966" y="10991"/>
                    <a:pt x="5077" y="11619"/>
                  </a:cubicBezTo>
                  <a:cubicBezTo>
                    <a:pt x="4602" y="10912"/>
                    <a:pt x="3920" y="10139"/>
                    <a:pt x="3207" y="10139"/>
                  </a:cubicBezTo>
                  <a:cubicBezTo>
                    <a:pt x="2895" y="10139"/>
                    <a:pt x="2577" y="10287"/>
                    <a:pt x="2268" y="10652"/>
                  </a:cubicBezTo>
                  <a:cubicBezTo>
                    <a:pt x="1679" y="11344"/>
                    <a:pt x="2062" y="12915"/>
                    <a:pt x="4361" y="12915"/>
                  </a:cubicBezTo>
                  <a:cubicBezTo>
                    <a:pt x="4633" y="12915"/>
                    <a:pt x="4933" y="12893"/>
                    <a:pt x="5261" y="12845"/>
                  </a:cubicBezTo>
                  <a:cubicBezTo>
                    <a:pt x="5362" y="13641"/>
                    <a:pt x="5428" y="14480"/>
                    <a:pt x="5449" y="15356"/>
                  </a:cubicBezTo>
                  <a:cubicBezTo>
                    <a:pt x="5063" y="14475"/>
                    <a:pt x="4434" y="13427"/>
                    <a:pt x="3618" y="13427"/>
                  </a:cubicBezTo>
                  <a:cubicBezTo>
                    <a:pt x="3366" y="13427"/>
                    <a:pt x="3097" y="13527"/>
                    <a:pt x="2811" y="13762"/>
                  </a:cubicBezTo>
                  <a:cubicBezTo>
                    <a:pt x="2042" y="14393"/>
                    <a:pt x="2303" y="16365"/>
                    <a:pt x="5449" y="16534"/>
                  </a:cubicBezTo>
                  <a:cubicBezTo>
                    <a:pt x="5432" y="17253"/>
                    <a:pt x="5382" y="17995"/>
                    <a:pt x="5294" y="18755"/>
                  </a:cubicBezTo>
                  <a:cubicBezTo>
                    <a:pt x="4913" y="17854"/>
                    <a:pt x="4206" y="16551"/>
                    <a:pt x="3296" y="16551"/>
                  </a:cubicBezTo>
                  <a:cubicBezTo>
                    <a:pt x="3034" y="16551"/>
                    <a:pt x="2756" y="16658"/>
                    <a:pt x="2465" y="16913"/>
                  </a:cubicBezTo>
                  <a:cubicBezTo>
                    <a:pt x="1713" y="17569"/>
                    <a:pt x="2024" y="19535"/>
                    <a:pt x="5183" y="19597"/>
                  </a:cubicBezTo>
                  <a:cubicBezTo>
                    <a:pt x="5041" y="20535"/>
                    <a:pt x="4841" y="21496"/>
                    <a:pt x="4567" y="22482"/>
                  </a:cubicBezTo>
                  <a:cubicBezTo>
                    <a:pt x="4397" y="21382"/>
                    <a:pt x="3963" y="19733"/>
                    <a:pt x="2879" y="19733"/>
                  </a:cubicBezTo>
                  <a:cubicBezTo>
                    <a:pt x="2707" y="19733"/>
                    <a:pt x="2517" y="19775"/>
                    <a:pt x="2310" y="19868"/>
                  </a:cubicBezTo>
                  <a:cubicBezTo>
                    <a:pt x="1424" y="20268"/>
                    <a:pt x="1248" y="22281"/>
                    <a:pt x="4314" y="23333"/>
                  </a:cubicBezTo>
                  <a:cubicBezTo>
                    <a:pt x="4188" y="23733"/>
                    <a:pt x="4053" y="24137"/>
                    <a:pt x="3902" y="24544"/>
                  </a:cubicBezTo>
                  <a:lnTo>
                    <a:pt x="4609" y="24805"/>
                  </a:lnTo>
                  <a:cubicBezTo>
                    <a:pt x="4973" y="23826"/>
                    <a:pt x="5264" y="22862"/>
                    <a:pt x="5493" y="21919"/>
                  </a:cubicBezTo>
                  <a:cubicBezTo>
                    <a:pt x="5766" y="21952"/>
                    <a:pt x="6019" y="21967"/>
                    <a:pt x="6253" y="21967"/>
                  </a:cubicBezTo>
                  <a:cubicBezTo>
                    <a:pt x="8680" y="21967"/>
                    <a:pt x="9082" y="20333"/>
                    <a:pt x="8480" y="19642"/>
                  </a:cubicBezTo>
                  <a:cubicBezTo>
                    <a:pt x="8176" y="19295"/>
                    <a:pt x="7865" y="19154"/>
                    <a:pt x="7561" y="19154"/>
                  </a:cubicBezTo>
                  <a:cubicBezTo>
                    <a:pt x="6894" y="19154"/>
                    <a:pt x="6259" y="19835"/>
                    <a:pt x="5792" y="20512"/>
                  </a:cubicBezTo>
                  <a:cubicBezTo>
                    <a:pt x="5921" y="19816"/>
                    <a:pt x="6016" y="19132"/>
                    <a:pt x="6083" y="18464"/>
                  </a:cubicBezTo>
                  <a:cubicBezTo>
                    <a:pt x="9228" y="18328"/>
                    <a:pt x="9533" y="16358"/>
                    <a:pt x="8780" y="15717"/>
                  </a:cubicBezTo>
                  <a:cubicBezTo>
                    <a:pt x="8496" y="15476"/>
                    <a:pt x="8225" y="15374"/>
                    <a:pt x="7971" y="15374"/>
                  </a:cubicBezTo>
                  <a:cubicBezTo>
                    <a:pt x="7208" y="15374"/>
                    <a:pt x="6589" y="16289"/>
                    <a:pt x="6181" y="17126"/>
                  </a:cubicBezTo>
                  <a:cubicBezTo>
                    <a:pt x="6217" y="16380"/>
                    <a:pt x="6216" y="15658"/>
                    <a:pt x="6189" y="14958"/>
                  </a:cubicBezTo>
                  <a:cubicBezTo>
                    <a:pt x="9302" y="14443"/>
                    <a:pt x="9426" y="12450"/>
                    <a:pt x="8615" y="11906"/>
                  </a:cubicBezTo>
                  <a:cubicBezTo>
                    <a:pt x="8356" y="11731"/>
                    <a:pt x="8116" y="11655"/>
                    <a:pt x="7894" y="11655"/>
                  </a:cubicBezTo>
                  <a:cubicBezTo>
                    <a:pt x="7035" y="11655"/>
                    <a:pt x="6451" y="12795"/>
                    <a:pt x="6112" y="13748"/>
                  </a:cubicBezTo>
                  <a:cubicBezTo>
                    <a:pt x="6054" y="13064"/>
                    <a:pt x="5969" y="12408"/>
                    <a:pt x="5867" y="11779"/>
                  </a:cubicBezTo>
                  <a:cubicBezTo>
                    <a:pt x="8888" y="10469"/>
                    <a:pt x="8612" y="8467"/>
                    <a:pt x="7708" y="8145"/>
                  </a:cubicBezTo>
                  <a:cubicBezTo>
                    <a:pt x="7533" y="8083"/>
                    <a:pt x="7373" y="8055"/>
                    <a:pt x="7226" y="8055"/>
                  </a:cubicBezTo>
                  <a:cubicBezTo>
                    <a:pt x="6198" y="8055"/>
                    <a:pt x="5792" y="9438"/>
                    <a:pt x="5633" y="10549"/>
                  </a:cubicBezTo>
                  <a:cubicBezTo>
                    <a:pt x="5492" y="9889"/>
                    <a:pt x="5334" y="9268"/>
                    <a:pt x="5165" y="8690"/>
                  </a:cubicBezTo>
                  <a:cubicBezTo>
                    <a:pt x="8205" y="7379"/>
                    <a:pt x="7928" y="5373"/>
                    <a:pt x="7022" y="5050"/>
                  </a:cubicBezTo>
                  <a:cubicBezTo>
                    <a:pt x="6847" y="4988"/>
                    <a:pt x="6687" y="4960"/>
                    <a:pt x="6539" y="4960"/>
                  </a:cubicBezTo>
                  <a:cubicBezTo>
                    <a:pt x="5387" y="4960"/>
                    <a:pt x="5019" y="6698"/>
                    <a:pt x="4901" y="7843"/>
                  </a:cubicBezTo>
                  <a:cubicBezTo>
                    <a:pt x="4642" y="7052"/>
                    <a:pt x="4374" y="6361"/>
                    <a:pt x="4126" y="5783"/>
                  </a:cubicBezTo>
                  <a:cubicBezTo>
                    <a:pt x="7057" y="4475"/>
                    <a:pt x="6778" y="2508"/>
                    <a:pt x="5880" y="2187"/>
                  </a:cubicBezTo>
                  <a:cubicBezTo>
                    <a:pt x="5706" y="2126"/>
                    <a:pt x="5546" y="2097"/>
                    <a:pt x="5399" y="2097"/>
                  </a:cubicBezTo>
                  <a:cubicBezTo>
                    <a:pt x="4247" y="2097"/>
                    <a:pt x="3880" y="3834"/>
                    <a:pt x="3763" y="4978"/>
                  </a:cubicBezTo>
                  <a:cubicBezTo>
                    <a:pt x="3549" y="4528"/>
                    <a:pt x="3370" y="4197"/>
                    <a:pt x="3258" y="3996"/>
                  </a:cubicBezTo>
                  <a:cubicBezTo>
                    <a:pt x="4425" y="1267"/>
                    <a:pt x="3574" y="0"/>
                    <a:pt x="27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5558611" y="3440051"/>
              <a:ext cx="2734807" cy="214233"/>
            </a:xfrm>
            <a:custGeom>
              <a:avLst/>
              <a:gdLst/>
              <a:ahLst/>
              <a:cxnLst/>
              <a:rect l="l" t="t" r="r" b="b"/>
              <a:pathLst>
                <a:path w="62130" h="4867" extrusionOk="0">
                  <a:moveTo>
                    <a:pt x="34852" y="0"/>
                  </a:moveTo>
                  <a:cubicBezTo>
                    <a:pt x="10119" y="0"/>
                    <a:pt x="1" y="1123"/>
                    <a:pt x="1" y="2469"/>
                  </a:cubicBezTo>
                  <a:cubicBezTo>
                    <a:pt x="1" y="3811"/>
                    <a:pt x="10121" y="4866"/>
                    <a:pt x="34852" y="4866"/>
                  </a:cubicBezTo>
                  <a:cubicBezTo>
                    <a:pt x="59582" y="4866"/>
                    <a:pt x="62129" y="3137"/>
                    <a:pt x="62129" y="1794"/>
                  </a:cubicBezTo>
                  <a:cubicBezTo>
                    <a:pt x="62129" y="448"/>
                    <a:pt x="59582" y="0"/>
                    <a:pt x="34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7946505" y="2071572"/>
              <a:ext cx="482388" cy="1220517"/>
            </a:xfrm>
            <a:custGeom>
              <a:avLst/>
              <a:gdLst/>
              <a:ahLst/>
              <a:cxnLst/>
              <a:rect l="l" t="t" r="r" b="b"/>
              <a:pathLst>
                <a:path w="10959" h="27728" extrusionOk="0">
                  <a:moveTo>
                    <a:pt x="5175" y="0"/>
                  </a:moveTo>
                  <a:cubicBezTo>
                    <a:pt x="4523" y="0"/>
                    <a:pt x="3964" y="496"/>
                    <a:pt x="3900" y="1159"/>
                  </a:cubicBezTo>
                  <a:cubicBezTo>
                    <a:pt x="3832" y="1864"/>
                    <a:pt x="4351" y="2493"/>
                    <a:pt x="5054" y="2560"/>
                  </a:cubicBezTo>
                  <a:cubicBezTo>
                    <a:pt x="5067" y="2562"/>
                    <a:pt x="5082" y="2562"/>
                    <a:pt x="5095" y="2562"/>
                  </a:cubicBezTo>
                  <a:cubicBezTo>
                    <a:pt x="5357" y="3448"/>
                    <a:pt x="5792" y="5176"/>
                    <a:pt x="6052" y="7541"/>
                  </a:cubicBezTo>
                  <a:lnTo>
                    <a:pt x="4768" y="5723"/>
                  </a:lnTo>
                  <a:cubicBezTo>
                    <a:pt x="4876" y="5541"/>
                    <a:pt x="4941" y="5330"/>
                    <a:pt x="4948" y="5104"/>
                  </a:cubicBezTo>
                  <a:cubicBezTo>
                    <a:pt x="4968" y="4395"/>
                    <a:pt x="4411" y="3802"/>
                    <a:pt x="3705" y="3781"/>
                  </a:cubicBezTo>
                  <a:cubicBezTo>
                    <a:pt x="3693" y="3780"/>
                    <a:pt x="3680" y="3780"/>
                    <a:pt x="3667" y="3780"/>
                  </a:cubicBezTo>
                  <a:cubicBezTo>
                    <a:pt x="2975" y="3780"/>
                    <a:pt x="2403" y="4330"/>
                    <a:pt x="2382" y="5025"/>
                  </a:cubicBezTo>
                  <a:cubicBezTo>
                    <a:pt x="2364" y="5733"/>
                    <a:pt x="2920" y="6324"/>
                    <a:pt x="3628" y="6345"/>
                  </a:cubicBezTo>
                  <a:cubicBezTo>
                    <a:pt x="3642" y="6345"/>
                    <a:pt x="3657" y="6346"/>
                    <a:pt x="3671" y="6346"/>
                  </a:cubicBezTo>
                  <a:cubicBezTo>
                    <a:pt x="3941" y="6346"/>
                    <a:pt x="4191" y="6261"/>
                    <a:pt x="4398" y="6117"/>
                  </a:cubicBezTo>
                  <a:lnTo>
                    <a:pt x="6154" y="8604"/>
                  </a:lnTo>
                  <a:cubicBezTo>
                    <a:pt x="6224" y="9482"/>
                    <a:pt x="6267" y="10434"/>
                    <a:pt x="6271" y="11447"/>
                  </a:cubicBezTo>
                  <a:lnTo>
                    <a:pt x="4429" y="9745"/>
                  </a:lnTo>
                  <a:cubicBezTo>
                    <a:pt x="4447" y="9707"/>
                    <a:pt x="4464" y="9668"/>
                    <a:pt x="4479" y="9626"/>
                  </a:cubicBezTo>
                  <a:cubicBezTo>
                    <a:pt x="4727" y="8962"/>
                    <a:pt x="4394" y="8226"/>
                    <a:pt x="3731" y="7975"/>
                  </a:cubicBezTo>
                  <a:cubicBezTo>
                    <a:pt x="3581" y="7918"/>
                    <a:pt x="3428" y="7891"/>
                    <a:pt x="3277" y="7891"/>
                  </a:cubicBezTo>
                  <a:cubicBezTo>
                    <a:pt x="2760" y="7891"/>
                    <a:pt x="2274" y="8208"/>
                    <a:pt x="2083" y="8720"/>
                  </a:cubicBezTo>
                  <a:cubicBezTo>
                    <a:pt x="1827" y="9383"/>
                    <a:pt x="2161" y="10125"/>
                    <a:pt x="2830" y="10372"/>
                  </a:cubicBezTo>
                  <a:cubicBezTo>
                    <a:pt x="2979" y="10429"/>
                    <a:pt x="3131" y="10456"/>
                    <a:pt x="3281" y="10456"/>
                  </a:cubicBezTo>
                  <a:cubicBezTo>
                    <a:pt x="3580" y="10456"/>
                    <a:pt x="3868" y="10350"/>
                    <a:pt x="4097" y="10160"/>
                  </a:cubicBezTo>
                  <a:lnTo>
                    <a:pt x="6262" y="12166"/>
                  </a:lnTo>
                  <a:cubicBezTo>
                    <a:pt x="6245" y="13237"/>
                    <a:pt x="6179" y="14373"/>
                    <a:pt x="6051" y="15565"/>
                  </a:cubicBezTo>
                  <a:lnTo>
                    <a:pt x="4189" y="13844"/>
                  </a:lnTo>
                  <a:cubicBezTo>
                    <a:pt x="4207" y="13805"/>
                    <a:pt x="4225" y="13766"/>
                    <a:pt x="4241" y="13724"/>
                  </a:cubicBezTo>
                  <a:cubicBezTo>
                    <a:pt x="4492" y="13062"/>
                    <a:pt x="4157" y="12321"/>
                    <a:pt x="3495" y="12070"/>
                  </a:cubicBezTo>
                  <a:cubicBezTo>
                    <a:pt x="3346" y="12014"/>
                    <a:pt x="3193" y="11988"/>
                    <a:pt x="3043" y="11988"/>
                  </a:cubicBezTo>
                  <a:cubicBezTo>
                    <a:pt x="2523" y="11988"/>
                    <a:pt x="2032" y="12304"/>
                    <a:pt x="1841" y="12816"/>
                  </a:cubicBezTo>
                  <a:cubicBezTo>
                    <a:pt x="1590" y="13479"/>
                    <a:pt x="1926" y="14219"/>
                    <a:pt x="2588" y="14470"/>
                  </a:cubicBezTo>
                  <a:cubicBezTo>
                    <a:pt x="2736" y="14526"/>
                    <a:pt x="2888" y="14552"/>
                    <a:pt x="3038" y="14552"/>
                  </a:cubicBezTo>
                  <a:cubicBezTo>
                    <a:pt x="3339" y="14552"/>
                    <a:pt x="3630" y="14445"/>
                    <a:pt x="3859" y="14256"/>
                  </a:cubicBezTo>
                  <a:lnTo>
                    <a:pt x="5976" y="16216"/>
                  </a:lnTo>
                  <a:cubicBezTo>
                    <a:pt x="5850" y="17238"/>
                    <a:pt x="5677" y="18297"/>
                    <a:pt x="5448" y="19390"/>
                  </a:cubicBezTo>
                  <a:lnTo>
                    <a:pt x="3488" y="17575"/>
                  </a:lnTo>
                  <a:cubicBezTo>
                    <a:pt x="3506" y="17537"/>
                    <a:pt x="3524" y="17497"/>
                    <a:pt x="3538" y="17457"/>
                  </a:cubicBezTo>
                  <a:cubicBezTo>
                    <a:pt x="3786" y="16791"/>
                    <a:pt x="3456" y="16054"/>
                    <a:pt x="2793" y="15801"/>
                  </a:cubicBezTo>
                  <a:cubicBezTo>
                    <a:pt x="2644" y="15745"/>
                    <a:pt x="2491" y="15719"/>
                    <a:pt x="2341" y="15719"/>
                  </a:cubicBezTo>
                  <a:cubicBezTo>
                    <a:pt x="1820" y="15719"/>
                    <a:pt x="1332" y="16035"/>
                    <a:pt x="1136" y="16547"/>
                  </a:cubicBezTo>
                  <a:cubicBezTo>
                    <a:pt x="890" y="17214"/>
                    <a:pt x="1220" y="17953"/>
                    <a:pt x="1884" y="18200"/>
                  </a:cubicBezTo>
                  <a:cubicBezTo>
                    <a:pt x="2033" y="18257"/>
                    <a:pt x="2186" y="18284"/>
                    <a:pt x="2337" y="18284"/>
                  </a:cubicBezTo>
                  <a:cubicBezTo>
                    <a:pt x="2637" y="18284"/>
                    <a:pt x="2927" y="18178"/>
                    <a:pt x="3156" y="17989"/>
                  </a:cubicBezTo>
                  <a:lnTo>
                    <a:pt x="5318" y="19987"/>
                  </a:lnTo>
                  <a:cubicBezTo>
                    <a:pt x="5089" y="20999"/>
                    <a:pt x="4813" y="22039"/>
                    <a:pt x="4482" y="23101"/>
                  </a:cubicBezTo>
                  <a:lnTo>
                    <a:pt x="2598" y="21359"/>
                  </a:lnTo>
                  <a:cubicBezTo>
                    <a:pt x="2617" y="21321"/>
                    <a:pt x="2634" y="21281"/>
                    <a:pt x="2649" y="21241"/>
                  </a:cubicBezTo>
                  <a:cubicBezTo>
                    <a:pt x="2900" y="20576"/>
                    <a:pt x="2567" y="19841"/>
                    <a:pt x="1906" y="19588"/>
                  </a:cubicBezTo>
                  <a:cubicBezTo>
                    <a:pt x="1757" y="19532"/>
                    <a:pt x="1604" y="19505"/>
                    <a:pt x="1453" y="19505"/>
                  </a:cubicBezTo>
                  <a:cubicBezTo>
                    <a:pt x="934" y="19505"/>
                    <a:pt x="445" y="19823"/>
                    <a:pt x="251" y="20336"/>
                  </a:cubicBezTo>
                  <a:cubicBezTo>
                    <a:pt x="1" y="20999"/>
                    <a:pt x="335" y="21737"/>
                    <a:pt x="998" y="21989"/>
                  </a:cubicBezTo>
                  <a:cubicBezTo>
                    <a:pt x="1146" y="22045"/>
                    <a:pt x="1298" y="22071"/>
                    <a:pt x="1448" y="22071"/>
                  </a:cubicBezTo>
                  <a:cubicBezTo>
                    <a:pt x="1749" y="22071"/>
                    <a:pt x="2041" y="21964"/>
                    <a:pt x="2270" y="21773"/>
                  </a:cubicBezTo>
                  <a:lnTo>
                    <a:pt x="4305" y="23655"/>
                  </a:lnTo>
                  <a:cubicBezTo>
                    <a:pt x="4157" y="24102"/>
                    <a:pt x="4000" y="24554"/>
                    <a:pt x="3833" y="25010"/>
                  </a:cubicBezTo>
                  <a:lnTo>
                    <a:pt x="3795" y="25039"/>
                  </a:lnTo>
                  <a:lnTo>
                    <a:pt x="3813" y="25064"/>
                  </a:lnTo>
                  <a:cubicBezTo>
                    <a:pt x="3516" y="25870"/>
                    <a:pt x="3187" y="26686"/>
                    <a:pt x="2821" y="27513"/>
                  </a:cubicBezTo>
                  <a:lnTo>
                    <a:pt x="3307" y="27727"/>
                  </a:lnTo>
                  <a:cubicBezTo>
                    <a:pt x="3664" y="26920"/>
                    <a:pt x="3985" y="26120"/>
                    <a:pt x="4279" y="25332"/>
                  </a:cubicBezTo>
                  <a:lnTo>
                    <a:pt x="6607" y="23575"/>
                  </a:lnTo>
                  <a:cubicBezTo>
                    <a:pt x="6768" y="23786"/>
                    <a:pt x="6994" y="23949"/>
                    <a:pt x="7269" y="24027"/>
                  </a:cubicBezTo>
                  <a:cubicBezTo>
                    <a:pt x="7386" y="24060"/>
                    <a:pt x="7505" y="24076"/>
                    <a:pt x="7622" y="24076"/>
                  </a:cubicBezTo>
                  <a:cubicBezTo>
                    <a:pt x="8181" y="24076"/>
                    <a:pt x="8695" y="23710"/>
                    <a:pt x="8859" y="23146"/>
                  </a:cubicBezTo>
                  <a:cubicBezTo>
                    <a:pt x="9050" y="22466"/>
                    <a:pt x="8657" y="21757"/>
                    <a:pt x="7978" y="21561"/>
                  </a:cubicBezTo>
                  <a:cubicBezTo>
                    <a:pt x="7860" y="21528"/>
                    <a:pt x="7740" y="21511"/>
                    <a:pt x="7623" y="21511"/>
                  </a:cubicBezTo>
                  <a:cubicBezTo>
                    <a:pt x="7065" y="21511"/>
                    <a:pt x="6553" y="21877"/>
                    <a:pt x="6391" y="22441"/>
                  </a:cubicBezTo>
                  <a:cubicBezTo>
                    <a:pt x="6329" y="22657"/>
                    <a:pt x="6327" y="22878"/>
                    <a:pt x="6375" y="23085"/>
                  </a:cubicBezTo>
                  <a:lnTo>
                    <a:pt x="4607" y="24424"/>
                  </a:lnTo>
                  <a:cubicBezTo>
                    <a:pt x="5048" y="23148"/>
                    <a:pt x="5406" y="21903"/>
                    <a:pt x="5699" y="20693"/>
                  </a:cubicBezTo>
                  <a:lnTo>
                    <a:pt x="5707" y="20702"/>
                  </a:lnTo>
                  <a:lnTo>
                    <a:pt x="8021" y="18595"/>
                  </a:lnTo>
                  <a:cubicBezTo>
                    <a:pt x="8202" y="18791"/>
                    <a:pt x="8442" y="18933"/>
                    <a:pt x="8724" y="18987"/>
                  </a:cubicBezTo>
                  <a:cubicBezTo>
                    <a:pt x="8805" y="19003"/>
                    <a:pt x="8886" y="19010"/>
                    <a:pt x="8966" y="19010"/>
                  </a:cubicBezTo>
                  <a:cubicBezTo>
                    <a:pt x="9569" y="19010"/>
                    <a:pt x="10105" y="18579"/>
                    <a:pt x="10223" y="17965"/>
                  </a:cubicBezTo>
                  <a:cubicBezTo>
                    <a:pt x="10356" y="17270"/>
                    <a:pt x="9899" y="16599"/>
                    <a:pt x="9204" y="16468"/>
                  </a:cubicBezTo>
                  <a:cubicBezTo>
                    <a:pt x="9124" y="16453"/>
                    <a:pt x="9043" y="16446"/>
                    <a:pt x="8964" y="16446"/>
                  </a:cubicBezTo>
                  <a:cubicBezTo>
                    <a:pt x="8357" y="16446"/>
                    <a:pt x="7817" y="16874"/>
                    <a:pt x="7704" y="17489"/>
                  </a:cubicBezTo>
                  <a:cubicBezTo>
                    <a:pt x="7661" y="17712"/>
                    <a:pt x="7680" y="17932"/>
                    <a:pt x="7747" y="18132"/>
                  </a:cubicBezTo>
                  <a:lnTo>
                    <a:pt x="5901" y="19811"/>
                  </a:lnTo>
                  <a:cubicBezTo>
                    <a:pt x="6189" y="18493"/>
                    <a:pt x="6396" y="17222"/>
                    <a:pt x="6537" y="16005"/>
                  </a:cubicBezTo>
                  <a:lnTo>
                    <a:pt x="8700" y="13823"/>
                  </a:lnTo>
                  <a:cubicBezTo>
                    <a:pt x="8891" y="14008"/>
                    <a:pt x="9139" y="14138"/>
                    <a:pt x="9422" y="14178"/>
                  </a:cubicBezTo>
                  <a:cubicBezTo>
                    <a:pt x="9481" y="14186"/>
                    <a:pt x="9541" y="14190"/>
                    <a:pt x="9599" y="14190"/>
                  </a:cubicBezTo>
                  <a:cubicBezTo>
                    <a:pt x="10229" y="14190"/>
                    <a:pt x="10778" y="13726"/>
                    <a:pt x="10864" y="13083"/>
                  </a:cubicBezTo>
                  <a:cubicBezTo>
                    <a:pt x="10958" y="12386"/>
                    <a:pt x="10470" y="11738"/>
                    <a:pt x="9770" y="11644"/>
                  </a:cubicBezTo>
                  <a:cubicBezTo>
                    <a:pt x="9709" y="11636"/>
                    <a:pt x="9650" y="11631"/>
                    <a:pt x="9591" y="11631"/>
                  </a:cubicBezTo>
                  <a:cubicBezTo>
                    <a:pt x="8959" y="11631"/>
                    <a:pt x="8410" y="12098"/>
                    <a:pt x="8323" y="12741"/>
                  </a:cubicBezTo>
                  <a:cubicBezTo>
                    <a:pt x="8291" y="12964"/>
                    <a:pt x="8323" y="13182"/>
                    <a:pt x="8399" y="13378"/>
                  </a:cubicBezTo>
                  <a:lnTo>
                    <a:pt x="6623" y="15165"/>
                  </a:lnTo>
                  <a:cubicBezTo>
                    <a:pt x="6745" y="13875"/>
                    <a:pt x="6797" y="12651"/>
                    <a:pt x="6795" y="11506"/>
                  </a:cubicBezTo>
                  <a:lnTo>
                    <a:pt x="6795" y="11506"/>
                  </a:lnTo>
                  <a:lnTo>
                    <a:pt x="6832" y="11528"/>
                  </a:lnTo>
                  <a:lnTo>
                    <a:pt x="8392" y="8814"/>
                  </a:lnTo>
                  <a:cubicBezTo>
                    <a:pt x="8579" y="8919"/>
                    <a:pt x="8792" y="8980"/>
                    <a:pt x="9017" y="8980"/>
                  </a:cubicBezTo>
                  <a:cubicBezTo>
                    <a:pt x="9070" y="8980"/>
                    <a:pt x="9123" y="8977"/>
                    <a:pt x="9177" y="8970"/>
                  </a:cubicBezTo>
                  <a:cubicBezTo>
                    <a:pt x="9882" y="8884"/>
                    <a:pt x="10379" y="8244"/>
                    <a:pt x="10294" y="7541"/>
                  </a:cubicBezTo>
                  <a:cubicBezTo>
                    <a:pt x="10213" y="6892"/>
                    <a:pt x="9661" y="6417"/>
                    <a:pt x="9024" y="6417"/>
                  </a:cubicBezTo>
                  <a:cubicBezTo>
                    <a:pt x="8971" y="6417"/>
                    <a:pt x="8917" y="6420"/>
                    <a:pt x="8863" y="6427"/>
                  </a:cubicBezTo>
                  <a:cubicBezTo>
                    <a:pt x="8160" y="6513"/>
                    <a:pt x="7664" y="7153"/>
                    <a:pt x="7748" y="7855"/>
                  </a:cubicBezTo>
                  <a:cubicBezTo>
                    <a:pt x="7777" y="8080"/>
                    <a:pt x="7861" y="8285"/>
                    <a:pt x="7987" y="8456"/>
                  </a:cubicBezTo>
                  <a:lnTo>
                    <a:pt x="6783" y="10547"/>
                  </a:lnTo>
                  <a:cubicBezTo>
                    <a:pt x="6756" y="9504"/>
                    <a:pt x="6687" y="8535"/>
                    <a:pt x="6594" y="7651"/>
                  </a:cubicBezTo>
                  <a:lnTo>
                    <a:pt x="7592" y="4737"/>
                  </a:lnTo>
                  <a:cubicBezTo>
                    <a:pt x="7724" y="4780"/>
                    <a:pt x="7863" y="4804"/>
                    <a:pt x="8005" y="4804"/>
                  </a:cubicBezTo>
                  <a:cubicBezTo>
                    <a:pt x="8135" y="4804"/>
                    <a:pt x="8267" y="4784"/>
                    <a:pt x="8398" y="4742"/>
                  </a:cubicBezTo>
                  <a:cubicBezTo>
                    <a:pt x="9068" y="4522"/>
                    <a:pt x="9437" y="3798"/>
                    <a:pt x="9220" y="3128"/>
                  </a:cubicBezTo>
                  <a:cubicBezTo>
                    <a:pt x="9040" y="2586"/>
                    <a:pt x="8539" y="2241"/>
                    <a:pt x="7999" y="2241"/>
                  </a:cubicBezTo>
                  <a:cubicBezTo>
                    <a:pt x="7868" y="2241"/>
                    <a:pt x="7734" y="2262"/>
                    <a:pt x="7602" y="2305"/>
                  </a:cubicBezTo>
                  <a:cubicBezTo>
                    <a:pt x="6932" y="2522"/>
                    <a:pt x="6562" y="3248"/>
                    <a:pt x="6780" y="3919"/>
                  </a:cubicBezTo>
                  <a:cubicBezTo>
                    <a:pt x="6850" y="4135"/>
                    <a:pt x="6973" y="4319"/>
                    <a:pt x="7129" y="4463"/>
                  </a:cubicBezTo>
                  <a:lnTo>
                    <a:pt x="6446" y="6450"/>
                  </a:lnTo>
                  <a:cubicBezTo>
                    <a:pt x="6191" y="4634"/>
                    <a:pt x="5851" y="3273"/>
                    <a:pt x="5623" y="2483"/>
                  </a:cubicBezTo>
                  <a:cubicBezTo>
                    <a:pt x="6068" y="2316"/>
                    <a:pt x="6405" y="1910"/>
                    <a:pt x="6453" y="1406"/>
                  </a:cubicBezTo>
                  <a:cubicBezTo>
                    <a:pt x="6520" y="701"/>
                    <a:pt x="6003" y="75"/>
                    <a:pt x="5300" y="6"/>
                  </a:cubicBezTo>
                  <a:cubicBezTo>
                    <a:pt x="5258" y="2"/>
                    <a:pt x="5216" y="0"/>
                    <a:pt x="5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5386676" y="2151729"/>
              <a:ext cx="612592" cy="1178348"/>
            </a:xfrm>
            <a:custGeom>
              <a:avLst/>
              <a:gdLst/>
              <a:ahLst/>
              <a:cxnLst/>
              <a:rect l="l" t="t" r="r" b="b"/>
              <a:pathLst>
                <a:path w="13917" h="26770" extrusionOk="0">
                  <a:moveTo>
                    <a:pt x="3508" y="0"/>
                  </a:moveTo>
                  <a:cubicBezTo>
                    <a:pt x="2482" y="0"/>
                    <a:pt x="1705" y="1781"/>
                    <a:pt x="4323" y="4442"/>
                  </a:cubicBezTo>
                  <a:cubicBezTo>
                    <a:pt x="4288" y="4698"/>
                    <a:pt x="4237" y="5116"/>
                    <a:pt x="4197" y="5674"/>
                  </a:cubicBezTo>
                  <a:cubicBezTo>
                    <a:pt x="3676" y="4661"/>
                    <a:pt x="2764" y="3248"/>
                    <a:pt x="1731" y="3248"/>
                  </a:cubicBezTo>
                  <a:cubicBezTo>
                    <a:pt x="1441" y="3248"/>
                    <a:pt x="1141" y="3359"/>
                    <a:pt x="838" y="3622"/>
                  </a:cubicBezTo>
                  <a:cubicBezTo>
                    <a:pt x="31" y="4324"/>
                    <a:pt x="546" y="6496"/>
                    <a:pt x="4147" y="6665"/>
                  </a:cubicBezTo>
                  <a:cubicBezTo>
                    <a:pt x="4124" y="7370"/>
                    <a:pt x="4126" y="8204"/>
                    <a:pt x="4179" y="9137"/>
                  </a:cubicBezTo>
                  <a:cubicBezTo>
                    <a:pt x="3658" y="8126"/>
                    <a:pt x="2744" y="6710"/>
                    <a:pt x="1709" y="6710"/>
                  </a:cubicBezTo>
                  <a:cubicBezTo>
                    <a:pt x="1419" y="6710"/>
                    <a:pt x="1119" y="6822"/>
                    <a:pt x="816" y="7085"/>
                  </a:cubicBezTo>
                  <a:cubicBezTo>
                    <a:pt x="1" y="7796"/>
                    <a:pt x="534" y="10007"/>
                    <a:pt x="4251" y="10133"/>
                  </a:cubicBezTo>
                  <a:cubicBezTo>
                    <a:pt x="4313" y="10806"/>
                    <a:pt x="4401" y="11522"/>
                    <a:pt x="4524" y="12270"/>
                  </a:cubicBezTo>
                  <a:cubicBezTo>
                    <a:pt x="3984" y="11320"/>
                    <a:pt x="3169" y="10231"/>
                    <a:pt x="2262" y="10231"/>
                  </a:cubicBezTo>
                  <a:cubicBezTo>
                    <a:pt x="1972" y="10231"/>
                    <a:pt x="1672" y="10342"/>
                    <a:pt x="1369" y="10606"/>
                  </a:cubicBezTo>
                  <a:cubicBezTo>
                    <a:pt x="553" y="11314"/>
                    <a:pt x="1086" y="13519"/>
                    <a:pt x="4784" y="13653"/>
                  </a:cubicBezTo>
                  <a:cubicBezTo>
                    <a:pt x="4934" y="14353"/>
                    <a:pt x="5115" y="15077"/>
                    <a:pt x="5332" y="15815"/>
                  </a:cubicBezTo>
                  <a:cubicBezTo>
                    <a:pt x="4697" y="15082"/>
                    <a:pt x="3818" y="14280"/>
                    <a:pt x="3014" y="14280"/>
                  </a:cubicBezTo>
                  <a:cubicBezTo>
                    <a:pt x="2634" y="14280"/>
                    <a:pt x="2270" y="14460"/>
                    <a:pt x="1957" y="14913"/>
                  </a:cubicBezTo>
                  <a:cubicBezTo>
                    <a:pt x="1424" y="15680"/>
                    <a:pt x="2030" y="17272"/>
                    <a:pt x="4365" y="17272"/>
                  </a:cubicBezTo>
                  <a:cubicBezTo>
                    <a:pt x="4772" y="17272"/>
                    <a:pt x="5232" y="17223"/>
                    <a:pt x="5748" y="17114"/>
                  </a:cubicBezTo>
                  <a:cubicBezTo>
                    <a:pt x="6006" y="17857"/>
                    <a:pt x="6302" y="18614"/>
                    <a:pt x="6643" y="19380"/>
                  </a:cubicBezTo>
                  <a:cubicBezTo>
                    <a:pt x="6003" y="18790"/>
                    <a:pt x="5186" y="18203"/>
                    <a:pt x="4470" y="18203"/>
                  </a:cubicBezTo>
                  <a:cubicBezTo>
                    <a:pt x="4038" y="18203"/>
                    <a:pt x="3644" y="18416"/>
                    <a:pt x="3346" y="18970"/>
                  </a:cubicBezTo>
                  <a:cubicBezTo>
                    <a:pt x="2935" y="19737"/>
                    <a:pt x="3537" y="21093"/>
                    <a:pt x="5428" y="21093"/>
                  </a:cubicBezTo>
                  <a:cubicBezTo>
                    <a:pt x="5950" y="21093"/>
                    <a:pt x="6571" y="20990"/>
                    <a:pt x="7296" y="20742"/>
                  </a:cubicBezTo>
                  <a:cubicBezTo>
                    <a:pt x="7639" y="21413"/>
                    <a:pt x="8018" y="22088"/>
                    <a:pt x="8438" y="22765"/>
                  </a:cubicBezTo>
                  <a:cubicBezTo>
                    <a:pt x="7831" y="22354"/>
                    <a:pt x="7113" y="21985"/>
                    <a:pt x="6494" y="21985"/>
                  </a:cubicBezTo>
                  <a:cubicBezTo>
                    <a:pt x="5976" y="21985"/>
                    <a:pt x="5527" y="22243"/>
                    <a:pt x="5271" y="22952"/>
                  </a:cubicBezTo>
                  <a:cubicBezTo>
                    <a:pt x="5002" y="23701"/>
                    <a:pt x="5591" y="24795"/>
                    <a:pt x="7045" y="24795"/>
                  </a:cubicBezTo>
                  <a:cubicBezTo>
                    <a:pt x="7654" y="24795"/>
                    <a:pt x="8415" y="24603"/>
                    <a:pt x="9329" y="24112"/>
                  </a:cubicBezTo>
                  <a:cubicBezTo>
                    <a:pt x="9956" y="25005"/>
                    <a:pt x="10654" y="25893"/>
                    <a:pt x="11435" y="26769"/>
                  </a:cubicBezTo>
                  <a:lnTo>
                    <a:pt x="12069" y="26205"/>
                  </a:lnTo>
                  <a:cubicBezTo>
                    <a:pt x="11742" y="25840"/>
                    <a:pt x="11434" y="25475"/>
                    <a:pt x="11138" y="25107"/>
                  </a:cubicBezTo>
                  <a:cubicBezTo>
                    <a:pt x="13917" y="22751"/>
                    <a:pt x="12907" y="20716"/>
                    <a:pt x="11817" y="20661"/>
                  </a:cubicBezTo>
                  <a:cubicBezTo>
                    <a:pt x="11783" y="20659"/>
                    <a:pt x="11749" y="20658"/>
                    <a:pt x="11716" y="20658"/>
                  </a:cubicBezTo>
                  <a:cubicBezTo>
                    <a:pt x="9974" y="20658"/>
                    <a:pt x="10215" y="22931"/>
                    <a:pt x="10526" y="24320"/>
                  </a:cubicBezTo>
                  <a:cubicBezTo>
                    <a:pt x="9837" y="23401"/>
                    <a:pt x="9233" y="22475"/>
                    <a:pt x="8701" y="21553"/>
                  </a:cubicBezTo>
                  <a:cubicBezTo>
                    <a:pt x="11981" y="20196"/>
                    <a:pt x="11500" y="18008"/>
                    <a:pt x="10446" y="17630"/>
                  </a:cubicBezTo>
                  <a:cubicBezTo>
                    <a:pt x="10226" y="17551"/>
                    <a:pt x="10027" y="17515"/>
                    <a:pt x="9848" y="17515"/>
                  </a:cubicBezTo>
                  <a:cubicBezTo>
                    <a:pt x="8533" y="17515"/>
                    <a:pt x="8271" y="19473"/>
                    <a:pt x="8239" y="20718"/>
                  </a:cubicBezTo>
                  <a:cubicBezTo>
                    <a:pt x="7835" y="19959"/>
                    <a:pt x="7480" y="19203"/>
                    <a:pt x="7168" y="18458"/>
                  </a:cubicBezTo>
                  <a:cubicBezTo>
                    <a:pt x="10393" y="16993"/>
                    <a:pt x="9855" y="14819"/>
                    <a:pt x="8792" y="14475"/>
                  </a:cubicBezTo>
                  <a:cubicBezTo>
                    <a:pt x="8588" y="14408"/>
                    <a:pt x="8404" y="14378"/>
                    <a:pt x="8237" y="14378"/>
                  </a:cubicBezTo>
                  <a:cubicBezTo>
                    <a:pt x="7029" y="14378"/>
                    <a:pt x="6733" y="15983"/>
                    <a:pt x="6684" y="17226"/>
                  </a:cubicBezTo>
                  <a:cubicBezTo>
                    <a:pt x="6348" y="16301"/>
                    <a:pt x="6075" y="15396"/>
                    <a:pt x="5853" y="14522"/>
                  </a:cubicBezTo>
                  <a:cubicBezTo>
                    <a:pt x="9279" y="13729"/>
                    <a:pt x="9093" y="11537"/>
                    <a:pt x="8087" y="10997"/>
                  </a:cubicBezTo>
                  <a:cubicBezTo>
                    <a:pt x="7795" y="10840"/>
                    <a:pt x="7533" y="10770"/>
                    <a:pt x="7298" y="10770"/>
                  </a:cubicBezTo>
                  <a:cubicBezTo>
                    <a:pt x="6285" y="10770"/>
                    <a:pt x="5785" y="12069"/>
                    <a:pt x="5543" y="13160"/>
                  </a:cubicBezTo>
                  <a:cubicBezTo>
                    <a:pt x="5402" y="12456"/>
                    <a:pt x="5293" y="11779"/>
                    <a:pt x="5209" y="11133"/>
                  </a:cubicBezTo>
                  <a:cubicBezTo>
                    <a:pt x="8701" y="10341"/>
                    <a:pt x="8511" y="8123"/>
                    <a:pt x="7501" y="7581"/>
                  </a:cubicBezTo>
                  <a:cubicBezTo>
                    <a:pt x="7210" y="7426"/>
                    <a:pt x="6950" y="7357"/>
                    <a:pt x="6716" y="7357"/>
                  </a:cubicBezTo>
                  <a:cubicBezTo>
                    <a:pt x="5799" y="7357"/>
                    <a:pt x="5306" y="8419"/>
                    <a:pt x="5042" y="9430"/>
                  </a:cubicBezTo>
                  <a:cubicBezTo>
                    <a:pt x="4980" y="8494"/>
                    <a:pt x="4969" y="7657"/>
                    <a:pt x="4985" y="6944"/>
                  </a:cubicBezTo>
                  <a:cubicBezTo>
                    <a:pt x="8342" y="6300"/>
                    <a:pt x="8238" y="4149"/>
                    <a:pt x="7263" y="3570"/>
                  </a:cubicBezTo>
                  <a:cubicBezTo>
                    <a:pt x="6953" y="3384"/>
                    <a:pt x="6674" y="3303"/>
                    <a:pt x="6425" y="3303"/>
                  </a:cubicBezTo>
                  <a:cubicBezTo>
                    <a:pt x="5850" y="3303"/>
                    <a:pt x="5427" y="3731"/>
                    <a:pt x="5118" y="4297"/>
                  </a:cubicBezTo>
                  <a:lnTo>
                    <a:pt x="4967" y="4269"/>
                  </a:lnTo>
                  <a:cubicBezTo>
                    <a:pt x="5261" y="3001"/>
                    <a:pt x="5654" y="247"/>
                    <a:pt x="3613" y="7"/>
                  </a:cubicBezTo>
                  <a:cubicBezTo>
                    <a:pt x="3578" y="2"/>
                    <a:pt x="3542" y="0"/>
                    <a:pt x="35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5743883" y="1604540"/>
              <a:ext cx="537850" cy="1202558"/>
            </a:xfrm>
            <a:custGeom>
              <a:avLst/>
              <a:gdLst/>
              <a:ahLst/>
              <a:cxnLst/>
              <a:rect l="l" t="t" r="r" b="b"/>
              <a:pathLst>
                <a:path w="12219" h="27320" extrusionOk="0">
                  <a:moveTo>
                    <a:pt x="9582" y="1"/>
                  </a:moveTo>
                  <a:lnTo>
                    <a:pt x="9582" y="1"/>
                  </a:lnTo>
                  <a:cubicBezTo>
                    <a:pt x="6449" y="1763"/>
                    <a:pt x="6644" y="4471"/>
                    <a:pt x="6868" y="5535"/>
                  </a:cubicBezTo>
                  <a:cubicBezTo>
                    <a:pt x="6302" y="6429"/>
                    <a:pt x="5834" y="7367"/>
                    <a:pt x="5459" y="8341"/>
                  </a:cubicBezTo>
                  <a:cubicBezTo>
                    <a:pt x="5252" y="2901"/>
                    <a:pt x="2991" y="1998"/>
                    <a:pt x="2991" y="1998"/>
                  </a:cubicBezTo>
                  <a:lnTo>
                    <a:pt x="2991" y="1998"/>
                  </a:lnTo>
                  <a:cubicBezTo>
                    <a:pt x="1168" y="6483"/>
                    <a:pt x="4145" y="8626"/>
                    <a:pt x="5157" y="9205"/>
                  </a:cubicBezTo>
                  <a:cubicBezTo>
                    <a:pt x="4806" y="10301"/>
                    <a:pt x="4569" y="11440"/>
                    <a:pt x="4451" y="12614"/>
                  </a:cubicBezTo>
                  <a:cubicBezTo>
                    <a:pt x="3617" y="7638"/>
                    <a:pt x="1389" y="7016"/>
                    <a:pt x="1389" y="7016"/>
                  </a:cubicBezTo>
                  <a:lnTo>
                    <a:pt x="1389" y="7016"/>
                  </a:lnTo>
                  <a:cubicBezTo>
                    <a:pt x="0" y="11737"/>
                    <a:pt x="3369" y="13529"/>
                    <a:pt x="4369" y="13948"/>
                  </a:cubicBezTo>
                  <a:cubicBezTo>
                    <a:pt x="4340" y="15034"/>
                    <a:pt x="4409" y="16146"/>
                    <a:pt x="4571" y="17282"/>
                  </a:cubicBezTo>
                  <a:cubicBezTo>
                    <a:pt x="2922" y="13229"/>
                    <a:pt x="824" y="13029"/>
                    <a:pt x="824" y="13029"/>
                  </a:cubicBezTo>
                  <a:lnTo>
                    <a:pt x="824" y="13029"/>
                  </a:lnTo>
                  <a:cubicBezTo>
                    <a:pt x="258" y="17831"/>
                    <a:pt x="3855" y="19025"/>
                    <a:pt x="4952" y="19276"/>
                  </a:cubicBezTo>
                  <a:cubicBezTo>
                    <a:pt x="5018" y="19556"/>
                    <a:pt x="5090" y="19836"/>
                    <a:pt x="5167" y="20118"/>
                  </a:cubicBezTo>
                  <a:cubicBezTo>
                    <a:pt x="5372" y="20866"/>
                    <a:pt x="5605" y="21572"/>
                    <a:pt x="5847" y="22229"/>
                  </a:cubicBezTo>
                  <a:cubicBezTo>
                    <a:pt x="3533" y="19127"/>
                    <a:pt x="1605" y="18869"/>
                    <a:pt x="1027" y="18869"/>
                  </a:cubicBezTo>
                  <a:cubicBezTo>
                    <a:pt x="912" y="18869"/>
                    <a:pt x="851" y="18879"/>
                    <a:pt x="851" y="18879"/>
                  </a:cubicBezTo>
                  <a:cubicBezTo>
                    <a:pt x="1508" y="23296"/>
                    <a:pt x="4911" y="23750"/>
                    <a:pt x="6278" y="23750"/>
                  </a:cubicBezTo>
                  <a:cubicBezTo>
                    <a:pt x="6343" y="23750"/>
                    <a:pt x="6403" y="23749"/>
                    <a:pt x="6457" y="23747"/>
                  </a:cubicBezTo>
                  <a:cubicBezTo>
                    <a:pt x="7393" y="25894"/>
                    <a:pt x="8296" y="27237"/>
                    <a:pt x="8352" y="27319"/>
                  </a:cubicBezTo>
                  <a:lnTo>
                    <a:pt x="8903" y="26931"/>
                  </a:lnTo>
                  <a:cubicBezTo>
                    <a:pt x="8878" y="26890"/>
                    <a:pt x="8016" y="25598"/>
                    <a:pt x="7114" y="23534"/>
                  </a:cubicBezTo>
                  <a:cubicBezTo>
                    <a:pt x="8306" y="22987"/>
                    <a:pt x="11483" y="21086"/>
                    <a:pt x="10566" y="16604"/>
                  </a:cubicBezTo>
                  <a:lnTo>
                    <a:pt x="10566" y="16604"/>
                  </a:lnTo>
                  <a:cubicBezTo>
                    <a:pt x="10565" y="16604"/>
                    <a:pt x="8085" y="17330"/>
                    <a:pt x="6845" y="22898"/>
                  </a:cubicBezTo>
                  <a:cubicBezTo>
                    <a:pt x="6405" y="21820"/>
                    <a:pt x="5973" y="20570"/>
                    <a:pt x="5640" y="19204"/>
                  </a:cubicBezTo>
                  <a:cubicBezTo>
                    <a:pt x="6977" y="18951"/>
                    <a:pt x="10362" y="17864"/>
                    <a:pt x="10657" y="13325"/>
                  </a:cubicBezTo>
                  <a:lnTo>
                    <a:pt x="10657" y="13325"/>
                  </a:lnTo>
                  <a:cubicBezTo>
                    <a:pt x="10657" y="13325"/>
                    <a:pt x="8115" y="13392"/>
                    <a:pt x="5481" y="18505"/>
                  </a:cubicBezTo>
                  <a:cubicBezTo>
                    <a:pt x="5183" y="17090"/>
                    <a:pt x="5002" y="15565"/>
                    <a:pt x="5033" y="13988"/>
                  </a:cubicBezTo>
                  <a:cubicBezTo>
                    <a:pt x="6383" y="13965"/>
                    <a:pt x="9866" y="13459"/>
                    <a:pt x="10928" y="8996"/>
                  </a:cubicBezTo>
                  <a:cubicBezTo>
                    <a:pt x="10928" y="8996"/>
                    <a:pt x="10882" y="8989"/>
                    <a:pt x="10792" y="8989"/>
                  </a:cubicBezTo>
                  <a:cubicBezTo>
                    <a:pt x="10234" y="8989"/>
                    <a:pt x="8006" y="9258"/>
                    <a:pt x="5069" y="13168"/>
                  </a:cubicBezTo>
                  <a:cubicBezTo>
                    <a:pt x="5151" y="11909"/>
                    <a:pt x="5377" y="10624"/>
                    <a:pt x="5790" y="9341"/>
                  </a:cubicBezTo>
                  <a:cubicBezTo>
                    <a:pt x="5962" y="9359"/>
                    <a:pt x="6178" y="9373"/>
                    <a:pt x="6425" y="9373"/>
                  </a:cubicBezTo>
                  <a:cubicBezTo>
                    <a:pt x="8002" y="9373"/>
                    <a:pt x="10882" y="8807"/>
                    <a:pt x="12218" y="4964"/>
                  </a:cubicBezTo>
                  <a:cubicBezTo>
                    <a:pt x="12218" y="4964"/>
                    <a:pt x="12094" y="4932"/>
                    <a:pt x="11858" y="4932"/>
                  </a:cubicBezTo>
                  <a:cubicBezTo>
                    <a:pt x="11069" y="4932"/>
                    <a:pt x="9025" y="5288"/>
                    <a:pt x="6137" y="8375"/>
                  </a:cubicBezTo>
                  <a:cubicBezTo>
                    <a:pt x="6519" y="7416"/>
                    <a:pt x="7011" y="6464"/>
                    <a:pt x="7634" y="5527"/>
                  </a:cubicBezTo>
                  <a:lnTo>
                    <a:pt x="7629" y="5524"/>
                  </a:lnTo>
                  <a:cubicBezTo>
                    <a:pt x="10124" y="3432"/>
                    <a:pt x="9582" y="1"/>
                    <a:pt x="95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7040128" y="1869881"/>
              <a:ext cx="1271093" cy="1719236"/>
            </a:xfrm>
            <a:custGeom>
              <a:avLst/>
              <a:gdLst/>
              <a:ahLst/>
              <a:cxnLst/>
              <a:rect l="l" t="t" r="r" b="b"/>
              <a:pathLst>
                <a:path w="28877" h="39058" extrusionOk="0">
                  <a:moveTo>
                    <a:pt x="6053" y="1"/>
                  </a:moveTo>
                  <a:cubicBezTo>
                    <a:pt x="3878" y="1"/>
                    <a:pt x="2764" y="1613"/>
                    <a:pt x="2764" y="1613"/>
                  </a:cubicBezTo>
                  <a:cubicBezTo>
                    <a:pt x="1" y="4724"/>
                    <a:pt x="362" y="16367"/>
                    <a:pt x="546" y="25814"/>
                  </a:cubicBezTo>
                  <a:cubicBezTo>
                    <a:pt x="730" y="35260"/>
                    <a:pt x="9184" y="35833"/>
                    <a:pt x="13885" y="36523"/>
                  </a:cubicBezTo>
                  <a:cubicBezTo>
                    <a:pt x="18585" y="37215"/>
                    <a:pt x="18513" y="39057"/>
                    <a:pt x="21967" y="39057"/>
                  </a:cubicBezTo>
                  <a:cubicBezTo>
                    <a:pt x="25421" y="39057"/>
                    <a:pt x="25653" y="37329"/>
                    <a:pt x="25653" y="37329"/>
                  </a:cubicBezTo>
                  <a:cubicBezTo>
                    <a:pt x="28877" y="19248"/>
                    <a:pt x="14160" y="4654"/>
                    <a:pt x="10106" y="1613"/>
                  </a:cubicBezTo>
                  <a:cubicBezTo>
                    <a:pt x="8494" y="404"/>
                    <a:pt x="7141" y="1"/>
                    <a:pt x="6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7062270" y="2936132"/>
              <a:ext cx="1018389" cy="653000"/>
            </a:xfrm>
            <a:custGeom>
              <a:avLst/>
              <a:gdLst/>
              <a:ahLst/>
              <a:cxnLst/>
              <a:rect l="l" t="t" r="r" b="b"/>
              <a:pathLst>
                <a:path w="23136" h="14835" extrusionOk="0">
                  <a:moveTo>
                    <a:pt x="814" y="1"/>
                  </a:moveTo>
                  <a:cubicBezTo>
                    <a:pt x="534" y="1"/>
                    <a:pt x="262" y="10"/>
                    <a:pt x="1" y="25"/>
                  </a:cubicBezTo>
                  <a:cubicBezTo>
                    <a:pt x="17" y="552"/>
                    <a:pt x="32" y="1075"/>
                    <a:pt x="42" y="1591"/>
                  </a:cubicBezTo>
                  <a:cubicBezTo>
                    <a:pt x="227" y="11037"/>
                    <a:pt x="8679" y="11610"/>
                    <a:pt x="13382" y="12300"/>
                  </a:cubicBezTo>
                  <a:cubicBezTo>
                    <a:pt x="18082" y="12992"/>
                    <a:pt x="18010" y="14834"/>
                    <a:pt x="21464" y="14834"/>
                  </a:cubicBezTo>
                  <a:cubicBezTo>
                    <a:pt x="22137" y="14834"/>
                    <a:pt x="22684" y="14767"/>
                    <a:pt x="23135" y="14662"/>
                  </a:cubicBezTo>
                  <a:cubicBezTo>
                    <a:pt x="10340" y="11851"/>
                    <a:pt x="10343" y="6351"/>
                    <a:pt x="7185" y="2528"/>
                  </a:cubicBezTo>
                  <a:cubicBezTo>
                    <a:pt x="5510" y="498"/>
                    <a:pt x="2934" y="1"/>
                    <a:pt x="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5550908" y="1863675"/>
              <a:ext cx="1271137" cy="1719236"/>
            </a:xfrm>
            <a:custGeom>
              <a:avLst/>
              <a:gdLst/>
              <a:ahLst/>
              <a:cxnLst/>
              <a:rect l="l" t="t" r="r" b="b"/>
              <a:pathLst>
                <a:path w="28878" h="39058" extrusionOk="0">
                  <a:moveTo>
                    <a:pt x="22824" y="1"/>
                  </a:moveTo>
                  <a:cubicBezTo>
                    <a:pt x="21737" y="1"/>
                    <a:pt x="20384" y="404"/>
                    <a:pt x="18772" y="1613"/>
                  </a:cubicBezTo>
                  <a:cubicBezTo>
                    <a:pt x="14718" y="4654"/>
                    <a:pt x="0" y="19248"/>
                    <a:pt x="3225" y="37330"/>
                  </a:cubicBezTo>
                  <a:cubicBezTo>
                    <a:pt x="3225" y="37330"/>
                    <a:pt x="3456" y="39057"/>
                    <a:pt x="6910" y="39057"/>
                  </a:cubicBezTo>
                  <a:cubicBezTo>
                    <a:pt x="10366" y="39057"/>
                    <a:pt x="10292" y="37215"/>
                    <a:pt x="14993" y="36523"/>
                  </a:cubicBezTo>
                  <a:cubicBezTo>
                    <a:pt x="19693" y="35833"/>
                    <a:pt x="28147" y="35260"/>
                    <a:pt x="28332" y="25814"/>
                  </a:cubicBezTo>
                  <a:cubicBezTo>
                    <a:pt x="28516" y="16367"/>
                    <a:pt x="28877" y="4724"/>
                    <a:pt x="26114" y="1613"/>
                  </a:cubicBezTo>
                  <a:cubicBezTo>
                    <a:pt x="26114" y="1613"/>
                    <a:pt x="25000" y="1"/>
                    <a:pt x="228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5781474" y="2929881"/>
              <a:ext cx="1018345" cy="653044"/>
            </a:xfrm>
            <a:custGeom>
              <a:avLst/>
              <a:gdLst/>
              <a:ahLst/>
              <a:cxnLst/>
              <a:rect l="l" t="t" r="r" b="b"/>
              <a:pathLst>
                <a:path w="23135" h="14836" extrusionOk="0">
                  <a:moveTo>
                    <a:pt x="22327" y="0"/>
                  </a:moveTo>
                  <a:cubicBezTo>
                    <a:pt x="20206" y="0"/>
                    <a:pt x="17628" y="496"/>
                    <a:pt x="15952" y="2526"/>
                  </a:cubicBezTo>
                  <a:cubicBezTo>
                    <a:pt x="12793" y="6352"/>
                    <a:pt x="12796" y="11852"/>
                    <a:pt x="1" y="14663"/>
                  </a:cubicBezTo>
                  <a:cubicBezTo>
                    <a:pt x="452" y="14768"/>
                    <a:pt x="999" y="14835"/>
                    <a:pt x="1672" y="14835"/>
                  </a:cubicBezTo>
                  <a:cubicBezTo>
                    <a:pt x="5126" y="14835"/>
                    <a:pt x="5053" y="12993"/>
                    <a:pt x="9755" y="12301"/>
                  </a:cubicBezTo>
                  <a:cubicBezTo>
                    <a:pt x="14456" y="11611"/>
                    <a:pt x="22909" y="11038"/>
                    <a:pt x="23095" y="1590"/>
                  </a:cubicBezTo>
                  <a:cubicBezTo>
                    <a:pt x="23104" y="1075"/>
                    <a:pt x="23119" y="551"/>
                    <a:pt x="23134" y="23"/>
                  </a:cubicBezTo>
                  <a:cubicBezTo>
                    <a:pt x="22875" y="9"/>
                    <a:pt x="22605" y="0"/>
                    <a:pt x="22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5856848" y="1489213"/>
              <a:ext cx="2152060" cy="1954993"/>
            </a:xfrm>
            <a:custGeom>
              <a:avLst/>
              <a:gdLst/>
              <a:ahLst/>
              <a:cxnLst/>
              <a:rect l="l" t="t" r="r" b="b"/>
              <a:pathLst>
                <a:path w="48891" h="44414" extrusionOk="0">
                  <a:moveTo>
                    <a:pt x="22227" y="0"/>
                  </a:moveTo>
                  <a:lnTo>
                    <a:pt x="22227" y="141"/>
                  </a:lnTo>
                  <a:lnTo>
                    <a:pt x="21821" y="141"/>
                  </a:lnTo>
                  <a:lnTo>
                    <a:pt x="22227" y="3556"/>
                  </a:lnTo>
                  <a:lnTo>
                    <a:pt x="22227" y="16699"/>
                  </a:lnTo>
                  <a:cubicBezTo>
                    <a:pt x="22227" y="16699"/>
                    <a:pt x="21997" y="20962"/>
                    <a:pt x="18080" y="22228"/>
                  </a:cubicBezTo>
                  <a:cubicBezTo>
                    <a:pt x="17401" y="22447"/>
                    <a:pt x="16664" y="22630"/>
                    <a:pt x="15903" y="22814"/>
                  </a:cubicBezTo>
                  <a:cubicBezTo>
                    <a:pt x="16775" y="22002"/>
                    <a:pt x="17428" y="20863"/>
                    <a:pt x="16732" y="19480"/>
                  </a:cubicBezTo>
                  <a:cubicBezTo>
                    <a:pt x="16370" y="18761"/>
                    <a:pt x="16101" y="18055"/>
                    <a:pt x="15902" y="17380"/>
                  </a:cubicBezTo>
                  <a:cubicBezTo>
                    <a:pt x="17140" y="16454"/>
                    <a:pt x="17383" y="14824"/>
                    <a:pt x="17104" y="14077"/>
                  </a:cubicBezTo>
                  <a:cubicBezTo>
                    <a:pt x="16707" y="13018"/>
                    <a:pt x="16114" y="11758"/>
                    <a:pt x="16114" y="11758"/>
                  </a:cubicBezTo>
                  <a:lnTo>
                    <a:pt x="16114" y="11758"/>
                  </a:lnTo>
                  <a:cubicBezTo>
                    <a:pt x="16114" y="11758"/>
                    <a:pt x="16325" y="12508"/>
                    <a:pt x="16826" y="13900"/>
                  </a:cubicBezTo>
                  <a:cubicBezTo>
                    <a:pt x="17207" y="14963"/>
                    <a:pt x="16193" y="16078"/>
                    <a:pt x="15688" y="16548"/>
                  </a:cubicBezTo>
                  <a:cubicBezTo>
                    <a:pt x="15039" y="13615"/>
                    <a:pt x="15660" y="11417"/>
                    <a:pt x="15660" y="11417"/>
                  </a:cubicBezTo>
                  <a:lnTo>
                    <a:pt x="15660" y="11417"/>
                  </a:lnTo>
                  <a:cubicBezTo>
                    <a:pt x="15659" y="11418"/>
                    <a:pt x="14293" y="15584"/>
                    <a:pt x="15387" y="18002"/>
                  </a:cubicBezTo>
                  <a:cubicBezTo>
                    <a:pt x="15480" y="18206"/>
                    <a:pt x="15570" y="18400"/>
                    <a:pt x="15656" y="18588"/>
                  </a:cubicBezTo>
                  <a:cubicBezTo>
                    <a:pt x="15063" y="18417"/>
                    <a:pt x="13616" y="17880"/>
                    <a:pt x="13550" y="16707"/>
                  </a:cubicBezTo>
                  <a:cubicBezTo>
                    <a:pt x="13464" y="15229"/>
                    <a:pt x="13299" y="14304"/>
                    <a:pt x="13299" y="14304"/>
                  </a:cubicBezTo>
                  <a:cubicBezTo>
                    <a:pt x="13299" y="14304"/>
                    <a:pt x="13248" y="15695"/>
                    <a:pt x="13299" y="16825"/>
                  </a:cubicBezTo>
                  <a:cubicBezTo>
                    <a:pt x="13338" y="17676"/>
                    <a:pt x="14325" y="19224"/>
                    <a:pt x="16026" y="19452"/>
                  </a:cubicBezTo>
                  <a:cubicBezTo>
                    <a:pt x="16591" y="20975"/>
                    <a:pt x="16309" y="22032"/>
                    <a:pt x="12742" y="23679"/>
                  </a:cubicBezTo>
                  <a:cubicBezTo>
                    <a:pt x="11710" y="24034"/>
                    <a:pt x="10703" y="24491"/>
                    <a:pt x="9790" y="25145"/>
                  </a:cubicBezTo>
                  <a:cubicBezTo>
                    <a:pt x="9507" y="24922"/>
                    <a:pt x="8675" y="24341"/>
                    <a:pt x="7602" y="24213"/>
                  </a:cubicBezTo>
                  <a:cubicBezTo>
                    <a:pt x="7695" y="23766"/>
                    <a:pt x="7791" y="22778"/>
                    <a:pt x="6909" y="22471"/>
                  </a:cubicBezTo>
                  <a:cubicBezTo>
                    <a:pt x="6758" y="22417"/>
                    <a:pt x="6611" y="22371"/>
                    <a:pt x="6469" y="22325"/>
                  </a:cubicBezTo>
                  <a:cubicBezTo>
                    <a:pt x="6765" y="21549"/>
                    <a:pt x="6448" y="20729"/>
                    <a:pt x="6117" y="20446"/>
                  </a:cubicBezTo>
                  <a:cubicBezTo>
                    <a:pt x="5628" y="20030"/>
                    <a:pt x="4987" y="19570"/>
                    <a:pt x="4987" y="19570"/>
                  </a:cubicBezTo>
                  <a:lnTo>
                    <a:pt x="4987" y="19570"/>
                  </a:lnTo>
                  <a:cubicBezTo>
                    <a:pt x="4987" y="19570"/>
                    <a:pt x="5298" y="19884"/>
                    <a:pt x="5930" y="20435"/>
                  </a:cubicBezTo>
                  <a:cubicBezTo>
                    <a:pt x="6474" y="20912"/>
                    <a:pt x="6155" y="21911"/>
                    <a:pt x="6055" y="22182"/>
                  </a:cubicBezTo>
                  <a:cubicBezTo>
                    <a:pt x="5312" y="21905"/>
                    <a:pt x="4674" y="21494"/>
                    <a:pt x="3915" y="20053"/>
                  </a:cubicBezTo>
                  <a:lnTo>
                    <a:pt x="3915" y="20053"/>
                  </a:lnTo>
                  <a:cubicBezTo>
                    <a:pt x="3915" y="20053"/>
                    <a:pt x="4550" y="22069"/>
                    <a:pt x="5788" y="22761"/>
                  </a:cubicBezTo>
                  <a:cubicBezTo>
                    <a:pt x="7022" y="23450"/>
                    <a:pt x="7029" y="23341"/>
                    <a:pt x="6972" y="24196"/>
                  </a:cubicBezTo>
                  <a:cubicBezTo>
                    <a:pt x="6460" y="24228"/>
                    <a:pt x="5912" y="24378"/>
                    <a:pt x="5355" y="24718"/>
                  </a:cubicBezTo>
                  <a:cubicBezTo>
                    <a:pt x="2994" y="26157"/>
                    <a:pt x="2825" y="29430"/>
                    <a:pt x="1" y="29782"/>
                  </a:cubicBezTo>
                  <a:cubicBezTo>
                    <a:pt x="1" y="29782"/>
                    <a:pt x="108" y="29796"/>
                    <a:pt x="291" y="29796"/>
                  </a:cubicBezTo>
                  <a:cubicBezTo>
                    <a:pt x="878" y="29796"/>
                    <a:pt x="2241" y="29649"/>
                    <a:pt x="3339" y="28413"/>
                  </a:cubicBezTo>
                  <a:cubicBezTo>
                    <a:pt x="3610" y="28108"/>
                    <a:pt x="3863" y="27747"/>
                    <a:pt x="4119" y="27377"/>
                  </a:cubicBezTo>
                  <a:lnTo>
                    <a:pt x="4119" y="27377"/>
                  </a:lnTo>
                  <a:cubicBezTo>
                    <a:pt x="4384" y="27788"/>
                    <a:pt x="4287" y="27825"/>
                    <a:pt x="3723" y="28754"/>
                  </a:cubicBezTo>
                  <a:cubicBezTo>
                    <a:pt x="3093" y="29791"/>
                    <a:pt x="3441" y="31484"/>
                    <a:pt x="3441" y="31484"/>
                  </a:cubicBezTo>
                  <a:cubicBezTo>
                    <a:pt x="3416" y="30135"/>
                    <a:pt x="3718" y="29562"/>
                    <a:pt x="4152" y="29036"/>
                  </a:cubicBezTo>
                  <a:cubicBezTo>
                    <a:pt x="4332" y="29180"/>
                    <a:pt x="4972" y="29739"/>
                    <a:pt x="4763" y="30316"/>
                  </a:cubicBezTo>
                  <a:cubicBezTo>
                    <a:pt x="4523" y="30985"/>
                    <a:pt x="4420" y="31343"/>
                    <a:pt x="4420" y="31343"/>
                  </a:cubicBezTo>
                  <a:cubicBezTo>
                    <a:pt x="4420" y="31343"/>
                    <a:pt x="4706" y="30733"/>
                    <a:pt x="4896" y="30226"/>
                  </a:cubicBezTo>
                  <a:cubicBezTo>
                    <a:pt x="5025" y="29880"/>
                    <a:pt x="4927" y="29164"/>
                    <a:pt x="4399" y="28752"/>
                  </a:cubicBezTo>
                  <a:cubicBezTo>
                    <a:pt x="4483" y="28657"/>
                    <a:pt x="4572" y="28558"/>
                    <a:pt x="4663" y="28452"/>
                  </a:cubicBezTo>
                  <a:cubicBezTo>
                    <a:pt x="5199" y="27826"/>
                    <a:pt x="4691" y="27158"/>
                    <a:pt x="4448" y="26902"/>
                  </a:cubicBezTo>
                  <a:cubicBezTo>
                    <a:pt x="5132" y="25938"/>
                    <a:pt x="5896" y="25045"/>
                    <a:pt x="7117" y="25045"/>
                  </a:cubicBezTo>
                  <a:cubicBezTo>
                    <a:pt x="7676" y="25045"/>
                    <a:pt x="8330" y="25232"/>
                    <a:pt x="9115" y="25683"/>
                  </a:cubicBezTo>
                  <a:cubicBezTo>
                    <a:pt x="7984" y="26685"/>
                    <a:pt x="7043" y="28070"/>
                    <a:pt x="6451" y="30057"/>
                  </a:cubicBezTo>
                  <a:cubicBezTo>
                    <a:pt x="4492" y="36621"/>
                    <a:pt x="1960" y="40882"/>
                    <a:pt x="1" y="41689"/>
                  </a:cubicBezTo>
                  <a:cubicBezTo>
                    <a:pt x="1" y="41689"/>
                    <a:pt x="3856" y="40379"/>
                    <a:pt x="6900" y="32527"/>
                  </a:cubicBezTo>
                  <a:cubicBezTo>
                    <a:pt x="8685" y="34285"/>
                    <a:pt x="8607" y="35270"/>
                    <a:pt x="7905" y="36490"/>
                  </a:cubicBezTo>
                  <a:cubicBezTo>
                    <a:pt x="7858" y="36487"/>
                    <a:pt x="7811" y="36486"/>
                    <a:pt x="7765" y="36486"/>
                  </a:cubicBezTo>
                  <a:cubicBezTo>
                    <a:pt x="6361" y="36486"/>
                    <a:pt x="5271" y="37760"/>
                    <a:pt x="5064" y="38557"/>
                  </a:cubicBezTo>
                  <a:cubicBezTo>
                    <a:pt x="4781" y="39651"/>
                    <a:pt x="4528" y="41019"/>
                    <a:pt x="4528" y="41019"/>
                  </a:cubicBezTo>
                  <a:cubicBezTo>
                    <a:pt x="4528" y="41019"/>
                    <a:pt x="4863" y="40147"/>
                    <a:pt x="5250" y="38720"/>
                  </a:cubicBezTo>
                  <a:cubicBezTo>
                    <a:pt x="5558" y="37587"/>
                    <a:pt x="6880" y="37326"/>
                    <a:pt x="7413" y="37266"/>
                  </a:cubicBezTo>
                  <a:lnTo>
                    <a:pt x="7413" y="37266"/>
                  </a:lnTo>
                  <a:cubicBezTo>
                    <a:pt x="7301" y="37433"/>
                    <a:pt x="7184" y="37607"/>
                    <a:pt x="7063" y="37790"/>
                  </a:cubicBezTo>
                  <a:cubicBezTo>
                    <a:pt x="5631" y="39953"/>
                    <a:pt x="5887" y="44274"/>
                    <a:pt x="5887" y="44274"/>
                  </a:cubicBezTo>
                  <a:cubicBezTo>
                    <a:pt x="5887" y="44274"/>
                    <a:pt x="5836" y="42012"/>
                    <a:pt x="7004" y="39267"/>
                  </a:cubicBezTo>
                  <a:cubicBezTo>
                    <a:pt x="7325" y="39818"/>
                    <a:pt x="7936" y="41093"/>
                    <a:pt x="7392" y="42061"/>
                  </a:cubicBezTo>
                  <a:cubicBezTo>
                    <a:pt x="6677" y="43331"/>
                    <a:pt x="6339" y="44023"/>
                    <a:pt x="6339" y="44023"/>
                  </a:cubicBezTo>
                  <a:cubicBezTo>
                    <a:pt x="6339" y="44023"/>
                    <a:pt x="7103" y="42902"/>
                    <a:pt x="7662" y="41939"/>
                  </a:cubicBezTo>
                  <a:cubicBezTo>
                    <a:pt x="8054" y="41262"/>
                    <a:pt x="8198" y="39624"/>
                    <a:pt x="7359" y="38494"/>
                  </a:cubicBezTo>
                  <a:cubicBezTo>
                    <a:pt x="7669" y="37869"/>
                    <a:pt x="8045" y="37230"/>
                    <a:pt x="8502" y="36594"/>
                  </a:cubicBezTo>
                  <a:cubicBezTo>
                    <a:pt x="10038" y="34449"/>
                    <a:pt x="7953" y="32278"/>
                    <a:pt x="7232" y="31629"/>
                  </a:cubicBezTo>
                  <a:cubicBezTo>
                    <a:pt x="7478" y="30945"/>
                    <a:pt x="7716" y="30216"/>
                    <a:pt x="7943" y="29438"/>
                  </a:cubicBezTo>
                  <a:cubicBezTo>
                    <a:pt x="8341" y="28082"/>
                    <a:pt x="9280" y="26599"/>
                    <a:pt x="11414" y="25827"/>
                  </a:cubicBezTo>
                  <a:lnTo>
                    <a:pt x="11414" y="25827"/>
                  </a:lnTo>
                  <a:cubicBezTo>
                    <a:pt x="11091" y="26230"/>
                    <a:pt x="10785" y="26689"/>
                    <a:pt x="10633" y="27123"/>
                  </a:cubicBezTo>
                  <a:cubicBezTo>
                    <a:pt x="9451" y="28146"/>
                    <a:pt x="9340" y="29810"/>
                    <a:pt x="9680" y="30537"/>
                  </a:cubicBezTo>
                  <a:cubicBezTo>
                    <a:pt x="10163" y="31561"/>
                    <a:pt x="10858" y="32766"/>
                    <a:pt x="10858" y="32766"/>
                  </a:cubicBezTo>
                  <a:cubicBezTo>
                    <a:pt x="10858" y="32766"/>
                    <a:pt x="10587" y="32035"/>
                    <a:pt x="9972" y="30690"/>
                  </a:cubicBezTo>
                  <a:cubicBezTo>
                    <a:pt x="9563" y="29791"/>
                    <a:pt x="10219" y="28763"/>
                    <a:pt x="10699" y="28178"/>
                  </a:cubicBezTo>
                  <a:cubicBezTo>
                    <a:pt x="10808" y="28327"/>
                    <a:pt x="10977" y="28455"/>
                    <a:pt x="11216" y="28556"/>
                  </a:cubicBezTo>
                  <a:cubicBezTo>
                    <a:pt x="14315" y="29850"/>
                    <a:pt x="14434" y="32384"/>
                    <a:pt x="14434" y="32384"/>
                  </a:cubicBezTo>
                  <a:cubicBezTo>
                    <a:pt x="14434" y="32384"/>
                    <a:pt x="14472" y="29514"/>
                    <a:pt x="12823" y="28723"/>
                  </a:cubicBezTo>
                  <a:cubicBezTo>
                    <a:pt x="11495" y="28086"/>
                    <a:pt x="10537" y="27823"/>
                    <a:pt x="12038" y="26027"/>
                  </a:cubicBezTo>
                  <a:lnTo>
                    <a:pt x="12038" y="26027"/>
                  </a:lnTo>
                  <a:cubicBezTo>
                    <a:pt x="12209" y="26050"/>
                    <a:pt x="14337" y="26364"/>
                    <a:pt x="14536" y="27770"/>
                  </a:cubicBezTo>
                  <a:cubicBezTo>
                    <a:pt x="14745" y="29235"/>
                    <a:pt x="14984" y="30143"/>
                    <a:pt x="14984" y="30143"/>
                  </a:cubicBezTo>
                  <a:cubicBezTo>
                    <a:pt x="14984" y="30143"/>
                    <a:pt x="14920" y="28752"/>
                    <a:pt x="14777" y="27630"/>
                  </a:cubicBezTo>
                  <a:cubicBezTo>
                    <a:pt x="14691" y="26964"/>
                    <a:pt x="13980" y="25912"/>
                    <a:pt x="12841" y="25455"/>
                  </a:cubicBezTo>
                  <a:cubicBezTo>
                    <a:pt x="13460" y="25348"/>
                    <a:pt x="14152" y="25289"/>
                    <a:pt x="14926" y="25289"/>
                  </a:cubicBezTo>
                  <a:cubicBezTo>
                    <a:pt x="15855" y="25289"/>
                    <a:pt x="16903" y="25374"/>
                    <a:pt x="18083" y="25563"/>
                  </a:cubicBezTo>
                  <a:cubicBezTo>
                    <a:pt x="18567" y="25641"/>
                    <a:pt x="19121" y="25720"/>
                    <a:pt x="19702" y="25720"/>
                  </a:cubicBezTo>
                  <a:cubicBezTo>
                    <a:pt x="21453" y="25720"/>
                    <a:pt x="23440" y="24998"/>
                    <a:pt x="24426" y="21334"/>
                  </a:cubicBezTo>
                  <a:cubicBezTo>
                    <a:pt x="25400" y="25121"/>
                    <a:pt x="27414" y="25861"/>
                    <a:pt x="29188" y="25861"/>
                  </a:cubicBezTo>
                  <a:cubicBezTo>
                    <a:pt x="29769" y="25861"/>
                    <a:pt x="30324" y="25782"/>
                    <a:pt x="30808" y="25704"/>
                  </a:cubicBezTo>
                  <a:cubicBezTo>
                    <a:pt x="31989" y="25515"/>
                    <a:pt x="33036" y="25429"/>
                    <a:pt x="33966" y="25429"/>
                  </a:cubicBezTo>
                  <a:cubicBezTo>
                    <a:pt x="34739" y="25429"/>
                    <a:pt x="35430" y="25488"/>
                    <a:pt x="36048" y="25595"/>
                  </a:cubicBezTo>
                  <a:cubicBezTo>
                    <a:pt x="34910" y="26052"/>
                    <a:pt x="34200" y="27104"/>
                    <a:pt x="34114" y="27770"/>
                  </a:cubicBezTo>
                  <a:cubicBezTo>
                    <a:pt x="33969" y="28892"/>
                    <a:pt x="33908" y="30283"/>
                    <a:pt x="33908" y="30283"/>
                  </a:cubicBezTo>
                  <a:cubicBezTo>
                    <a:pt x="33908" y="30283"/>
                    <a:pt x="34147" y="29375"/>
                    <a:pt x="34355" y="27910"/>
                  </a:cubicBezTo>
                  <a:cubicBezTo>
                    <a:pt x="34554" y="26502"/>
                    <a:pt x="36682" y="26188"/>
                    <a:pt x="36852" y="26167"/>
                  </a:cubicBezTo>
                  <a:lnTo>
                    <a:pt x="36852" y="26167"/>
                  </a:lnTo>
                  <a:cubicBezTo>
                    <a:pt x="38352" y="27960"/>
                    <a:pt x="37397" y="28226"/>
                    <a:pt x="36068" y="28863"/>
                  </a:cubicBezTo>
                  <a:cubicBezTo>
                    <a:pt x="34416" y="29654"/>
                    <a:pt x="34457" y="32524"/>
                    <a:pt x="34457" y="32524"/>
                  </a:cubicBezTo>
                  <a:cubicBezTo>
                    <a:pt x="34457" y="32524"/>
                    <a:pt x="34575" y="29990"/>
                    <a:pt x="37674" y="28697"/>
                  </a:cubicBezTo>
                  <a:cubicBezTo>
                    <a:pt x="37915" y="28596"/>
                    <a:pt x="38082" y="28469"/>
                    <a:pt x="38191" y="28319"/>
                  </a:cubicBezTo>
                  <a:cubicBezTo>
                    <a:pt x="38672" y="28905"/>
                    <a:pt x="39325" y="29931"/>
                    <a:pt x="38916" y="30830"/>
                  </a:cubicBezTo>
                  <a:cubicBezTo>
                    <a:pt x="38303" y="32177"/>
                    <a:pt x="38031" y="32907"/>
                    <a:pt x="38031" y="32907"/>
                  </a:cubicBezTo>
                  <a:cubicBezTo>
                    <a:pt x="38031" y="32907"/>
                    <a:pt x="38726" y="31702"/>
                    <a:pt x="39208" y="30678"/>
                  </a:cubicBezTo>
                  <a:cubicBezTo>
                    <a:pt x="39550" y="29952"/>
                    <a:pt x="39437" y="28289"/>
                    <a:pt x="38257" y="27266"/>
                  </a:cubicBezTo>
                  <a:cubicBezTo>
                    <a:pt x="38104" y="26832"/>
                    <a:pt x="37800" y="26375"/>
                    <a:pt x="37477" y="25969"/>
                  </a:cubicBezTo>
                  <a:lnTo>
                    <a:pt x="37477" y="25969"/>
                  </a:lnTo>
                  <a:cubicBezTo>
                    <a:pt x="39611" y="26742"/>
                    <a:pt x="40548" y="28223"/>
                    <a:pt x="40947" y="29579"/>
                  </a:cubicBezTo>
                  <a:cubicBezTo>
                    <a:pt x="41176" y="30356"/>
                    <a:pt x="41414" y="31086"/>
                    <a:pt x="41657" y="31769"/>
                  </a:cubicBezTo>
                  <a:cubicBezTo>
                    <a:pt x="40939" y="32418"/>
                    <a:pt x="38852" y="34589"/>
                    <a:pt x="40389" y="36734"/>
                  </a:cubicBezTo>
                  <a:cubicBezTo>
                    <a:pt x="40844" y="37370"/>
                    <a:pt x="41220" y="38009"/>
                    <a:pt x="41531" y="38634"/>
                  </a:cubicBezTo>
                  <a:cubicBezTo>
                    <a:pt x="40693" y="39764"/>
                    <a:pt x="40837" y="41402"/>
                    <a:pt x="41229" y="42080"/>
                  </a:cubicBezTo>
                  <a:cubicBezTo>
                    <a:pt x="41785" y="43042"/>
                    <a:pt x="42551" y="44165"/>
                    <a:pt x="42551" y="44165"/>
                  </a:cubicBezTo>
                  <a:cubicBezTo>
                    <a:pt x="42551" y="44165"/>
                    <a:pt x="42215" y="43471"/>
                    <a:pt x="41499" y="42202"/>
                  </a:cubicBezTo>
                  <a:cubicBezTo>
                    <a:pt x="40954" y="41233"/>
                    <a:pt x="41565" y="39958"/>
                    <a:pt x="41886" y="39407"/>
                  </a:cubicBezTo>
                  <a:cubicBezTo>
                    <a:pt x="43055" y="42152"/>
                    <a:pt x="43005" y="44414"/>
                    <a:pt x="43005" y="44414"/>
                  </a:cubicBezTo>
                  <a:cubicBezTo>
                    <a:pt x="43005" y="44414"/>
                    <a:pt x="43259" y="40091"/>
                    <a:pt x="41828" y="37929"/>
                  </a:cubicBezTo>
                  <a:cubicBezTo>
                    <a:pt x="41708" y="37747"/>
                    <a:pt x="41590" y="37572"/>
                    <a:pt x="41478" y="37405"/>
                  </a:cubicBezTo>
                  <a:lnTo>
                    <a:pt x="41478" y="37405"/>
                  </a:lnTo>
                  <a:cubicBezTo>
                    <a:pt x="42011" y="37465"/>
                    <a:pt x="43334" y="37725"/>
                    <a:pt x="43641" y="38859"/>
                  </a:cubicBezTo>
                  <a:cubicBezTo>
                    <a:pt x="44029" y="40286"/>
                    <a:pt x="44363" y="41158"/>
                    <a:pt x="44363" y="41158"/>
                  </a:cubicBezTo>
                  <a:cubicBezTo>
                    <a:pt x="44363" y="41158"/>
                    <a:pt x="44110" y="39790"/>
                    <a:pt x="43825" y="38696"/>
                  </a:cubicBezTo>
                  <a:cubicBezTo>
                    <a:pt x="43620" y="37899"/>
                    <a:pt x="42531" y="36625"/>
                    <a:pt x="41127" y="36625"/>
                  </a:cubicBezTo>
                  <a:cubicBezTo>
                    <a:pt x="41081" y="36625"/>
                    <a:pt x="41034" y="36626"/>
                    <a:pt x="40986" y="36629"/>
                  </a:cubicBezTo>
                  <a:cubicBezTo>
                    <a:pt x="40283" y="35410"/>
                    <a:pt x="40207" y="34424"/>
                    <a:pt x="41991" y="32665"/>
                  </a:cubicBezTo>
                  <a:cubicBezTo>
                    <a:pt x="45035" y="40517"/>
                    <a:pt x="48891" y="41827"/>
                    <a:pt x="48891" y="41827"/>
                  </a:cubicBezTo>
                  <a:cubicBezTo>
                    <a:pt x="46929" y="41025"/>
                    <a:pt x="44396" y="36765"/>
                    <a:pt x="42439" y="30200"/>
                  </a:cubicBezTo>
                  <a:cubicBezTo>
                    <a:pt x="41847" y="28213"/>
                    <a:pt x="40906" y="26829"/>
                    <a:pt x="39772" y="25828"/>
                  </a:cubicBezTo>
                  <a:cubicBezTo>
                    <a:pt x="40558" y="25376"/>
                    <a:pt x="41213" y="25189"/>
                    <a:pt x="41771" y="25189"/>
                  </a:cubicBezTo>
                  <a:cubicBezTo>
                    <a:pt x="42992" y="25189"/>
                    <a:pt x="43756" y="26081"/>
                    <a:pt x="44439" y="27045"/>
                  </a:cubicBezTo>
                  <a:cubicBezTo>
                    <a:pt x="44197" y="27303"/>
                    <a:pt x="43688" y="27970"/>
                    <a:pt x="44224" y="28596"/>
                  </a:cubicBezTo>
                  <a:cubicBezTo>
                    <a:pt x="44314" y="28701"/>
                    <a:pt x="44404" y="28800"/>
                    <a:pt x="44490" y="28896"/>
                  </a:cubicBezTo>
                  <a:cubicBezTo>
                    <a:pt x="43959" y="29306"/>
                    <a:pt x="43859" y="30022"/>
                    <a:pt x="43990" y="30369"/>
                  </a:cubicBezTo>
                  <a:cubicBezTo>
                    <a:pt x="44182" y="30876"/>
                    <a:pt x="44466" y="31486"/>
                    <a:pt x="44466" y="31486"/>
                  </a:cubicBezTo>
                  <a:cubicBezTo>
                    <a:pt x="44466" y="31486"/>
                    <a:pt x="44365" y="31128"/>
                    <a:pt x="44125" y="30458"/>
                  </a:cubicBezTo>
                  <a:cubicBezTo>
                    <a:pt x="43915" y="29881"/>
                    <a:pt x="44553" y="29322"/>
                    <a:pt x="44735" y="29179"/>
                  </a:cubicBezTo>
                  <a:cubicBezTo>
                    <a:pt x="45169" y="29703"/>
                    <a:pt x="45472" y="30277"/>
                    <a:pt x="45447" y="31626"/>
                  </a:cubicBezTo>
                  <a:cubicBezTo>
                    <a:pt x="45447" y="31626"/>
                    <a:pt x="45794" y="29933"/>
                    <a:pt x="45165" y="28895"/>
                  </a:cubicBezTo>
                  <a:cubicBezTo>
                    <a:pt x="44602" y="27966"/>
                    <a:pt x="44505" y="27930"/>
                    <a:pt x="44771" y="27518"/>
                  </a:cubicBezTo>
                  <a:lnTo>
                    <a:pt x="44771" y="27518"/>
                  </a:lnTo>
                  <a:cubicBezTo>
                    <a:pt x="45026" y="27888"/>
                    <a:pt x="45279" y="28249"/>
                    <a:pt x="45549" y="28555"/>
                  </a:cubicBezTo>
                  <a:cubicBezTo>
                    <a:pt x="46647" y="29791"/>
                    <a:pt x="48013" y="29937"/>
                    <a:pt x="48599" y="29937"/>
                  </a:cubicBezTo>
                  <a:cubicBezTo>
                    <a:pt x="48782" y="29937"/>
                    <a:pt x="48889" y="29923"/>
                    <a:pt x="48889" y="29923"/>
                  </a:cubicBezTo>
                  <a:cubicBezTo>
                    <a:pt x="46064" y="29573"/>
                    <a:pt x="45896" y="26300"/>
                    <a:pt x="43535" y="24860"/>
                  </a:cubicBezTo>
                  <a:cubicBezTo>
                    <a:pt x="42976" y="24520"/>
                    <a:pt x="42429" y="24369"/>
                    <a:pt x="41918" y="24338"/>
                  </a:cubicBezTo>
                  <a:cubicBezTo>
                    <a:pt x="41861" y="23484"/>
                    <a:pt x="41867" y="23593"/>
                    <a:pt x="43102" y="22904"/>
                  </a:cubicBezTo>
                  <a:cubicBezTo>
                    <a:pt x="44340" y="22212"/>
                    <a:pt x="44973" y="20197"/>
                    <a:pt x="44973" y="20196"/>
                  </a:cubicBezTo>
                  <a:lnTo>
                    <a:pt x="44973" y="20196"/>
                  </a:lnTo>
                  <a:cubicBezTo>
                    <a:pt x="44214" y="21639"/>
                    <a:pt x="43576" y="22049"/>
                    <a:pt x="42833" y="22327"/>
                  </a:cubicBezTo>
                  <a:cubicBezTo>
                    <a:pt x="42733" y="22055"/>
                    <a:pt x="42413" y="21056"/>
                    <a:pt x="42959" y="20580"/>
                  </a:cubicBezTo>
                  <a:cubicBezTo>
                    <a:pt x="43590" y="20028"/>
                    <a:pt x="43902" y="19714"/>
                    <a:pt x="43902" y="19714"/>
                  </a:cubicBezTo>
                  <a:lnTo>
                    <a:pt x="43902" y="19714"/>
                  </a:lnTo>
                  <a:cubicBezTo>
                    <a:pt x="43902" y="19714"/>
                    <a:pt x="43260" y="20175"/>
                    <a:pt x="42771" y="20590"/>
                  </a:cubicBezTo>
                  <a:cubicBezTo>
                    <a:pt x="42441" y="20873"/>
                    <a:pt x="42123" y="21694"/>
                    <a:pt x="42418" y="22469"/>
                  </a:cubicBezTo>
                  <a:cubicBezTo>
                    <a:pt x="42276" y="22515"/>
                    <a:pt x="42130" y="22564"/>
                    <a:pt x="41978" y="22615"/>
                  </a:cubicBezTo>
                  <a:cubicBezTo>
                    <a:pt x="41096" y="22924"/>
                    <a:pt x="41193" y="23911"/>
                    <a:pt x="41288" y="24358"/>
                  </a:cubicBezTo>
                  <a:cubicBezTo>
                    <a:pt x="40212" y="24486"/>
                    <a:pt x="39382" y="25069"/>
                    <a:pt x="39098" y="25291"/>
                  </a:cubicBezTo>
                  <a:cubicBezTo>
                    <a:pt x="38185" y="24637"/>
                    <a:pt x="37181" y="24179"/>
                    <a:pt x="36150" y="23825"/>
                  </a:cubicBezTo>
                  <a:cubicBezTo>
                    <a:pt x="32578" y="22177"/>
                    <a:pt x="32298" y="21119"/>
                    <a:pt x="32864" y="19595"/>
                  </a:cubicBezTo>
                  <a:cubicBezTo>
                    <a:pt x="34565" y="19368"/>
                    <a:pt x="35550" y="17821"/>
                    <a:pt x="35590" y="16969"/>
                  </a:cubicBezTo>
                  <a:cubicBezTo>
                    <a:pt x="35641" y="15838"/>
                    <a:pt x="35590" y="14448"/>
                    <a:pt x="35590" y="14448"/>
                  </a:cubicBezTo>
                  <a:cubicBezTo>
                    <a:pt x="35590" y="14448"/>
                    <a:pt x="35426" y="15372"/>
                    <a:pt x="35338" y="16850"/>
                  </a:cubicBezTo>
                  <a:cubicBezTo>
                    <a:pt x="35271" y="18024"/>
                    <a:pt x="33825" y="18560"/>
                    <a:pt x="33233" y="18731"/>
                  </a:cubicBezTo>
                  <a:cubicBezTo>
                    <a:pt x="33319" y="18544"/>
                    <a:pt x="33409" y="18349"/>
                    <a:pt x="33501" y="18145"/>
                  </a:cubicBezTo>
                  <a:cubicBezTo>
                    <a:pt x="34595" y="15728"/>
                    <a:pt x="33228" y="11560"/>
                    <a:pt x="33228" y="11559"/>
                  </a:cubicBezTo>
                  <a:lnTo>
                    <a:pt x="33228" y="11559"/>
                  </a:lnTo>
                  <a:cubicBezTo>
                    <a:pt x="33228" y="11560"/>
                    <a:pt x="33849" y="13759"/>
                    <a:pt x="33200" y="16689"/>
                  </a:cubicBezTo>
                  <a:cubicBezTo>
                    <a:pt x="32695" y="16218"/>
                    <a:pt x="31680" y="15104"/>
                    <a:pt x="32062" y="14041"/>
                  </a:cubicBezTo>
                  <a:cubicBezTo>
                    <a:pt x="32562" y="12649"/>
                    <a:pt x="32772" y="11900"/>
                    <a:pt x="32772" y="11900"/>
                  </a:cubicBezTo>
                  <a:lnTo>
                    <a:pt x="32772" y="11900"/>
                  </a:lnTo>
                  <a:cubicBezTo>
                    <a:pt x="32772" y="11900"/>
                    <a:pt x="32178" y="13160"/>
                    <a:pt x="31783" y="14218"/>
                  </a:cubicBezTo>
                  <a:cubicBezTo>
                    <a:pt x="31504" y="14965"/>
                    <a:pt x="31746" y="16595"/>
                    <a:pt x="32984" y="17521"/>
                  </a:cubicBezTo>
                  <a:cubicBezTo>
                    <a:pt x="32785" y="18198"/>
                    <a:pt x="32515" y="18903"/>
                    <a:pt x="32154" y="19621"/>
                  </a:cubicBezTo>
                  <a:cubicBezTo>
                    <a:pt x="31459" y="21005"/>
                    <a:pt x="32112" y="22144"/>
                    <a:pt x="32984" y="22956"/>
                  </a:cubicBezTo>
                  <a:cubicBezTo>
                    <a:pt x="32223" y="22771"/>
                    <a:pt x="31487" y="22590"/>
                    <a:pt x="30805" y="22370"/>
                  </a:cubicBezTo>
                  <a:cubicBezTo>
                    <a:pt x="26890" y="21103"/>
                    <a:pt x="26659" y="16843"/>
                    <a:pt x="26659" y="16843"/>
                  </a:cubicBezTo>
                  <a:lnTo>
                    <a:pt x="26659" y="3407"/>
                  </a:lnTo>
                  <a:lnTo>
                    <a:pt x="270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6803443" y="1572099"/>
              <a:ext cx="258867" cy="53305"/>
            </a:xfrm>
            <a:custGeom>
              <a:avLst/>
              <a:gdLst/>
              <a:ahLst/>
              <a:cxnLst/>
              <a:rect l="l" t="t" r="r" b="b"/>
              <a:pathLst>
                <a:path w="5881" h="1211" extrusionOk="0">
                  <a:moveTo>
                    <a:pt x="605" y="0"/>
                  </a:moveTo>
                  <a:cubicBezTo>
                    <a:pt x="272" y="0"/>
                    <a:pt x="0" y="271"/>
                    <a:pt x="0" y="605"/>
                  </a:cubicBezTo>
                  <a:cubicBezTo>
                    <a:pt x="0" y="939"/>
                    <a:pt x="272" y="1210"/>
                    <a:pt x="605" y="1210"/>
                  </a:cubicBezTo>
                  <a:lnTo>
                    <a:pt x="5277" y="1210"/>
                  </a:lnTo>
                  <a:cubicBezTo>
                    <a:pt x="5610" y="1210"/>
                    <a:pt x="5881" y="939"/>
                    <a:pt x="5881" y="605"/>
                  </a:cubicBezTo>
                  <a:cubicBezTo>
                    <a:pt x="5881" y="271"/>
                    <a:pt x="5610" y="0"/>
                    <a:pt x="52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6803443" y="1715069"/>
              <a:ext cx="258867" cy="53261"/>
            </a:xfrm>
            <a:custGeom>
              <a:avLst/>
              <a:gdLst/>
              <a:ahLst/>
              <a:cxnLst/>
              <a:rect l="l" t="t" r="r" b="b"/>
              <a:pathLst>
                <a:path w="5881" h="1210" extrusionOk="0">
                  <a:moveTo>
                    <a:pt x="605" y="0"/>
                  </a:moveTo>
                  <a:cubicBezTo>
                    <a:pt x="272" y="0"/>
                    <a:pt x="0" y="270"/>
                    <a:pt x="0" y="605"/>
                  </a:cubicBezTo>
                  <a:cubicBezTo>
                    <a:pt x="0" y="939"/>
                    <a:pt x="272" y="1209"/>
                    <a:pt x="605" y="1209"/>
                  </a:cubicBezTo>
                  <a:lnTo>
                    <a:pt x="5277" y="1209"/>
                  </a:lnTo>
                  <a:cubicBezTo>
                    <a:pt x="5610" y="1209"/>
                    <a:pt x="5881" y="939"/>
                    <a:pt x="5881" y="605"/>
                  </a:cubicBezTo>
                  <a:cubicBezTo>
                    <a:pt x="5881" y="272"/>
                    <a:pt x="5610" y="0"/>
                    <a:pt x="52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6803443" y="1876176"/>
              <a:ext cx="258867" cy="53393"/>
            </a:xfrm>
            <a:custGeom>
              <a:avLst/>
              <a:gdLst/>
              <a:ahLst/>
              <a:cxnLst/>
              <a:rect l="l" t="t" r="r" b="b"/>
              <a:pathLst>
                <a:path w="5881" h="1213" extrusionOk="0">
                  <a:moveTo>
                    <a:pt x="605" y="1"/>
                  </a:moveTo>
                  <a:cubicBezTo>
                    <a:pt x="272" y="1"/>
                    <a:pt x="0" y="273"/>
                    <a:pt x="0" y="607"/>
                  </a:cubicBezTo>
                  <a:cubicBezTo>
                    <a:pt x="0" y="941"/>
                    <a:pt x="272" y="1212"/>
                    <a:pt x="605" y="1212"/>
                  </a:cubicBezTo>
                  <a:lnTo>
                    <a:pt x="5277" y="1212"/>
                  </a:lnTo>
                  <a:cubicBezTo>
                    <a:pt x="5610" y="1212"/>
                    <a:pt x="5881" y="941"/>
                    <a:pt x="5881" y="607"/>
                  </a:cubicBezTo>
                  <a:cubicBezTo>
                    <a:pt x="5881" y="273"/>
                    <a:pt x="5610" y="2"/>
                    <a:pt x="5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6803443" y="2028390"/>
              <a:ext cx="258867" cy="53217"/>
            </a:xfrm>
            <a:custGeom>
              <a:avLst/>
              <a:gdLst/>
              <a:ahLst/>
              <a:cxnLst/>
              <a:rect l="l" t="t" r="r" b="b"/>
              <a:pathLst>
                <a:path w="5881" h="1209" extrusionOk="0">
                  <a:moveTo>
                    <a:pt x="605" y="1"/>
                  </a:moveTo>
                  <a:cubicBezTo>
                    <a:pt x="272" y="1"/>
                    <a:pt x="0" y="270"/>
                    <a:pt x="0" y="605"/>
                  </a:cubicBezTo>
                  <a:cubicBezTo>
                    <a:pt x="0" y="939"/>
                    <a:pt x="272" y="1209"/>
                    <a:pt x="605" y="1209"/>
                  </a:cubicBezTo>
                  <a:lnTo>
                    <a:pt x="5277" y="1209"/>
                  </a:lnTo>
                  <a:cubicBezTo>
                    <a:pt x="5610" y="1209"/>
                    <a:pt x="5881" y="939"/>
                    <a:pt x="5881" y="605"/>
                  </a:cubicBezTo>
                  <a:cubicBezTo>
                    <a:pt x="5881" y="270"/>
                    <a:pt x="5610" y="1"/>
                    <a:pt x="5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7386419" y="2521966"/>
              <a:ext cx="254465" cy="279819"/>
            </a:xfrm>
            <a:custGeom>
              <a:avLst/>
              <a:gdLst/>
              <a:ahLst/>
              <a:cxnLst/>
              <a:rect l="l" t="t" r="r" b="b"/>
              <a:pathLst>
                <a:path w="5781" h="6357" extrusionOk="0">
                  <a:moveTo>
                    <a:pt x="2780" y="0"/>
                  </a:moveTo>
                  <a:cubicBezTo>
                    <a:pt x="2532" y="0"/>
                    <a:pt x="2280" y="60"/>
                    <a:pt x="2093" y="178"/>
                  </a:cubicBezTo>
                  <a:cubicBezTo>
                    <a:pt x="1762" y="388"/>
                    <a:pt x="1496" y="453"/>
                    <a:pt x="1278" y="453"/>
                  </a:cubicBezTo>
                  <a:cubicBezTo>
                    <a:pt x="918" y="453"/>
                    <a:pt x="690" y="275"/>
                    <a:pt x="524" y="275"/>
                  </a:cubicBezTo>
                  <a:cubicBezTo>
                    <a:pt x="436" y="275"/>
                    <a:pt x="365" y="324"/>
                    <a:pt x="301" y="476"/>
                  </a:cubicBezTo>
                  <a:cubicBezTo>
                    <a:pt x="0" y="1183"/>
                    <a:pt x="796" y="1521"/>
                    <a:pt x="796" y="1521"/>
                  </a:cubicBezTo>
                  <a:cubicBezTo>
                    <a:pt x="796" y="1521"/>
                    <a:pt x="938" y="1465"/>
                    <a:pt x="1074" y="1465"/>
                  </a:cubicBezTo>
                  <a:cubicBezTo>
                    <a:pt x="1315" y="1465"/>
                    <a:pt x="1537" y="1641"/>
                    <a:pt x="910" y="2617"/>
                  </a:cubicBezTo>
                  <a:cubicBezTo>
                    <a:pt x="107" y="3861"/>
                    <a:pt x="1793" y="5030"/>
                    <a:pt x="2432" y="5801"/>
                  </a:cubicBezTo>
                  <a:cubicBezTo>
                    <a:pt x="2738" y="6170"/>
                    <a:pt x="3266" y="6357"/>
                    <a:pt x="3794" y="6357"/>
                  </a:cubicBezTo>
                  <a:cubicBezTo>
                    <a:pt x="4372" y="6357"/>
                    <a:pt x="4949" y="6133"/>
                    <a:pt x="5232" y="5677"/>
                  </a:cubicBezTo>
                  <a:cubicBezTo>
                    <a:pt x="5781" y="4793"/>
                    <a:pt x="5180" y="4094"/>
                    <a:pt x="4263" y="3861"/>
                  </a:cubicBezTo>
                  <a:cubicBezTo>
                    <a:pt x="3342" y="3626"/>
                    <a:pt x="4926" y="3219"/>
                    <a:pt x="4791" y="2440"/>
                  </a:cubicBezTo>
                  <a:cubicBezTo>
                    <a:pt x="4581" y="1231"/>
                    <a:pt x="2921" y="2111"/>
                    <a:pt x="3547" y="1062"/>
                  </a:cubicBezTo>
                  <a:cubicBezTo>
                    <a:pt x="3970" y="352"/>
                    <a:pt x="3385" y="0"/>
                    <a:pt x="2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7164436" y="2698478"/>
              <a:ext cx="307462" cy="239411"/>
            </a:xfrm>
            <a:custGeom>
              <a:avLst/>
              <a:gdLst/>
              <a:ahLst/>
              <a:cxnLst/>
              <a:rect l="l" t="t" r="r" b="b"/>
              <a:pathLst>
                <a:path w="6985" h="5439" extrusionOk="0">
                  <a:moveTo>
                    <a:pt x="5731" y="0"/>
                  </a:moveTo>
                  <a:cubicBezTo>
                    <a:pt x="5568" y="0"/>
                    <a:pt x="5322" y="74"/>
                    <a:pt x="5070" y="422"/>
                  </a:cubicBezTo>
                  <a:cubicBezTo>
                    <a:pt x="4569" y="1123"/>
                    <a:pt x="4660" y="3201"/>
                    <a:pt x="3686" y="3926"/>
                  </a:cubicBezTo>
                  <a:cubicBezTo>
                    <a:pt x="3211" y="4279"/>
                    <a:pt x="2780" y="4385"/>
                    <a:pt x="2400" y="4385"/>
                  </a:cubicBezTo>
                  <a:cubicBezTo>
                    <a:pt x="2000" y="4385"/>
                    <a:pt x="1656" y="4268"/>
                    <a:pt x="1372" y="4195"/>
                  </a:cubicBezTo>
                  <a:cubicBezTo>
                    <a:pt x="820" y="4051"/>
                    <a:pt x="661" y="3748"/>
                    <a:pt x="330" y="3700"/>
                  </a:cubicBezTo>
                  <a:cubicBezTo>
                    <a:pt x="310" y="3697"/>
                    <a:pt x="291" y="3695"/>
                    <a:pt x="273" y="3695"/>
                  </a:cubicBezTo>
                  <a:cubicBezTo>
                    <a:pt x="1" y="3695"/>
                    <a:pt x="18" y="4052"/>
                    <a:pt x="801" y="4456"/>
                  </a:cubicBezTo>
                  <a:cubicBezTo>
                    <a:pt x="1118" y="4621"/>
                    <a:pt x="2355" y="5438"/>
                    <a:pt x="3518" y="5438"/>
                  </a:cubicBezTo>
                  <a:cubicBezTo>
                    <a:pt x="3818" y="5438"/>
                    <a:pt x="4113" y="5384"/>
                    <a:pt x="4386" y="5250"/>
                  </a:cubicBezTo>
                  <a:cubicBezTo>
                    <a:pt x="6130" y="4394"/>
                    <a:pt x="6985" y="474"/>
                    <a:pt x="5924" y="40"/>
                  </a:cubicBezTo>
                  <a:cubicBezTo>
                    <a:pt x="5924" y="40"/>
                    <a:pt x="5850" y="0"/>
                    <a:pt x="5731" y="0"/>
                  </a:cubicBezTo>
                  <a:close/>
                </a:path>
              </a:pathLst>
            </a:custGeom>
            <a:solidFill>
              <a:srgbClr val="F27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7294025" y="3091912"/>
              <a:ext cx="322648" cy="472616"/>
            </a:xfrm>
            <a:custGeom>
              <a:avLst/>
              <a:gdLst/>
              <a:ahLst/>
              <a:cxnLst/>
              <a:rect l="l" t="t" r="r" b="b"/>
              <a:pathLst>
                <a:path w="7330" h="10737" extrusionOk="0">
                  <a:moveTo>
                    <a:pt x="3001" y="92"/>
                  </a:moveTo>
                  <a:cubicBezTo>
                    <a:pt x="2956" y="357"/>
                    <a:pt x="2923" y="624"/>
                    <a:pt x="2899" y="888"/>
                  </a:cubicBezTo>
                  <a:lnTo>
                    <a:pt x="2899" y="888"/>
                  </a:lnTo>
                  <a:cubicBezTo>
                    <a:pt x="2951" y="923"/>
                    <a:pt x="3003" y="957"/>
                    <a:pt x="3056" y="993"/>
                  </a:cubicBezTo>
                  <a:lnTo>
                    <a:pt x="3056" y="993"/>
                  </a:lnTo>
                  <a:cubicBezTo>
                    <a:pt x="3034" y="677"/>
                    <a:pt x="3016" y="376"/>
                    <a:pt x="3001" y="92"/>
                  </a:cubicBezTo>
                  <a:close/>
                  <a:moveTo>
                    <a:pt x="768" y="0"/>
                  </a:moveTo>
                  <a:cubicBezTo>
                    <a:pt x="290" y="0"/>
                    <a:pt x="0" y="283"/>
                    <a:pt x="45" y="980"/>
                  </a:cubicBezTo>
                  <a:cubicBezTo>
                    <a:pt x="218" y="3627"/>
                    <a:pt x="1111" y="7742"/>
                    <a:pt x="1236" y="9969"/>
                  </a:cubicBezTo>
                  <a:cubicBezTo>
                    <a:pt x="1246" y="10123"/>
                    <a:pt x="1267" y="10152"/>
                    <a:pt x="753" y="10283"/>
                  </a:cubicBezTo>
                  <a:cubicBezTo>
                    <a:pt x="163" y="10431"/>
                    <a:pt x="605" y="10736"/>
                    <a:pt x="1512" y="10736"/>
                  </a:cubicBezTo>
                  <a:cubicBezTo>
                    <a:pt x="1523" y="10736"/>
                    <a:pt x="1534" y="10736"/>
                    <a:pt x="1545" y="10736"/>
                  </a:cubicBezTo>
                  <a:cubicBezTo>
                    <a:pt x="2420" y="10728"/>
                    <a:pt x="2810" y="6561"/>
                    <a:pt x="2895" y="4355"/>
                  </a:cubicBezTo>
                  <a:cubicBezTo>
                    <a:pt x="2918" y="3826"/>
                    <a:pt x="2762" y="2393"/>
                    <a:pt x="2899" y="888"/>
                  </a:cubicBezTo>
                  <a:lnTo>
                    <a:pt x="2899" y="888"/>
                  </a:lnTo>
                  <a:cubicBezTo>
                    <a:pt x="2089" y="360"/>
                    <a:pt x="1308" y="0"/>
                    <a:pt x="768" y="0"/>
                  </a:cubicBezTo>
                  <a:close/>
                  <a:moveTo>
                    <a:pt x="3056" y="993"/>
                  </a:moveTo>
                  <a:cubicBezTo>
                    <a:pt x="3085" y="1413"/>
                    <a:pt x="3120" y="1859"/>
                    <a:pt x="3163" y="2330"/>
                  </a:cubicBezTo>
                  <a:cubicBezTo>
                    <a:pt x="3386" y="4743"/>
                    <a:pt x="6012" y="7907"/>
                    <a:pt x="6210" y="9936"/>
                  </a:cubicBezTo>
                  <a:cubicBezTo>
                    <a:pt x="6225" y="10094"/>
                    <a:pt x="6206" y="10153"/>
                    <a:pt x="5744" y="10310"/>
                  </a:cubicBezTo>
                  <a:cubicBezTo>
                    <a:pt x="5301" y="10460"/>
                    <a:pt x="5700" y="10736"/>
                    <a:pt x="6443" y="10736"/>
                  </a:cubicBezTo>
                  <a:cubicBezTo>
                    <a:pt x="6471" y="10736"/>
                    <a:pt x="6500" y="10736"/>
                    <a:pt x="6530" y="10735"/>
                  </a:cubicBezTo>
                  <a:cubicBezTo>
                    <a:pt x="7330" y="10713"/>
                    <a:pt x="6841" y="6512"/>
                    <a:pt x="6425" y="4543"/>
                  </a:cubicBezTo>
                  <a:cubicBezTo>
                    <a:pt x="6244" y="3688"/>
                    <a:pt x="4621" y="2051"/>
                    <a:pt x="3056" y="993"/>
                  </a:cubicBezTo>
                  <a:close/>
                </a:path>
              </a:pathLst>
            </a:custGeom>
            <a:solidFill>
              <a:srgbClr val="F27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7279279" y="2919229"/>
              <a:ext cx="330395" cy="585785"/>
            </a:xfrm>
            <a:custGeom>
              <a:avLst/>
              <a:gdLst/>
              <a:ahLst/>
              <a:cxnLst/>
              <a:rect l="l" t="t" r="r" b="b"/>
              <a:pathLst>
                <a:path w="7506" h="13308" extrusionOk="0">
                  <a:moveTo>
                    <a:pt x="1233" y="1"/>
                  </a:moveTo>
                  <a:cubicBezTo>
                    <a:pt x="867" y="851"/>
                    <a:pt x="409" y="2665"/>
                    <a:pt x="207" y="4904"/>
                  </a:cubicBezTo>
                  <a:cubicBezTo>
                    <a:pt x="0" y="7232"/>
                    <a:pt x="1364" y="12828"/>
                    <a:pt x="1391" y="13064"/>
                  </a:cubicBezTo>
                  <a:cubicBezTo>
                    <a:pt x="1609" y="13243"/>
                    <a:pt x="1862" y="13307"/>
                    <a:pt x="2102" y="13307"/>
                  </a:cubicBezTo>
                  <a:cubicBezTo>
                    <a:pt x="2446" y="13307"/>
                    <a:pt x="2762" y="13175"/>
                    <a:pt x="2906" y="13064"/>
                  </a:cubicBezTo>
                  <a:cubicBezTo>
                    <a:pt x="3636" y="9393"/>
                    <a:pt x="3219" y="5649"/>
                    <a:pt x="3345" y="4886"/>
                  </a:cubicBezTo>
                  <a:lnTo>
                    <a:pt x="3345" y="4886"/>
                  </a:lnTo>
                  <a:cubicBezTo>
                    <a:pt x="3381" y="5547"/>
                    <a:pt x="2993" y="7803"/>
                    <a:pt x="6370" y="13064"/>
                  </a:cubicBezTo>
                  <a:cubicBezTo>
                    <a:pt x="6573" y="13064"/>
                    <a:pt x="6805" y="13004"/>
                    <a:pt x="7505" y="12724"/>
                  </a:cubicBezTo>
                  <a:cubicBezTo>
                    <a:pt x="7344" y="11546"/>
                    <a:pt x="5974" y="2971"/>
                    <a:pt x="5740" y="683"/>
                  </a:cubicBezTo>
                  <a:cubicBezTo>
                    <a:pt x="5350" y="774"/>
                    <a:pt x="4722" y="905"/>
                    <a:pt x="4005" y="905"/>
                  </a:cubicBezTo>
                  <a:cubicBezTo>
                    <a:pt x="3125" y="905"/>
                    <a:pt x="2110" y="708"/>
                    <a:pt x="1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7299659" y="3542349"/>
              <a:ext cx="84734" cy="24738"/>
            </a:xfrm>
            <a:custGeom>
              <a:avLst/>
              <a:gdLst/>
              <a:ahLst/>
              <a:cxnLst/>
              <a:rect l="l" t="t" r="r" b="b"/>
              <a:pathLst>
                <a:path w="1925" h="562" extrusionOk="0">
                  <a:moveTo>
                    <a:pt x="785" y="1"/>
                  </a:moveTo>
                  <a:cubicBezTo>
                    <a:pt x="785" y="1"/>
                    <a:pt x="0" y="129"/>
                    <a:pt x="491" y="359"/>
                  </a:cubicBezTo>
                  <a:cubicBezTo>
                    <a:pt x="717" y="465"/>
                    <a:pt x="1039" y="562"/>
                    <a:pt x="1318" y="562"/>
                  </a:cubicBezTo>
                  <a:cubicBezTo>
                    <a:pt x="1651" y="562"/>
                    <a:pt x="1924" y="425"/>
                    <a:pt x="1909" y="1"/>
                  </a:cubicBezTo>
                  <a:lnTo>
                    <a:pt x="1909" y="1"/>
                  </a:lnTo>
                  <a:cubicBezTo>
                    <a:pt x="1909" y="1"/>
                    <a:pt x="1599" y="149"/>
                    <a:pt x="1266" y="149"/>
                  </a:cubicBezTo>
                  <a:cubicBezTo>
                    <a:pt x="1100" y="149"/>
                    <a:pt x="928" y="112"/>
                    <a:pt x="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7512311" y="3545695"/>
              <a:ext cx="84778" cy="24738"/>
            </a:xfrm>
            <a:custGeom>
              <a:avLst/>
              <a:gdLst/>
              <a:ahLst/>
              <a:cxnLst/>
              <a:rect l="l" t="t" r="r" b="b"/>
              <a:pathLst>
                <a:path w="1926" h="562" extrusionOk="0">
                  <a:moveTo>
                    <a:pt x="784" y="1"/>
                  </a:moveTo>
                  <a:cubicBezTo>
                    <a:pt x="784" y="1"/>
                    <a:pt x="1" y="130"/>
                    <a:pt x="496" y="359"/>
                  </a:cubicBezTo>
                  <a:cubicBezTo>
                    <a:pt x="721" y="465"/>
                    <a:pt x="1041" y="562"/>
                    <a:pt x="1320" y="562"/>
                  </a:cubicBezTo>
                  <a:cubicBezTo>
                    <a:pt x="1652" y="562"/>
                    <a:pt x="1926" y="424"/>
                    <a:pt x="1910" y="1"/>
                  </a:cubicBezTo>
                  <a:lnTo>
                    <a:pt x="1910" y="1"/>
                  </a:lnTo>
                  <a:cubicBezTo>
                    <a:pt x="1910" y="1"/>
                    <a:pt x="1601" y="149"/>
                    <a:pt x="1267" y="149"/>
                  </a:cubicBezTo>
                  <a:cubicBezTo>
                    <a:pt x="1100" y="149"/>
                    <a:pt x="927" y="112"/>
                    <a:pt x="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7328315" y="2691919"/>
              <a:ext cx="195702" cy="252484"/>
            </a:xfrm>
            <a:custGeom>
              <a:avLst/>
              <a:gdLst/>
              <a:ahLst/>
              <a:cxnLst/>
              <a:rect l="l" t="t" r="r" b="b"/>
              <a:pathLst>
                <a:path w="4446" h="5736" extrusionOk="0">
                  <a:moveTo>
                    <a:pt x="2828" y="0"/>
                  </a:moveTo>
                  <a:cubicBezTo>
                    <a:pt x="2187" y="0"/>
                    <a:pt x="1340" y="439"/>
                    <a:pt x="791" y="1164"/>
                  </a:cubicBezTo>
                  <a:cubicBezTo>
                    <a:pt x="1" y="2209"/>
                    <a:pt x="362" y="2274"/>
                    <a:pt x="470" y="3232"/>
                  </a:cubicBezTo>
                  <a:cubicBezTo>
                    <a:pt x="695" y="5238"/>
                    <a:pt x="194" y="5449"/>
                    <a:pt x="194" y="5449"/>
                  </a:cubicBezTo>
                  <a:lnTo>
                    <a:pt x="4241" y="5735"/>
                  </a:lnTo>
                  <a:cubicBezTo>
                    <a:pt x="3521" y="4387"/>
                    <a:pt x="3976" y="3751"/>
                    <a:pt x="4026" y="3220"/>
                  </a:cubicBezTo>
                  <a:cubicBezTo>
                    <a:pt x="4109" y="2304"/>
                    <a:pt x="4446" y="1653"/>
                    <a:pt x="3563" y="336"/>
                  </a:cubicBezTo>
                  <a:cubicBezTo>
                    <a:pt x="3408" y="106"/>
                    <a:pt x="3142" y="0"/>
                    <a:pt x="2828" y="0"/>
                  </a:cubicBezTo>
                  <a:close/>
                </a:path>
              </a:pathLst>
            </a:custGeom>
            <a:solidFill>
              <a:srgbClr val="F27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7307230" y="2701691"/>
              <a:ext cx="222773" cy="265337"/>
            </a:xfrm>
            <a:custGeom>
              <a:avLst/>
              <a:gdLst/>
              <a:ahLst/>
              <a:cxnLst/>
              <a:rect l="l" t="t" r="r" b="b"/>
              <a:pathLst>
                <a:path w="5061" h="6028" extrusionOk="0">
                  <a:moveTo>
                    <a:pt x="3723" y="1"/>
                  </a:moveTo>
                  <a:cubicBezTo>
                    <a:pt x="3723" y="1"/>
                    <a:pt x="3105" y="51"/>
                    <a:pt x="2552" y="833"/>
                  </a:cubicBezTo>
                  <a:cubicBezTo>
                    <a:pt x="2218" y="1305"/>
                    <a:pt x="1847" y="1426"/>
                    <a:pt x="1553" y="1426"/>
                  </a:cubicBezTo>
                  <a:cubicBezTo>
                    <a:pt x="1244" y="1426"/>
                    <a:pt x="1022" y="1292"/>
                    <a:pt x="1022" y="1292"/>
                  </a:cubicBezTo>
                  <a:cubicBezTo>
                    <a:pt x="1" y="2258"/>
                    <a:pt x="456" y="5292"/>
                    <a:pt x="456" y="5292"/>
                  </a:cubicBezTo>
                  <a:cubicBezTo>
                    <a:pt x="1246" y="5864"/>
                    <a:pt x="2208" y="6027"/>
                    <a:pt x="3048" y="6027"/>
                  </a:cubicBezTo>
                  <a:cubicBezTo>
                    <a:pt x="4161" y="6027"/>
                    <a:pt x="5060" y="5741"/>
                    <a:pt x="5060" y="5741"/>
                  </a:cubicBezTo>
                  <a:lnTo>
                    <a:pt x="4725" y="796"/>
                  </a:lnTo>
                  <a:cubicBezTo>
                    <a:pt x="4725" y="796"/>
                    <a:pt x="4614" y="460"/>
                    <a:pt x="4280" y="195"/>
                  </a:cubicBezTo>
                  <a:cubicBezTo>
                    <a:pt x="4081" y="34"/>
                    <a:pt x="3723" y="1"/>
                    <a:pt x="37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7362517" y="2717230"/>
              <a:ext cx="171580" cy="250636"/>
            </a:xfrm>
            <a:custGeom>
              <a:avLst/>
              <a:gdLst/>
              <a:ahLst/>
              <a:cxnLst/>
              <a:rect l="l" t="t" r="r" b="b"/>
              <a:pathLst>
                <a:path w="3898" h="5694" extrusionOk="0">
                  <a:moveTo>
                    <a:pt x="2532" y="0"/>
                  </a:moveTo>
                  <a:cubicBezTo>
                    <a:pt x="2532" y="0"/>
                    <a:pt x="1565" y="1260"/>
                    <a:pt x="1762" y="1938"/>
                  </a:cubicBezTo>
                  <a:cubicBezTo>
                    <a:pt x="1945" y="2570"/>
                    <a:pt x="1496" y="3205"/>
                    <a:pt x="829" y="3205"/>
                  </a:cubicBezTo>
                  <a:cubicBezTo>
                    <a:pt x="783" y="3205"/>
                    <a:pt x="736" y="3202"/>
                    <a:pt x="688" y="3195"/>
                  </a:cubicBezTo>
                  <a:cubicBezTo>
                    <a:pt x="629" y="3188"/>
                    <a:pt x="578" y="3185"/>
                    <a:pt x="533" y="3185"/>
                  </a:cubicBezTo>
                  <a:cubicBezTo>
                    <a:pt x="1" y="3185"/>
                    <a:pt x="351" y="3653"/>
                    <a:pt x="1071" y="3673"/>
                  </a:cubicBezTo>
                  <a:cubicBezTo>
                    <a:pt x="1852" y="3695"/>
                    <a:pt x="2433" y="4443"/>
                    <a:pt x="1763" y="4486"/>
                  </a:cubicBezTo>
                  <a:cubicBezTo>
                    <a:pt x="1178" y="4525"/>
                    <a:pt x="242" y="5399"/>
                    <a:pt x="730" y="5485"/>
                  </a:cubicBezTo>
                  <a:cubicBezTo>
                    <a:pt x="1586" y="5638"/>
                    <a:pt x="2208" y="5693"/>
                    <a:pt x="2659" y="5693"/>
                  </a:cubicBezTo>
                  <a:cubicBezTo>
                    <a:pt x="3898" y="5693"/>
                    <a:pt x="3849" y="5272"/>
                    <a:pt x="3849" y="5272"/>
                  </a:cubicBezTo>
                  <a:lnTo>
                    <a:pt x="3469" y="444"/>
                  </a:lnTo>
                  <a:cubicBezTo>
                    <a:pt x="3469" y="444"/>
                    <a:pt x="3463" y="431"/>
                    <a:pt x="3456" y="410"/>
                  </a:cubicBezTo>
                  <a:lnTo>
                    <a:pt x="2532" y="0"/>
                  </a:lnTo>
                  <a:close/>
                </a:path>
              </a:pathLst>
            </a:custGeom>
            <a:solidFill>
              <a:srgbClr val="787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7310400" y="2697818"/>
              <a:ext cx="289943" cy="629142"/>
            </a:xfrm>
            <a:custGeom>
              <a:avLst/>
              <a:gdLst/>
              <a:ahLst/>
              <a:cxnLst/>
              <a:rect l="l" t="t" r="r" b="b"/>
              <a:pathLst>
                <a:path w="6587" h="14293" extrusionOk="0">
                  <a:moveTo>
                    <a:pt x="3753" y="1"/>
                  </a:moveTo>
                  <a:cubicBezTo>
                    <a:pt x="3496" y="1"/>
                    <a:pt x="3142" y="158"/>
                    <a:pt x="2635" y="722"/>
                  </a:cubicBezTo>
                  <a:cubicBezTo>
                    <a:pt x="2412" y="972"/>
                    <a:pt x="2004" y="1513"/>
                    <a:pt x="1547" y="1513"/>
                  </a:cubicBezTo>
                  <a:cubicBezTo>
                    <a:pt x="1539" y="1513"/>
                    <a:pt x="1531" y="1513"/>
                    <a:pt x="1523" y="1512"/>
                  </a:cubicBezTo>
                  <a:cubicBezTo>
                    <a:pt x="1523" y="1512"/>
                    <a:pt x="1" y="10498"/>
                    <a:pt x="1458" y="14174"/>
                  </a:cubicBezTo>
                  <a:cubicBezTo>
                    <a:pt x="1458" y="14174"/>
                    <a:pt x="2268" y="14292"/>
                    <a:pt x="3277" y="14292"/>
                  </a:cubicBezTo>
                  <a:cubicBezTo>
                    <a:pt x="4420" y="14292"/>
                    <a:pt x="5819" y="14140"/>
                    <a:pt x="6586" y="13492"/>
                  </a:cubicBezTo>
                  <a:cubicBezTo>
                    <a:pt x="6586" y="13492"/>
                    <a:pt x="5742" y="1236"/>
                    <a:pt x="4213" y="179"/>
                  </a:cubicBezTo>
                  <a:cubicBezTo>
                    <a:pt x="4105" y="105"/>
                    <a:pt x="3961" y="1"/>
                    <a:pt x="3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7279807" y="2696057"/>
              <a:ext cx="146534" cy="594676"/>
            </a:xfrm>
            <a:custGeom>
              <a:avLst/>
              <a:gdLst/>
              <a:ahLst/>
              <a:cxnLst/>
              <a:rect l="l" t="t" r="r" b="b"/>
              <a:pathLst>
                <a:path w="3329" h="13510" extrusionOk="0">
                  <a:moveTo>
                    <a:pt x="3242" y="0"/>
                  </a:moveTo>
                  <a:cubicBezTo>
                    <a:pt x="3085" y="0"/>
                    <a:pt x="2709" y="93"/>
                    <a:pt x="2050" y="770"/>
                  </a:cubicBezTo>
                  <a:cubicBezTo>
                    <a:pt x="1775" y="1052"/>
                    <a:pt x="1733" y="1150"/>
                    <a:pt x="1479" y="1509"/>
                  </a:cubicBezTo>
                  <a:cubicBezTo>
                    <a:pt x="176" y="3777"/>
                    <a:pt x="2" y="13192"/>
                    <a:pt x="0" y="13192"/>
                  </a:cubicBezTo>
                  <a:cubicBezTo>
                    <a:pt x="0" y="13192"/>
                    <a:pt x="0" y="13192"/>
                    <a:pt x="0" y="13192"/>
                  </a:cubicBezTo>
                  <a:lnTo>
                    <a:pt x="0" y="13192"/>
                  </a:lnTo>
                  <a:lnTo>
                    <a:pt x="810" y="13510"/>
                  </a:lnTo>
                  <a:cubicBezTo>
                    <a:pt x="810" y="13510"/>
                    <a:pt x="1158" y="4429"/>
                    <a:pt x="1978" y="1534"/>
                  </a:cubicBezTo>
                  <a:cubicBezTo>
                    <a:pt x="2102" y="1095"/>
                    <a:pt x="2606" y="506"/>
                    <a:pt x="3329" y="14"/>
                  </a:cubicBezTo>
                  <a:cubicBezTo>
                    <a:pt x="3329" y="14"/>
                    <a:pt x="3301" y="0"/>
                    <a:pt x="32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7411025" y="2612247"/>
              <a:ext cx="74214" cy="105598"/>
            </a:xfrm>
            <a:custGeom>
              <a:avLst/>
              <a:gdLst/>
              <a:ahLst/>
              <a:cxnLst/>
              <a:rect l="l" t="t" r="r" b="b"/>
              <a:pathLst>
                <a:path w="1686" h="2399" extrusionOk="0">
                  <a:moveTo>
                    <a:pt x="1685" y="0"/>
                  </a:moveTo>
                  <a:lnTo>
                    <a:pt x="0" y="998"/>
                  </a:lnTo>
                  <a:cubicBezTo>
                    <a:pt x="294" y="1498"/>
                    <a:pt x="342" y="1744"/>
                    <a:pt x="37" y="2316"/>
                  </a:cubicBezTo>
                  <a:cubicBezTo>
                    <a:pt x="6" y="2374"/>
                    <a:pt x="30" y="2398"/>
                    <a:pt x="90" y="2398"/>
                  </a:cubicBezTo>
                  <a:cubicBezTo>
                    <a:pt x="349" y="2398"/>
                    <a:pt x="1272" y="1942"/>
                    <a:pt x="1214" y="1811"/>
                  </a:cubicBezTo>
                  <a:cubicBezTo>
                    <a:pt x="984" y="1306"/>
                    <a:pt x="1685" y="1"/>
                    <a:pt x="1685" y="0"/>
                  </a:cubicBezTo>
                  <a:close/>
                </a:path>
              </a:pathLst>
            </a:custGeom>
            <a:solidFill>
              <a:srgbClr val="F27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7387035" y="2563871"/>
              <a:ext cx="114490" cy="130996"/>
            </a:xfrm>
            <a:custGeom>
              <a:avLst/>
              <a:gdLst/>
              <a:ahLst/>
              <a:cxnLst/>
              <a:rect l="l" t="t" r="r" b="b"/>
              <a:pathLst>
                <a:path w="2601" h="2976" extrusionOk="0">
                  <a:moveTo>
                    <a:pt x="1540" y="1"/>
                  </a:moveTo>
                  <a:cubicBezTo>
                    <a:pt x="1388" y="1"/>
                    <a:pt x="1225" y="54"/>
                    <a:pt x="1063" y="191"/>
                  </a:cubicBezTo>
                  <a:cubicBezTo>
                    <a:pt x="597" y="589"/>
                    <a:pt x="0" y="2413"/>
                    <a:pt x="440" y="2843"/>
                  </a:cubicBezTo>
                  <a:cubicBezTo>
                    <a:pt x="510" y="2912"/>
                    <a:pt x="668" y="2976"/>
                    <a:pt x="869" y="2976"/>
                  </a:cubicBezTo>
                  <a:cubicBezTo>
                    <a:pt x="1218" y="2976"/>
                    <a:pt x="1696" y="2783"/>
                    <a:pt x="2057" y="2090"/>
                  </a:cubicBezTo>
                  <a:cubicBezTo>
                    <a:pt x="2240" y="1735"/>
                    <a:pt x="2600" y="1155"/>
                    <a:pt x="2305" y="509"/>
                  </a:cubicBezTo>
                  <a:cubicBezTo>
                    <a:pt x="2210" y="303"/>
                    <a:pt x="1904" y="1"/>
                    <a:pt x="1540" y="1"/>
                  </a:cubicBezTo>
                  <a:close/>
                </a:path>
              </a:pathLst>
            </a:custGeom>
            <a:solidFill>
              <a:srgbClr val="F27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7415603" y="2550401"/>
              <a:ext cx="100888" cy="104938"/>
            </a:xfrm>
            <a:custGeom>
              <a:avLst/>
              <a:gdLst/>
              <a:ahLst/>
              <a:cxnLst/>
              <a:rect l="l" t="t" r="r" b="b"/>
              <a:pathLst>
                <a:path w="2292" h="2384" extrusionOk="0">
                  <a:moveTo>
                    <a:pt x="916" y="1"/>
                  </a:moveTo>
                  <a:cubicBezTo>
                    <a:pt x="526" y="1"/>
                    <a:pt x="163" y="191"/>
                    <a:pt x="75" y="557"/>
                  </a:cubicBezTo>
                  <a:cubicBezTo>
                    <a:pt x="20" y="788"/>
                    <a:pt x="1" y="928"/>
                    <a:pt x="463" y="928"/>
                  </a:cubicBezTo>
                  <a:cubicBezTo>
                    <a:pt x="496" y="928"/>
                    <a:pt x="531" y="928"/>
                    <a:pt x="569" y="926"/>
                  </a:cubicBezTo>
                  <a:cubicBezTo>
                    <a:pt x="588" y="926"/>
                    <a:pt x="606" y="925"/>
                    <a:pt x="624" y="925"/>
                  </a:cubicBezTo>
                  <a:cubicBezTo>
                    <a:pt x="1262" y="925"/>
                    <a:pt x="1121" y="1385"/>
                    <a:pt x="1042" y="1545"/>
                  </a:cubicBezTo>
                  <a:cubicBezTo>
                    <a:pt x="805" y="2021"/>
                    <a:pt x="1660" y="1583"/>
                    <a:pt x="1370" y="2154"/>
                  </a:cubicBezTo>
                  <a:cubicBezTo>
                    <a:pt x="1284" y="2323"/>
                    <a:pt x="1295" y="2384"/>
                    <a:pt x="1355" y="2384"/>
                  </a:cubicBezTo>
                  <a:cubicBezTo>
                    <a:pt x="1497" y="2384"/>
                    <a:pt x="1915" y="2039"/>
                    <a:pt x="1963" y="1979"/>
                  </a:cubicBezTo>
                  <a:cubicBezTo>
                    <a:pt x="2036" y="1897"/>
                    <a:pt x="2292" y="1527"/>
                    <a:pt x="1950" y="660"/>
                  </a:cubicBezTo>
                  <a:cubicBezTo>
                    <a:pt x="1774" y="215"/>
                    <a:pt x="1330" y="1"/>
                    <a:pt x="916" y="1"/>
                  </a:cubicBezTo>
                  <a:close/>
                </a:path>
              </a:pathLst>
            </a:custGeom>
            <a:solidFill>
              <a:srgbClr val="353A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6430786" y="2185887"/>
              <a:ext cx="1098501" cy="852619"/>
            </a:xfrm>
            <a:custGeom>
              <a:avLst/>
              <a:gdLst/>
              <a:ahLst/>
              <a:cxnLst/>
              <a:rect l="l" t="t" r="r" b="b"/>
              <a:pathLst>
                <a:path w="24956" h="19370" extrusionOk="0">
                  <a:moveTo>
                    <a:pt x="8758" y="1898"/>
                  </a:moveTo>
                  <a:cubicBezTo>
                    <a:pt x="9175" y="1898"/>
                    <a:pt x="9598" y="1941"/>
                    <a:pt x="10023" y="2030"/>
                  </a:cubicBezTo>
                  <a:cubicBezTo>
                    <a:pt x="13335" y="2724"/>
                    <a:pt x="15456" y="5974"/>
                    <a:pt x="14760" y="9285"/>
                  </a:cubicBezTo>
                  <a:cubicBezTo>
                    <a:pt x="14154" y="12172"/>
                    <a:pt x="11607" y="14154"/>
                    <a:pt x="8770" y="14154"/>
                  </a:cubicBezTo>
                  <a:cubicBezTo>
                    <a:pt x="8353" y="14154"/>
                    <a:pt x="7929" y="14111"/>
                    <a:pt x="7505" y="14022"/>
                  </a:cubicBezTo>
                  <a:cubicBezTo>
                    <a:pt x="4194" y="13326"/>
                    <a:pt x="2074" y="10077"/>
                    <a:pt x="2770" y="6766"/>
                  </a:cubicBezTo>
                  <a:cubicBezTo>
                    <a:pt x="3375" y="3879"/>
                    <a:pt x="5921" y="1898"/>
                    <a:pt x="8758" y="1898"/>
                  </a:cubicBezTo>
                  <a:close/>
                  <a:moveTo>
                    <a:pt x="8758" y="1"/>
                  </a:moveTo>
                  <a:cubicBezTo>
                    <a:pt x="5043" y="1"/>
                    <a:pt x="1706" y="2595"/>
                    <a:pt x="911" y="6376"/>
                  </a:cubicBezTo>
                  <a:cubicBezTo>
                    <a:pt x="0" y="10711"/>
                    <a:pt x="2778" y="14965"/>
                    <a:pt x="7112" y="15877"/>
                  </a:cubicBezTo>
                  <a:cubicBezTo>
                    <a:pt x="7668" y="15994"/>
                    <a:pt x="8223" y="16050"/>
                    <a:pt x="8770" y="16050"/>
                  </a:cubicBezTo>
                  <a:cubicBezTo>
                    <a:pt x="10918" y="16050"/>
                    <a:pt x="12938" y="15182"/>
                    <a:pt x="14414" y="13719"/>
                  </a:cubicBezTo>
                  <a:cubicBezTo>
                    <a:pt x="14451" y="13751"/>
                    <a:pt x="14489" y="13780"/>
                    <a:pt x="14529" y="13808"/>
                  </a:cubicBezTo>
                  <a:lnTo>
                    <a:pt x="16632" y="15264"/>
                  </a:lnTo>
                  <a:cubicBezTo>
                    <a:pt x="16899" y="15448"/>
                    <a:pt x="17204" y="15537"/>
                    <a:pt x="17506" y="15537"/>
                  </a:cubicBezTo>
                  <a:cubicBezTo>
                    <a:pt x="17647" y="15537"/>
                    <a:pt x="17788" y="15518"/>
                    <a:pt x="17923" y="15479"/>
                  </a:cubicBezTo>
                  <a:lnTo>
                    <a:pt x="23287" y="19195"/>
                  </a:lnTo>
                  <a:cubicBezTo>
                    <a:pt x="23456" y="19313"/>
                    <a:pt x="23650" y="19370"/>
                    <a:pt x="23843" y="19370"/>
                  </a:cubicBezTo>
                  <a:cubicBezTo>
                    <a:pt x="24152" y="19370"/>
                    <a:pt x="24456" y="19223"/>
                    <a:pt x="24646" y="18950"/>
                  </a:cubicBezTo>
                  <a:cubicBezTo>
                    <a:pt x="24955" y="18505"/>
                    <a:pt x="24846" y="17898"/>
                    <a:pt x="24402" y="17590"/>
                  </a:cubicBezTo>
                  <a:lnTo>
                    <a:pt x="19038" y="13874"/>
                  </a:lnTo>
                  <a:cubicBezTo>
                    <a:pt x="19001" y="13434"/>
                    <a:pt x="18775" y="13013"/>
                    <a:pt x="18383" y="12742"/>
                  </a:cubicBezTo>
                  <a:lnTo>
                    <a:pt x="16278" y="11286"/>
                  </a:lnTo>
                  <a:cubicBezTo>
                    <a:pt x="16231" y="11254"/>
                    <a:pt x="16184" y="11224"/>
                    <a:pt x="16134" y="11199"/>
                  </a:cubicBezTo>
                  <a:cubicBezTo>
                    <a:pt x="16342" y="10717"/>
                    <a:pt x="16503" y="10209"/>
                    <a:pt x="16615" y="9676"/>
                  </a:cubicBezTo>
                  <a:cubicBezTo>
                    <a:pt x="17526" y="5339"/>
                    <a:pt x="14748" y="1086"/>
                    <a:pt x="10411" y="173"/>
                  </a:cubicBezTo>
                  <a:cubicBezTo>
                    <a:pt x="9856" y="56"/>
                    <a:pt x="9303" y="1"/>
                    <a:pt x="8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7257754" y="2709571"/>
              <a:ext cx="265866" cy="219471"/>
            </a:xfrm>
            <a:custGeom>
              <a:avLst/>
              <a:gdLst/>
              <a:ahLst/>
              <a:cxnLst/>
              <a:rect l="l" t="t" r="r" b="b"/>
              <a:pathLst>
                <a:path w="6040" h="4986" extrusionOk="0">
                  <a:moveTo>
                    <a:pt x="4928" y="0"/>
                  </a:moveTo>
                  <a:cubicBezTo>
                    <a:pt x="4784" y="0"/>
                    <a:pt x="4552" y="66"/>
                    <a:pt x="4334" y="416"/>
                  </a:cubicBezTo>
                  <a:cubicBezTo>
                    <a:pt x="3928" y="1071"/>
                    <a:pt x="4128" y="2919"/>
                    <a:pt x="3304" y="3621"/>
                  </a:cubicBezTo>
                  <a:cubicBezTo>
                    <a:pt x="2850" y="4007"/>
                    <a:pt x="2429" y="4111"/>
                    <a:pt x="2058" y="4111"/>
                  </a:cubicBezTo>
                  <a:cubicBezTo>
                    <a:pt x="1754" y="4111"/>
                    <a:pt x="1483" y="4040"/>
                    <a:pt x="1256" y="3998"/>
                  </a:cubicBezTo>
                  <a:cubicBezTo>
                    <a:pt x="754" y="3901"/>
                    <a:pt x="596" y="3640"/>
                    <a:pt x="298" y="3617"/>
                  </a:cubicBezTo>
                  <a:cubicBezTo>
                    <a:pt x="288" y="3616"/>
                    <a:pt x="278" y="3616"/>
                    <a:pt x="269" y="3616"/>
                  </a:cubicBezTo>
                  <a:cubicBezTo>
                    <a:pt x="1" y="3616"/>
                    <a:pt x="17" y="3941"/>
                    <a:pt x="760" y="4264"/>
                  </a:cubicBezTo>
                  <a:cubicBezTo>
                    <a:pt x="1040" y="4386"/>
                    <a:pt x="2094" y="4985"/>
                    <a:pt x="3088" y="4985"/>
                  </a:cubicBezTo>
                  <a:cubicBezTo>
                    <a:pt x="3409" y="4985"/>
                    <a:pt x="3723" y="4923"/>
                    <a:pt x="4003" y="4762"/>
                  </a:cubicBezTo>
                  <a:cubicBezTo>
                    <a:pt x="5507" y="3896"/>
                    <a:pt x="6039" y="352"/>
                    <a:pt x="5070" y="24"/>
                  </a:cubicBezTo>
                  <a:cubicBezTo>
                    <a:pt x="5070" y="24"/>
                    <a:pt x="5015" y="0"/>
                    <a:pt x="4928" y="0"/>
                  </a:cubicBezTo>
                  <a:close/>
                </a:path>
              </a:pathLst>
            </a:custGeom>
            <a:solidFill>
              <a:srgbClr val="F27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7426167" y="2707326"/>
              <a:ext cx="94241" cy="106654"/>
            </a:xfrm>
            <a:custGeom>
              <a:avLst/>
              <a:gdLst/>
              <a:ahLst/>
              <a:cxnLst/>
              <a:rect l="l" t="t" r="r" b="b"/>
              <a:pathLst>
                <a:path w="2141" h="2423" extrusionOk="0">
                  <a:moveTo>
                    <a:pt x="1087" y="0"/>
                  </a:moveTo>
                  <a:cubicBezTo>
                    <a:pt x="1" y="56"/>
                    <a:pt x="108" y="2277"/>
                    <a:pt x="108" y="2277"/>
                  </a:cubicBezTo>
                  <a:cubicBezTo>
                    <a:pt x="432" y="2392"/>
                    <a:pt x="789" y="2423"/>
                    <a:pt x="1079" y="2423"/>
                  </a:cubicBezTo>
                  <a:cubicBezTo>
                    <a:pt x="1415" y="2423"/>
                    <a:pt x="1660" y="2381"/>
                    <a:pt x="1660" y="2381"/>
                  </a:cubicBezTo>
                  <a:cubicBezTo>
                    <a:pt x="2141" y="38"/>
                    <a:pt x="1087" y="0"/>
                    <a:pt x="10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7"/>
          <p:cNvSpPr txBox="1">
            <a:spLocks noGrp="1"/>
          </p:cNvSpPr>
          <p:nvPr>
            <p:ph type="subTitle" idx="1"/>
          </p:nvPr>
        </p:nvSpPr>
        <p:spPr>
          <a:xfrm>
            <a:off x="715100" y="2148625"/>
            <a:ext cx="3609600" cy="25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A1095504 謝欣宜  </a:t>
            </a:r>
            <a:endParaRPr sz="14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A1095505 張家展</a:t>
            </a:r>
            <a:endParaRPr sz="14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A1095517 黃泓茗 </a:t>
            </a:r>
            <a:endParaRPr sz="14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A1095557 陳柏安</a:t>
            </a:r>
            <a:endParaRPr sz="1400" b="1"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/>
              <a:t>指導教授 : 蘇家輝</a:t>
            </a:r>
            <a:endParaRPr sz="14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系統功能簡介</a:t>
            </a:r>
            <a:endParaRPr b="1"/>
          </a:p>
        </p:txBody>
      </p:sp>
      <p:sp>
        <p:nvSpPr>
          <p:cNvPr id="411" name="Google Shape;411;p36"/>
          <p:cNvSpPr txBox="1">
            <a:spLocks noGrp="1"/>
          </p:cNvSpPr>
          <p:nvPr>
            <p:ph type="subTitle" idx="4294967295"/>
          </p:nvPr>
        </p:nvSpPr>
        <p:spPr>
          <a:xfrm>
            <a:off x="6492725" y="1550838"/>
            <a:ext cx="17565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Lexend"/>
                <a:ea typeface="Lexend"/>
                <a:cs typeface="Lexend"/>
                <a:sym typeface="Lexend"/>
              </a:rPr>
              <a:t>線上辨識</a:t>
            </a:r>
            <a:endParaRPr sz="1800"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2" name="Google Shape;412;p36"/>
          <p:cNvSpPr txBox="1"/>
          <p:nvPr/>
        </p:nvSpPr>
        <p:spPr>
          <a:xfrm flipH="1">
            <a:off x="720000" y="2550175"/>
            <a:ext cx="3749400" cy="21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訓練切割肺臟模型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對於動態二值化的門檻，用兩個統計迴歸產生迴歸方程式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</a:rPr>
              <a:t>訓練固定錨點之Mask R-CNN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利用平衡式向下採樣訓練成具有權重的集成式辨識器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13" name="Google Shape;413;p36"/>
          <p:cNvSpPr txBox="1">
            <a:spLocks noGrp="1"/>
          </p:cNvSpPr>
          <p:nvPr>
            <p:ph type="subTitle" idx="4294967295"/>
          </p:nvPr>
        </p:nvSpPr>
        <p:spPr>
          <a:xfrm>
            <a:off x="2545875" y="1550850"/>
            <a:ext cx="17565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Lexend"/>
                <a:ea typeface="Lexend"/>
                <a:cs typeface="Lexend"/>
                <a:sym typeface="Lexend"/>
              </a:rPr>
              <a:t>離線處理</a:t>
            </a:r>
            <a:endParaRPr sz="1800"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4" name="Google Shape;414;p36"/>
          <p:cNvSpPr/>
          <p:nvPr/>
        </p:nvSpPr>
        <p:spPr>
          <a:xfrm>
            <a:off x="1297850" y="1320000"/>
            <a:ext cx="1017300" cy="92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5" name="Google Shape;4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834" y="1497513"/>
            <a:ext cx="683854" cy="6236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6" name="Google Shape;416;p36"/>
          <p:cNvGrpSpPr/>
          <p:nvPr/>
        </p:nvGrpSpPr>
        <p:grpSpPr>
          <a:xfrm>
            <a:off x="5245535" y="1320028"/>
            <a:ext cx="1017362" cy="927830"/>
            <a:chOff x="4911680" y="1223677"/>
            <a:chExt cx="1432500" cy="1432500"/>
          </a:xfrm>
        </p:grpSpPr>
        <p:sp>
          <p:nvSpPr>
            <p:cNvPr id="417" name="Google Shape;417;p36"/>
            <p:cNvSpPr/>
            <p:nvPr/>
          </p:nvSpPr>
          <p:spPr>
            <a:xfrm>
              <a:off x="4911680" y="1223677"/>
              <a:ext cx="1432500" cy="1432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18" name="Google Shape;418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71788" y="1283800"/>
              <a:ext cx="1312275" cy="1312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9" name="Google Shape;419;p36"/>
          <p:cNvSpPr txBox="1"/>
          <p:nvPr/>
        </p:nvSpPr>
        <p:spPr>
          <a:xfrm flipH="1">
            <a:off x="4836600" y="2550150"/>
            <a:ext cx="3587400" cy="16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dk1"/>
                </a:solidFill>
              </a:rPr>
              <a:t>首先輸入一未知的CT影像，使用者點擊目標後，系統會執行動態二值化和影像處理切割結節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根據切割的結節，通過集成式辨識模組辨識其是否為侵襲性結節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系統架構流程圖</a:t>
            </a:r>
            <a:endParaRPr b="1"/>
          </a:p>
        </p:txBody>
      </p:sp>
      <p:pic>
        <p:nvPicPr>
          <p:cNvPr id="425" name="Google Shape;425;p37"/>
          <p:cNvPicPr preferRelativeResize="0"/>
          <p:nvPr/>
        </p:nvPicPr>
        <p:blipFill rotWithShape="1">
          <a:blip r:embed="rId3">
            <a:alphaModFix/>
          </a:blip>
          <a:srcRect t="7134" b="11045"/>
          <a:stretch/>
        </p:blipFill>
        <p:spPr>
          <a:xfrm>
            <a:off x="613625" y="1184825"/>
            <a:ext cx="8162524" cy="37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8"/>
          <p:cNvSpPr txBox="1">
            <a:spLocks noGrp="1"/>
          </p:cNvSpPr>
          <p:nvPr>
            <p:ph type="title"/>
          </p:nvPr>
        </p:nvSpPr>
        <p:spPr>
          <a:xfrm>
            <a:off x="2363775" y="3619075"/>
            <a:ext cx="59430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系統技術與實驗結果</a:t>
            </a:r>
            <a:endParaRPr/>
          </a:p>
        </p:txBody>
      </p:sp>
      <p:sp>
        <p:nvSpPr>
          <p:cNvPr id="431" name="Google Shape;431;p38"/>
          <p:cNvSpPr txBox="1">
            <a:spLocks noGrp="1"/>
          </p:cNvSpPr>
          <p:nvPr>
            <p:ph type="title" idx="2"/>
          </p:nvPr>
        </p:nvSpPr>
        <p:spPr>
          <a:xfrm>
            <a:off x="6788050" y="2882100"/>
            <a:ext cx="1518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432" name="Google Shape;432;p38"/>
          <p:cNvGrpSpPr/>
          <p:nvPr/>
        </p:nvGrpSpPr>
        <p:grpSpPr>
          <a:xfrm>
            <a:off x="887718" y="739336"/>
            <a:ext cx="3768680" cy="2754888"/>
            <a:chOff x="5000625" y="1359850"/>
            <a:chExt cx="3315748" cy="2423797"/>
          </a:xfrm>
        </p:grpSpPr>
        <p:sp>
          <p:nvSpPr>
            <p:cNvPr id="433" name="Google Shape;433;p38"/>
            <p:cNvSpPr/>
            <p:nvPr/>
          </p:nvSpPr>
          <p:spPr>
            <a:xfrm>
              <a:off x="5000625" y="2390102"/>
              <a:ext cx="863922" cy="996085"/>
            </a:xfrm>
            <a:custGeom>
              <a:avLst/>
              <a:gdLst/>
              <a:ahLst/>
              <a:cxnLst/>
              <a:rect l="l" t="t" r="r" b="b"/>
              <a:pathLst>
                <a:path w="14211" h="16385" extrusionOk="0">
                  <a:moveTo>
                    <a:pt x="1590" y="0"/>
                  </a:moveTo>
                  <a:cubicBezTo>
                    <a:pt x="1481" y="0"/>
                    <a:pt x="1365" y="15"/>
                    <a:pt x="1242" y="46"/>
                  </a:cubicBezTo>
                  <a:cubicBezTo>
                    <a:pt x="471" y="243"/>
                    <a:pt x="314" y="1731"/>
                    <a:pt x="2900" y="2909"/>
                  </a:cubicBezTo>
                  <a:cubicBezTo>
                    <a:pt x="2943" y="3093"/>
                    <a:pt x="3019" y="3395"/>
                    <a:pt x="3139" y="3789"/>
                  </a:cubicBezTo>
                  <a:cubicBezTo>
                    <a:pt x="2607" y="3314"/>
                    <a:pt x="1803" y="2713"/>
                    <a:pt x="1137" y="2713"/>
                  </a:cubicBezTo>
                  <a:cubicBezTo>
                    <a:pt x="802" y="2713"/>
                    <a:pt x="501" y="2866"/>
                    <a:pt x="289" y="3264"/>
                  </a:cubicBezTo>
                  <a:cubicBezTo>
                    <a:pt x="0" y="3805"/>
                    <a:pt x="497" y="4747"/>
                    <a:pt x="1918" y="4747"/>
                  </a:cubicBezTo>
                  <a:cubicBezTo>
                    <a:pt x="2325" y="4747"/>
                    <a:pt x="2806" y="4670"/>
                    <a:pt x="3367" y="4485"/>
                  </a:cubicBezTo>
                  <a:cubicBezTo>
                    <a:pt x="3538" y="4976"/>
                    <a:pt x="3758" y="5548"/>
                    <a:pt x="4040" y="6176"/>
                  </a:cubicBezTo>
                  <a:cubicBezTo>
                    <a:pt x="3508" y="5700"/>
                    <a:pt x="2703" y="5099"/>
                    <a:pt x="2037" y="5099"/>
                  </a:cubicBezTo>
                  <a:cubicBezTo>
                    <a:pt x="1701" y="5099"/>
                    <a:pt x="1400" y="5252"/>
                    <a:pt x="1188" y="5651"/>
                  </a:cubicBezTo>
                  <a:cubicBezTo>
                    <a:pt x="901" y="6192"/>
                    <a:pt x="1395" y="7132"/>
                    <a:pt x="2816" y="7132"/>
                  </a:cubicBezTo>
                  <a:cubicBezTo>
                    <a:pt x="3243" y="7132"/>
                    <a:pt x="3755" y="7047"/>
                    <a:pt x="4354" y="6841"/>
                  </a:cubicBezTo>
                  <a:cubicBezTo>
                    <a:pt x="4573" y="7287"/>
                    <a:pt x="4822" y="7756"/>
                    <a:pt x="5104" y="8239"/>
                  </a:cubicBezTo>
                  <a:cubicBezTo>
                    <a:pt x="4588" y="7814"/>
                    <a:pt x="3916" y="7374"/>
                    <a:pt x="3345" y="7374"/>
                  </a:cubicBezTo>
                  <a:cubicBezTo>
                    <a:pt x="3009" y="7374"/>
                    <a:pt x="2708" y="7527"/>
                    <a:pt x="2496" y="7926"/>
                  </a:cubicBezTo>
                  <a:cubicBezTo>
                    <a:pt x="2208" y="8466"/>
                    <a:pt x="2704" y="9407"/>
                    <a:pt x="4126" y="9407"/>
                  </a:cubicBezTo>
                  <a:cubicBezTo>
                    <a:pt x="4550" y="9407"/>
                    <a:pt x="5056" y="9324"/>
                    <a:pt x="5648" y="9121"/>
                  </a:cubicBezTo>
                  <a:cubicBezTo>
                    <a:pt x="5934" y="9562"/>
                    <a:pt x="6249" y="10011"/>
                    <a:pt x="6595" y="10462"/>
                  </a:cubicBezTo>
                  <a:cubicBezTo>
                    <a:pt x="6106" y="10201"/>
                    <a:pt x="5504" y="9950"/>
                    <a:pt x="5001" y="9950"/>
                  </a:cubicBezTo>
                  <a:cubicBezTo>
                    <a:pt x="4549" y="9950"/>
                    <a:pt x="4177" y="10152"/>
                    <a:pt x="4036" y="10731"/>
                  </a:cubicBezTo>
                  <a:cubicBezTo>
                    <a:pt x="3910" y="11246"/>
                    <a:pt x="4378" y="11919"/>
                    <a:pt x="5333" y="11919"/>
                  </a:cubicBezTo>
                  <a:cubicBezTo>
                    <a:pt x="5834" y="11919"/>
                    <a:pt x="6469" y="11734"/>
                    <a:pt x="7223" y="11244"/>
                  </a:cubicBezTo>
                  <a:cubicBezTo>
                    <a:pt x="7597" y="11689"/>
                    <a:pt x="8000" y="12130"/>
                    <a:pt x="8436" y="12567"/>
                  </a:cubicBezTo>
                  <a:cubicBezTo>
                    <a:pt x="8011" y="12398"/>
                    <a:pt x="7524" y="12254"/>
                    <a:pt x="7101" y="12254"/>
                  </a:cubicBezTo>
                  <a:cubicBezTo>
                    <a:pt x="6575" y="12254"/>
                    <a:pt x="6148" y="12477"/>
                    <a:pt x="6060" y="13154"/>
                  </a:cubicBezTo>
                  <a:cubicBezTo>
                    <a:pt x="5998" y="13648"/>
                    <a:pt x="6449" y="14224"/>
                    <a:pt x="7262" y="14224"/>
                  </a:cubicBezTo>
                  <a:cubicBezTo>
                    <a:pt x="7786" y="14224"/>
                    <a:pt x="8460" y="13985"/>
                    <a:pt x="9244" y="13331"/>
                  </a:cubicBezTo>
                  <a:cubicBezTo>
                    <a:pt x="9656" y="13703"/>
                    <a:pt x="10096" y="14068"/>
                    <a:pt x="10562" y="14422"/>
                  </a:cubicBezTo>
                  <a:cubicBezTo>
                    <a:pt x="10260" y="14352"/>
                    <a:pt x="9937" y="14300"/>
                    <a:pt x="9635" y="14300"/>
                  </a:cubicBezTo>
                  <a:cubicBezTo>
                    <a:pt x="8973" y="14300"/>
                    <a:pt x="8417" y="14548"/>
                    <a:pt x="8433" y="15386"/>
                  </a:cubicBezTo>
                  <a:cubicBezTo>
                    <a:pt x="8444" y="15842"/>
                    <a:pt x="8867" y="16306"/>
                    <a:pt x="9528" y="16306"/>
                  </a:cubicBezTo>
                  <a:cubicBezTo>
                    <a:pt x="10069" y="16306"/>
                    <a:pt x="10769" y="15995"/>
                    <a:pt x="11531" y="15113"/>
                  </a:cubicBezTo>
                  <a:cubicBezTo>
                    <a:pt x="12197" y="15561"/>
                    <a:pt x="12911" y="15988"/>
                    <a:pt x="13680" y="16385"/>
                  </a:cubicBezTo>
                  <a:lnTo>
                    <a:pt x="13967" y="15830"/>
                  </a:lnTo>
                  <a:cubicBezTo>
                    <a:pt x="13648" y="15667"/>
                    <a:pt x="13340" y="15495"/>
                    <a:pt x="13039" y="15322"/>
                  </a:cubicBezTo>
                  <a:cubicBezTo>
                    <a:pt x="14210" y="13182"/>
                    <a:pt x="13300" y="12052"/>
                    <a:pt x="12551" y="12052"/>
                  </a:cubicBezTo>
                  <a:cubicBezTo>
                    <a:pt x="12476" y="12052"/>
                    <a:pt x="12403" y="12063"/>
                    <a:pt x="12333" y="12086"/>
                  </a:cubicBezTo>
                  <a:cubicBezTo>
                    <a:pt x="11034" y="12512"/>
                    <a:pt x="11819" y="14052"/>
                    <a:pt x="12410" y="14942"/>
                  </a:cubicBezTo>
                  <a:cubicBezTo>
                    <a:pt x="11694" y="14492"/>
                    <a:pt x="11034" y="14015"/>
                    <a:pt x="10425" y="13521"/>
                  </a:cubicBezTo>
                  <a:cubicBezTo>
                    <a:pt x="12311" y="11733"/>
                    <a:pt x="11426" y="10364"/>
                    <a:pt x="10606" y="10364"/>
                  </a:cubicBezTo>
                  <a:cubicBezTo>
                    <a:pt x="10601" y="10364"/>
                    <a:pt x="10595" y="10364"/>
                    <a:pt x="10590" y="10364"/>
                  </a:cubicBezTo>
                  <a:cubicBezTo>
                    <a:pt x="9151" y="10393"/>
                    <a:pt x="9540" y="12087"/>
                    <a:pt x="9886" y="13069"/>
                  </a:cubicBezTo>
                  <a:cubicBezTo>
                    <a:pt x="9408" y="12653"/>
                    <a:pt x="8965" y="12228"/>
                    <a:pt x="8555" y="11797"/>
                  </a:cubicBezTo>
                  <a:cubicBezTo>
                    <a:pt x="10357" y="9970"/>
                    <a:pt x="9472" y="8629"/>
                    <a:pt x="8659" y="8629"/>
                  </a:cubicBezTo>
                  <a:cubicBezTo>
                    <a:pt x="8646" y="8629"/>
                    <a:pt x="8633" y="8629"/>
                    <a:pt x="8620" y="8630"/>
                  </a:cubicBezTo>
                  <a:cubicBezTo>
                    <a:pt x="7323" y="8696"/>
                    <a:pt x="7561" y="10090"/>
                    <a:pt x="7896" y="11076"/>
                  </a:cubicBezTo>
                  <a:cubicBezTo>
                    <a:pt x="7421" y="10530"/>
                    <a:pt x="6995" y="9979"/>
                    <a:pt x="6611" y="9435"/>
                  </a:cubicBezTo>
                  <a:cubicBezTo>
                    <a:pt x="8757" y="7987"/>
                    <a:pt x="8052" y="6528"/>
                    <a:pt x="7217" y="6424"/>
                  </a:cubicBezTo>
                  <a:cubicBezTo>
                    <a:pt x="7142" y="6414"/>
                    <a:pt x="7072" y="6410"/>
                    <a:pt x="7005" y="6410"/>
                  </a:cubicBezTo>
                  <a:cubicBezTo>
                    <a:pt x="5922" y="6410"/>
                    <a:pt x="5899" y="7638"/>
                    <a:pt x="6039" y="8582"/>
                  </a:cubicBezTo>
                  <a:cubicBezTo>
                    <a:pt x="5757" y="8135"/>
                    <a:pt x="5502" y="7697"/>
                    <a:pt x="5274" y="7276"/>
                  </a:cubicBezTo>
                  <a:cubicBezTo>
                    <a:pt x="7465" y="5810"/>
                    <a:pt x="6751" y="4335"/>
                    <a:pt x="5914" y="4229"/>
                  </a:cubicBezTo>
                  <a:cubicBezTo>
                    <a:pt x="5840" y="4220"/>
                    <a:pt x="5771" y="4215"/>
                    <a:pt x="5706" y="4215"/>
                  </a:cubicBezTo>
                  <a:cubicBezTo>
                    <a:pt x="4710" y="4215"/>
                    <a:pt x="4610" y="5247"/>
                    <a:pt x="4711" y="6148"/>
                  </a:cubicBezTo>
                  <a:cubicBezTo>
                    <a:pt x="4420" y="5522"/>
                    <a:pt x="4192" y="4949"/>
                    <a:pt x="4015" y="4454"/>
                  </a:cubicBezTo>
                  <a:cubicBezTo>
                    <a:pt x="6154" y="3125"/>
                    <a:pt x="5514" y="1675"/>
                    <a:pt x="4692" y="1533"/>
                  </a:cubicBezTo>
                  <a:cubicBezTo>
                    <a:pt x="4593" y="1516"/>
                    <a:pt x="4501" y="1508"/>
                    <a:pt x="4416" y="1508"/>
                  </a:cubicBezTo>
                  <a:cubicBezTo>
                    <a:pt x="3754" y="1508"/>
                    <a:pt x="3488" y="2001"/>
                    <a:pt x="3408" y="2599"/>
                  </a:cubicBezTo>
                  <a:lnTo>
                    <a:pt x="3298" y="2619"/>
                  </a:lnTo>
                  <a:cubicBezTo>
                    <a:pt x="3175" y="1750"/>
                    <a:pt x="2783" y="0"/>
                    <a:pt x="15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5310303" y="1734454"/>
              <a:ext cx="590174" cy="1207521"/>
            </a:xfrm>
            <a:custGeom>
              <a:avLst/>
              <a:gdLst/>
              <a:ahLst/>
              <a:cxnLst/>
              <a:rect l="l" t="t" r="r" b="b"/>
              <a:pathLst>
                <a:path w="9708" h="19863" extrusionOk="0">
                  <a:moveTo>
                    <a:pt x="5094" y="1"/>
                  </a:moveTo>
                  <a:cubicBezTo>
                    <a:pt x="3109" y="1752"/>
                    <a:pt x="3667" y="3672"/>
                    <a:pt x="3990" y="4404"/>
                  </a:cubicBezTo>
                  <a:cubicBezTo>
                    <a:pt x="3721" y="5136"/>
                    <a:pt x="3528" y="5883"/>
                    <a:pt x="3409" y="6643"/>
                  </a:cubicBezTo>
                  <a:cubicBezTo>
                    <a:pt x="2421" y="2757"/>
                    <a:pt x="654" y="2454"/>
                    <a:pt x="654" y="2454"/>
                  </a:cubicBezTo>
                  <a:lnTo>
                    <a:pt x="654" y="2454"/>
                  </a:lnTo>
                  <a:cubicBezTo>
                    <a:pt x="33" y="5965"/>
                    <a:pt x="2506" y="7051"/>
                    <a:pt x="3324" y="7311"/>
                  </a:cubicBezTo>
                  <a:cubicBezTo>
                    <a:pt x="3241" y="8155"/>
                    <a:pt x="3244" y="9011"/>
                    <a:pt x="3340" y="9875"/>
                  </a:cubicBezTo>
                  <a:cubicBezTo>
                    <a:pt x="1974" y="6422"/>
                    <a:pt x="273" y="6315"/>
                    <a:pt x="273" y="6315"/>
                  </a:cubicBezTo>
                  <a:lnTo>
                    <a:pt x="273" y="6315"/>
                  </a:lnTo>
                  <a:cubicBezTo>
                    <a:pt x="0" y="9928"/>
                    <a:pt x="2700" y="10701"/>
                    <a:pt x="3485" y="10849"/>
                  </a:cubicBezTo>
                  <a:cubicBezTo>
                    <a:pt x="3632" y="11634"/>
                    <a:pt x="3852" y="12426"/>
                    <a:pt x="4145" y="13218"/>
                  </a:cubicBezTo>
                  <a:cubicBezTo>
                    <a:pt x="2546" y="10867"/>
                    <a:pt x="1158" y="10729"/>
                    <a:pt x="854" y="10729"/>
                  </a:cubicBezTo>
                  <a:cubicBezTo>
                    <a:pt x="813" y="10729"/>
                    <a:pt x="792" y="10731"/>
                    <a:pt x="792" y="10731"/>
                  </a:cubicBezTo>
                  <a:cubicBezTo>
                    <a:pt x="1123" y="14277"/>
                    <a:pt x="3898" y="14583"/>
                    <a:pt x="4727" y="14594"/>
                  </a:cubicBezTo>
                  <a:cubicBezTo>
                    <a:pt x="4818" y="14785"/>
                    <a:pt x="4911" y="14976"/>
                    <a:pt x="5010" y="15167"/>
                  </a:cubicBezTo>
                  <a:cubicBezTo>
                    <a:pt x="5274" y="15675"/>
                    <a:pt x="5550" y="16146"/>
                    <a:pt x="5826" y="16582"/>
                  </a:cubicBezTo>
                  <a:cubicBezTo>
                    <a:pt x="4157" y="15121"/>
                    <a:pt x="2922" y="14864"/>
                    <a:pt x="2260" y="14864"/>
                  </a:cubicBezTo>
                  <a:cubicBezTo>
                    <a:pt x="1902" y="14864"/>
                    <a:pt x="1712" y="14940"/>
                    <a:pt x="1712" y="14940"/>
                  </a:cubicBezTo>
                  <a:cubicBezTo>
                    <a:pt x="2577" y="17250"/>
                    <a:pt x="4211" y="17717"/>
                    <a:pt x="5390" y="17717"/>
                  </a:cubicBezTo>
                  <a:cubicBezTo>
                    <a:pt x="5856" y="17717"/>
                    <a:pt x="6251" y="17643"/>
                    <a:pt x="6499" y="17583"/>
                  </a:cubicBezTo>
                  <a:cubicBezTo>
                    <a:pt x="7504" y="18983"/>
                    <a:pt x="8361" y="19812"/>
                    <a:pt x="8414" y="19863"/>
                  </a:cubicBezTo>
                  <a:lnTo>
                    <a:pt x="8750" y="19497"/>
                  </a:lnTo>
                  <a:cubicBezTo>
                    <a:pt x="8726" y="19474"/>
                    <a:pt x="7908" y="18675"/>
                    <a:pt x="6939" y="17327"/>
                  </a:cubicBezTo>
                  <a:cubicBezTo>
                    <a:pt x="7714" y="16751"/>
                    <a:pt x="9708" y="14891"/>
                    <a:pt x="8359" y="11806"/>
                  </a:cubicBezTo>
                  <a:lnTo>
                    <a:pt x="8359" y="11806"/>
                  </a:lnTo>
                  <a:cubicBezTo>
                    <a:pt x="8359" y="11806"/>
                    <a:pt x="6685" y="12710"/>
                    <a:pt x="6648" y="16911"/>
                  </a:cubicBezTo>
                  <a:cubicBezTo>
                    <a:pt x="6165" y="16204"/>
                    <a:pt x="5662" y="15369"/>
                    <a:pt x="5212" y="14437"/>
                  </a:cubicBezTo>
                  <a:cubicBezTo>
                    <a:pt x="6137" y="14049"/>
                    <a:pt x="8407" y="12743"/>
                    <a:pt x="7920" y="9431"/>
                  </a:cubicBezTo>
                  <a:lnTo>
                    <a:pt x="7920" y="9431"/>
                  </a:lnTo>
                  <a:cubicBezTo>
                    <a:pt x="7920" y="9431"/>
                    <a:pt x="6100" y="9870"/>
                    <a:pt x="4990" y="13958"/>
                  </a:cubicBezTo>
                  <a:cubicBezTo>
                    <a:pt x="4559" y="12985"/>
                    <a:pt x="4193" y="11913"/>
                    <a:pt x="3972" y="10773"/>
                  </a:cubicBezTo>
                  <a:cubicBezTo>
                    <a:pt x="4941" y="10548"/>
                    <a:pt x="7371" y="9648"/>
                    <a:pt x="7449" y="6271"/>
                  </a:cubicBezTo>
                  <a:lnTo>
                    <a:pt x="7449" y="6271"/>
                  </a:lnTo>
                  <a:cubicBezTo>
                    <a:pt x="7449" y="6271"/>
                    <a:pt x="5626" y="6387"/>
                    <a:pt x="3871" y="10177"/>
                  </a:cubicBezTo>
                  <a:cubicBezTo>
                    <a:pt x="3737" y="9258"/>
                    <a:pt x="3701" y="8298"/>
                    <a:pt x="3801" y="7311"/>
                  </a:cubicBezTo>
                  <a:cubicBezTo>
                    <a:pt x="4734" y="7208"/>
                    <a:pt x="7328" y="6608"/>
                    <a:pt x="7755" y="3168"/>
                  </a:cubicBezTo>
                  <a:cubicBezTo>
                    <a:pt x="7755" y="3168"/>
                    <a:pt x="7752" y="3168"/>
                    <a:pt x="7746" y="3168"/>
                  </a:cubicBezTo>
                  <a:cubicBezTo>
                    <a:pt x="7611" y="3168"/>
                    <a:pt x="5903" y="3235"/>
                    <a:pt x="3901" y="6562"/>
                  </a:cubicBezTo>
                  <a:cubicBezTo>
                    <a:pt x="4029" y="5813"/>
                    <a:pt x="4237" y="5050"/>
                    <a:pt x="4541" y="4280"/>
                  </a:cubicBezTo>
                  <a:lnTo>
                    <a:pt x="4538" y="4279"/>
                  </a:lnTo>
                  <a:cubicBezTo>
                    <a:pt x="6013" y="2388"/>
                    <a:pt x="5094" y="1"/>
                    <a:pt x="50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8"/>
            <p:cNvSpPr/>
            <p:nvPr/>
          </p:nvSpPr>
          <p:spPr>
            <a:xfrm>
              <a:off x="7519019" y="1744545"/>
              <a:ext cx="493027" cy="1366737"/>
            </a:xfrm>
            <a:custGeom>
              <a:avLst/>
              <a:gdLst/>
              <a:ahLst/>
              <a:cxnLst/>
              <a:rect l="l" t="t" r="r" b="b"/>
              <a:pathLst>
                <a:path w="8110" h="22482" extrusionOk="0">
                  <a:moveTo>
                    <a:pt x="2998" y="1"/>
                  </a:moveTo>
                  <a:cubicBezTo>
                    <a:pt x="2904" y="1"/>
                    <a:pt x="2810" y="20"/>
                    <a:pt x="2720" y="59"/>
                  </a:cubicBezTo>
                  <a:cubicBezTo>
                    <a:pt x="1201" y="711"/>
                    <a:pt x="2137" y="2743"/>
                    <a:pt x="2655" y="3655"/>
                  </a:cubicBezTo>
                  <a:lnTo>
                    <a:pt x="2545" y="3711"/>
                  </a:lnTo>
                  <a:cubicBezTo>
                    <a:pt x="2248" y="3416"/>
                    <a:pt x="1914" y="3208"/>
                    <a:pt x="1563" y="3208"/>
                  </a:cubicBezTo>
                  <a:cubicBezTo>
                    <a:pt x="1291" y="3208"/>
                    <a:pt x="1008" y="3334"/>
                    <a:pt x="724" y="3643"/>
                  </a:cubicBezTo>
                  <a:cubicBezTo>
                    <a:pt x="152" y="4265"/>
                    <a:pt x="465" y="5750"/>
                    <a:pt x="2683" y="5750"/>
                  </a:cubicBezTo>
                  <a:cubicBezTo>
                    <a:pt x="2861" y="5750"/>
                    <a:pt x="3052" y="5740"/>
                    <a:pt x="3255" y="5720"/>
                  </a:cubicBezTo>
                  <a:cubicBezTo>
                    <a:pt x="3432" y="6266"/>
                    <a:pt x="3616" y="6915"/>
                    <a:pt x="3782" y="7650"/>
                  </a:cubicBezTo>
                  <a:cubicBezTo>
                    <a:pt x="3400" y="7019"/>
                    <a:pt x="2872" y="6399"/>
                    <a:pt x="2271" y="6399"/>
                  </a:cubicBezTo>
                  <a:cubicBezTo>
                    <a:pt x="2013" y="6399"/>
                    <a:pt x="1741" y="6513"/>
                    <a:pt x="1462" y="6791"/>
                  </a:cubicBezTo>
                  <a:cubicBezTo>
                    <a:pt x="841" y="7407"/>
                    <a:pt x="1139" y="9014"/>
                    <a:pt x="3623" y="9014"/>
                  </a:cubicBezTo>
                  <a:cubicBezTo>
                    <a:pt x="3757" y="9014"/>
                    <a:pt x="3897" y="9010"/>
                    <a:pt x="4044" y="9000"/>
                  </a:cubicBezTo>
                  <a:cubicBezTo>
                    <a:pt x="4129" y="9516"/>
                    <a:pt x="4200" y="10064"/>
                    <a:pt x="4252" y="10640"/>
                  </a:cubicBezTo>
                  <a:cubicBezTo>
                    <a:pt x="3864" y="9942"/>
                    <a:pt x="3281" y="9163"/>
                    <a:pt x="2607" y="9163"/>
                  </a:cubicBezTo>
                  <a:cubicBezTo>
                    <a:pt x="2348" y="9163"/>
                    <a:pt x="2075" y="9278"/>
                    <a:pt x="1796" y="9558"/>
                  </a:cubicBezTo>
                  <a:cubicBezTo>
                    <a:pt x="1175" y="10175"/>
                    <a:pt x="1474" y="11772"/>
                    <a:pt x="3938" y="11772"/>
                  </a:cubicBezTo>
                  <a:cubicBezTo>
                    <a:pt x="4062" y="11772"/>
                    <a:pt x="4192" y="11768"/>
                    <a:pt x="4327" y="11759"/>
                  </a:cubicBezTo>
                  <a:lnTo>
                    <a:pt x="4327" y="11759"/>
                  </a:lnTo>
                  <a:cubicBezTo>
                    <a:pt x="4358" y="12485"/>
                    <a:pt x="4354" y="13245"/>
                    <a:pt x="4307" y="14035"/>
                  </a:cubicBezTo>
                  <a:cubicBezTo>
                    <a:pt x="4018" y="13186"/>
                    <a:pt x="3507" y="12158"/>
                    <a:pt x="2732" y="12158"/>
                  </a:cubicBezTo>
                  <a:cubicBezTo>
                    <a:pt x="2524" y="12158"/>
                    <a:pt x="2298" y="12231"/>
                    <a:pt x="2052" y="12402"/>
                  </a:cubicBezTo>
                  <a:cubicBezTo>
                    <a:pt x="1312" y="12911"/>
                    <a:pt x="1398" y="14709"/>
                    <a:pt x="4219" y="15097"/>
                  </a:cubicBezTo>
                  <a:cubicBezTo>
                    <a:pt x="4149" y="15745"/>
                    <a:pt x="4048" y="16408"/>
                    <a:pt x="3912" y="17086"/>
                  </a:cubicBezTo>
                  <a:cubicBezTo>
                    <a:pt x="3629" y="16221"/>
                    <a:pt x="3066" y="14947"/>
                    <a:pt x="2206" y="14947"/>
                  </a:cubicBezTo>
                  <a:cubicBezTo>
                    <a:pt x="1990" y="14947"/>
                    <a:pt x="1755" y="15027"/>
                    <a:pt x="1502" y="15214"/>
                  </a:cubicBezTo>
                  <a:cubicBezTo>
                    <a:pt x="775" y="15747"/>
                    <a:pt x="909" y="17543"/>
                    <a:pt x="3747" y="17834"/>
                  </a:cubicBezTo>
                  <a:cubicBezTo>
                    <a:pt x="3550" y="18668"/>
                    <a:pt x="3297" y="19520"/>
                    <a:pt x="2977" y="20387"/>
                  </a:cubicBezTo>
                  <a:cubicBezTo>
                    <a:pt x="2904" y="19355"/>
                    <a:pt x="2623" y="17781"/>
                    <a:pt x="1580" y="17781"/>
                  </a:cubicBezTo>
                  <a:cubicBezTo>
                    <a:pt x="1446" y="17781"/>
                    <a:pt x="1300" y="17807"/>
                    <a:pt x="1140" y="17863"/>
                  </a:cubicBezTo>
                  <a:cubicBezTo>
                    <a:pt x="312" y="18157"/>
                    <a:pt x="1" y="19956"/>
                    <a:pt x="2686" y="21134"/>
                  </a:cubicBezTo>
                  <a:cubicBezTo>
                    <a:pt x="2542" y="21485"/>
                    <a:pt x="2389" y="21838"/>
                    <a:pt x="2222" y="22193"/>
                  </a:cubicBezTo>
                  <a:lnTo>
                    <a:pt x="2840" y="22482"/>
                  </a:lnTo>
                  <a:cubicBezTo>
                    <a:pt x="3240" y="21628"/>
                    <a:pt x="3574" y="20781"/>
                    <a:pt x="3853" y="19950"/>
                  </a:cubicBezTo>
                  <a:cubicBezTo>
                    <a:pt x="4244" y="20030"/>
                    <a:pt x="4593" y="20066"/>
                    <a:pt x="4901" y="20066"/>
                  </a:cubicBezTo>
                  <a:cubicBezTo>
                    <a:pt x="6774" y="20066"/>
                    <a:pt x="7175" y="18752"/>
                    <a:pt x="6713" y="18124"/>
                  </a:cubicBezTo>
                  <a:cubicBezTo>
                    <a:pt x="6444" y="17757"/>
                    <a:pt x="6148" y="17611"/>
                    <a:pt x="5849" y="17611"/>
                  </a:cubicBezTo>
                  <a:cubicBezTo>
                    <a:pt x="5273" y="17611"/>
                    <a:pt x="4682" y="18154"/>
                    <a:pt x="4230" y="18705"/>
                  </a:cubicBezTo>
                  <a:cubicBezTo>
                    <a:pt x="4398" y="18087"/>
                    <a:pt x="4536" y="17480"/>
                    <a:pt x="4645" y="16883"/>
                  </a:cubicBezTo>
                  <a:cubicBezTo>
                    <a:pt x="4733" y="16886"/>
                    <a:pt x="4818" y="16888"/>
                    <a:pt x="4902" y="16888"/>
                  </a:cubicBezTo>
                  <a:cubicBezTo>
                    <a:pt x="7515" y="16888"/>
                    <a:pt x="7891" y="15226"/>
                    <a:pt x="7282" y="14611"/>
                  </a:cubicBezTo>
                  <a:cubicBezTo>
                    <a:pt x="7020" y="14348"/>
                    <a:pt x="6760" y="14238"/>
                    <a:pt x="6508" y="14238"/>
                  </a:cubicBezTo>
                  <a:cubicBezTo>
                    <a:pt x="5849" y="14238"/>
                    <a:pt x="5250" y="14988"/>
                    <a:pt x="4836" y="15685"/>
                  </a:cubicBezTo>
                  <a:cubicBezTo>
                    <a:pt x="4923" y="15016"/>
                    <a:pt x="4977" y="14364"/>
                    <a:pt x="5005" y="13733"/>
                  </a:cubicBezTo>
                  <a:cubicBezTo>
                    <a:pt x="7848" y="13503"/>
                    <a:pt x="8110" y="11716"/>
                    <a:pt x="7421" y="11166"/>
                  </a:cubicBezTo>
                  <a:cubicBezTo>
                    <a:pt x="7174" y="10968"/>
                    <a:pt x="6939" y="10883"/>
                    <a:pt x="6717" y="10883"/>
                  </a:cubicBezTo>
                  <a:cubicBezTo>
                    <a:pt x="5977" y="10883"/>
                    <a:pt x="5391" y="11831"/>
                    <a:pt x="5028" y="12637"/>
                  </a:cubicBezTo>
                  <a:cubicBezTo>
                    <a:pt x="5025" y="12016"/>
                    <a:pt x="5000" y="11419"/>
                    <a:pt x="4954" y="10846"/>
                  </a:cubicBezTo>
                  <a:cubicBezTo>
                    <a:pt x="7773" y="9891"/>
                    <a:pt x="7675" y="8070"/>
                    <a:pt x="6885" y="7711"/>
                  </a:cubicBezTo>
                  <a:cubicBezTo>
                    <a:pt x="6700" y="7628"/>
                    <a:pt x="6530" y="7590"/>
                    <a:pt x="6374" y="7590"/>
                  </a:cubicBezTo>
                  <a:cubicBezTo>
                    <a:pt x="5504" y="7590"/>
                    <a:pt x="5057" y="8761"/>
                    <a:pt x="4837" y="9719"/>
                  </a:cubicBezTo>
                  <a:cubicBezTo>
                    <a:pt x="4758" y="9114"/>
                    <a:pt x="4664" y="8543"/>
                    <a:pt x="4556" y="8010"/>
                  </a:cubicBezTo>
                  <a:cubicBezTo>
                    <a:pt x="7393" y="7058"/>
                    <a:pt x="7294" y="5230"/>
                    <a:pt x="6502" y="4871"/>
                  </a:cubicBezTo>
                  <a:cubicBezTo>
                    <a:pt x="6317" y="4787"/>
                    <a:pt x="6147" y="4749"/>
                    <a:pt x="5991" y="4749"/>
                  </a:cubicBezTo>
                  <a:cubicBezTo>
                    <a:pt x="5012" y="4749"/>
                    <a:pt x="4570" y="6232"/>
                    <a:pt x="4384" y="7226"/>
                  </a:cubicBezTo>
                  <a:cubicBezTo>
                    <a:pt x="4208" y="6494"/>
                    <a:pt x="4020" y="5852"/>
                    <a:pt x="3840" y="5314"/>
                  </a:cubicBezTo>
                  <a:cubicBezTo>
                    <a:pt x="6578" y="4355"/>
                    <a:pt x="6473" y="2563"/>
                    <a:pt x="5689" y="2207"/>
                  </a:cubicBezTo>
                  <a:cubicBezTo>
                    <a:pt x="5504" y="2123"/>
                    <a:pt x="5334" y="2086"/>
                    <a:pt x="5178" y="2086"/>
                  </a:cubicBezTo>
                  <a:cubicBezTo>
                    <a:pt x="4200" y="2086"/>
                    <a:pt x="3759" y="3567"/>
                    <a:pt x="3572" y="4560"/>
                  </a:cubicBezTo>
                  <a:cubicBezTo>
                    <a:pt x="3413" y="4139"/>
                    <a:pt x="3277" y="3827"/>
                    <a:pt x="3191" y="3640"/>
                  </a:cubicBezTo>
                  <a:cubicBezTo>
                    <a:pt x="4481" y="1207"/>
                    <a:pt x="3739" y="1"/>
                    <a:pt x="29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8"/>
            <p:cNvSpPr/>
            <p:nvPr/>
          </p:nvSpPr>
          <p:spPr>
            <a:xfrm>
              <a:off x="7402176" y="2400619"/>
              <a:ext cx="914198" cy="1053838"/>
            </a:xfrm>
            <a:custGeom>
              <a:avLst/>
              <a:gdLst/>
              <a:ahLst/>
              <a:cxnLst/>
              <a:rect l="l" t="t" r="r" b="b"/>
              <a:pathLst>
                <a:path w="15038" h="17335" extrusionOk="0">
                  <a:moveTo>
                    <a:pt x="13075" y="0"/>
                  </a:moveTo>
                  <a:cubicBezTo>
                    <a:pt x="12786" y="0"/>
                    <a:pt x="12500" y="124"/>
                    <a:pt x="12302" y="363"/>
                  </a:cubicBezTo>
                  <a:cubicBezTo>
                    <a:pt x="11947" y="790"/>
                    <a:pt x="12007" y="1427"/>
                    <a:pt x="12434" y="1779"/>
                  </a:cubicBezTo>
                  <a:cubicBezTo>
                    <a:pt x="12442" y="1785"/>
                    <a:pt x="12451" y="1793"/>
                    <a:pt x="12459" y="1799"/>
                  </a:cubicBezTo>
                  <a:cubicBezTo>
                    <a:pt x="12238" y="2489"/>
                    <a:pt x="11758" y="3802"/>
                    <a:pt x="10888" y="5450"/>
                  </a:cubicBezTo>
                  <a:lnTo>
                    <a:pt x="10855" y="3705"/>
                  </a:lnTo>
                  <a:cubicBezTo>
                    <a:pt x="11006" y="3635"/>
                    <a:pt x="11141" y="3527"/>
                    <a:pt x="11245" y="3383"/>
                  </a:cubicBezTo>
                  <a:cubicBezTo>
                    <a:pt x="11571" y="2932"/>
                    <a:pt x="11471" y="2304"/>
                    <a:pt x="11022" y="1978"/>
                  </a:cubicBezTo>
                  <a:cubicBezTo>
                    <a:pt x="10844" y="1849"/>
                    <a:pt x="10637" y="1787"/>
                    <a:pt x="10432" y="1787"/>
                  </a:cubicBezTo>
                  <a:cubicBezTo>
                    <a:pt x="10120" y="1787"/>
                    <a:pt x="9813" y="1931"/>
                    <a:pt x="9615" y="2203"/>
                  </a:cubicBezTo>
                  <a:cubicBezTo>
                    <a:pt x="9291" y="2654"/>
                    <a:pt x="9393" y="3282"/>
                    <a:pt x="9842" y="3607"/>
                  </a:cubicBezTo>
                  <a:cubicBezTo>
                    <a:pt x="10019" y="3735"/>
                    <a:pt x="10224" y="3798"/>
                    <a:pt x="10428" y="3798"/>
                  </a:cubicBezTo>
                  <a:cubicBezTo>
                    <a:pt x="10433" y="3798"/>
                    <a:pt x="10438" y="3798"/>
                    <a:pt x="10443" y="3798"/>
                  </a:cubicBezTo>
                  <a:lnTo>
                    <a:pt x="10486" y="6183"/>
                  </a:lnTo>
                  <a:cubicBezTo>
                    <a:pt x="10146" y="6784"/>
                    <a:pt x="9754" y="7420"/>
                    <a:pt x="9308" y="8078"/>
                  </a:cubicBezTo>
                  <a:lnTo>
                    <a:pt x="8865" y="6166"/>
                  </a:lnTo>
                  <a:cubicBezTo>
                    <a:pt x="8894" y="6150"/>
                    <a:pt x="8923" y="6133"/>
                    <a:pt x="8951" y="6112"/>
                  </a:cubicBezTo>
                  <a:cubicBezTo>
                    <a:pt x="9404" y="5790"/>
                    <a:pt x="9513" y="5166"/>
                    <a:pt x="9193" y="4712"/>
                  </a:cubicBezTo>
                  <a:cubicBezTo>
                    <a:pt x="8998" y="4433"/>
                    <a:pt x="8688" y="4284"/>
                    <a:pt x="8373" y="4284"/>
                  </a:cubicBezTo>
                  <a:cubicBezTo>
                    <a:pt x="8173" y="4284"/>
                    <a:pt x="7971" y="4344"/>
                    <a:pt x="7796" y="4468"/>
                  </a:cubicBezTo>
                  <a:cubicBezTo>
                    <a:pt x="7338" y="4786"/>
                    <a:pt x="7229" y="5413"/>
                    <a:pt x="7552" y="5869"/>
                  </a:cubicBezTo>
                  <a:cubicBezTo>
                    <a:pt x="7747" y="6146"/>
                    <a:pt x="8057" y="6294"/>
                    <a:pt x="8372" y="6294"/>
                  </a:cubicBezTo>
                  <a:cubicBezTo>
                    <a:pt x="8404" y="6294"/>
                    <a:pt x="8436" y="6293"/>
                    <a:pt x="8469" y="6290"/>
                  </a:cubicBezTo>
                  <a:lnTo>
                    <a:pt x="8990" y="8544"/>
                  </a:lnTo>
                  <a:cubicBezTo>
                    <a:pt x="8506" y="9230"/>
                    <a:pt x="7963" y="9938"/>
                    <a:pt x="7356" y="10655"/>
                  </a:cubicBezTo>
                  <a:lnTo>
                    <a:pt x="6906" y="8719"/>
                  </a:lnTo>
                  <a:cubicBezTo>
                    <a:pt x="6937" y="8702"/>
                    <a:pt x="6965" y="8684"/>
                    <a:pt x="6993" y="8664"/>
                  </a:cubicBezTo>
                  <a:cubicBezTo>
                    <a:pt x="7448" y="8345"/>
                    <a:pt x="7557" y="7716"/>
                    <a:pt x="7238" y="7263"/>
                  </a:cubicBezTo>
                  <a:cubicBezTo>
                    <a:pt x="7040" y="6985"/>
                    <a:pt x="6727" y="6835"/>
                    <a:pt x="6409" y="6835"/>
                  </a:cubicBezTo>
                  <a:cubicBezTo>
                    <a:pt x="6210" y="6835"/>
                    <a:pt x="6009" y="6894"/>
                    <a:pt x="5835" y="7018"/>
                  </a:cubicBezTo>
                  <a:cubicBezTo>
                    <a:pt x="5381" y="7338"/>
                    <a:pt x="5271" y="7967"/>
                    <a:pt x="5592" y="8419"/>
                  </a:cubicBezTo>
                  <a:cubicBezTo>
                    <a:pt x="5787" y="8696"/>
                    <a:pt x="6099" y="8845"/>
                    <a:pt x="6415" y="8845"/>
                  </a:cubicBezTo>
                  <a:cubicBezTo>
                    <a:pt x="6447" y="8845"/>
                    <a:pt x="6479" y="8843"/>
                    <a:pt x="6511" y="8840"/>
                  </a:cubicBezTo>
                  <a:lnTo>
                    <a:pt x="7021" y="11043"/>
                  </a:lnTo>
                  <a:cubicBezTo>
                    <a:pt x="6490" y="11650"/>
                    <a:pt x="5911" y="12261"/>
                    <a:pt x="5281" y="12869"/>
                  </a:cubicBezTo>
                  <a:lnTo>
                    <a:pt x="4808" y="10828"/>
                  </a:lnTo>
                  <a:cubicBezTo>
                    <a:pt x="4837" y="10811"/>
                    <a:pt x="4865" y="10794"/>
                    <a:pt x="4893" y="10775"/>
                  </a:cubicBezTo>
                  <a:cubicBezTo>
                    <a:pt x="5349" y="10452"/>
                    <a:pt x="5458" y="9830"/>
                    <a:pt x="5140" y="9372"/>
                  </a:cubicBezTo>
                  <a:cubicBezTo>
                    <a:pt x="4942" y="9093"/>
                    <a:pt x="4630" y="8945"/>
                    <a:pt x="4313" y="8945"/>
                  </a:cubicBezTo>
                  <a:cubicBezTo>
                    <a:pt x="4113" y="8945"/>
                    <a:pt x="3912" y="9004"/>
                    <a:pt x="3737" y="9127"/>
                  </a:cubicBezTo>
                  <a:cubicBezTo>
                    <a:pt x="3284" y="9451"/>
                    <a:pt x="3172" y="10075"/>
                    <a:pt x="3494" y="10527"/>
                  </a:cubicBezTo>
                  <a:cubicBezTo>
                    <a:pt x="3689" y="10807"/>
                    <a:pt x="4002" y="10956"/>
                    <a:pt x="4319" y="10956"/>
                  </a:cubicBezTo>
                  <a:cubicBezTo>
                    <a:pt x="4350" y="10956"/>
                    <a:pt x="4381" y="10954"/>
                    <a:pt x="4412" y="10951"/>
                  </a:cubicBezTo>
                  <a:lnTo>
                    <a:pt x="4934" y="13200"/>
                  </a:lnTo>
                  <a:cubicBezTo>
                    <a:pt x="4340" y="13756"/>
                    <a:pt x="3703" y="14309"/>
                    <a:pt x="3020" y="14852"/>
                  </a:cubicBezTo>
                  <a:lnTo>
                    <a:pt x="2566" y="12890"/>
                  </a:lnTo>
                  <a:cubicBezTo>
                    <a:pt x="2594" y="12874"/>
                    <a:pt x="2624" y="12856"/>
                    <a:pt x="2651" y="12837"/>
                  </a:cubicBezTo>
                  <a:cubicBezTo>
                    <a:pt x="3105" y="12517"/>
                    <a:pt x="3214" y="11892"/>
                    <a:pt x="2896" y="11439"/>
                  </a:cubicBezTo>
                  <a:cubicBezTo>
                    <a:pt x="2700" y="11160"/>
                    <a:pt x="2388" y="11012"/>
                    <a:pt x="2072" y="11012"/>
                  </a:cubicBezTo>
                  <a:cubicBezTo>
                    <a:pt x="1872" y="11012"/>
                    <a:pt x="1669" y="11071"/>
                    <a:pt x="1493" y="11195"/>
                  </a:cubicBezTo>
                  <a:cubicBezTo>
                    <a:pt x="1038" y="11516"/>
                    <a:pt x="930" y="12141"/>
                    <a:pt x="1249" y="12596"/>
                  </a:cubicBezTo>
                  <a:cubicBezTo>
                    <a:pt x="1444" y="12874"/>
                    <a:pt x="1755" y="13021"/>
                    <a:pt x="2069" y="13021"/>
                  </a:cubicBezTo>
                  <a:cubicBezTo>
                    <a:pt x="2102" y="13021"/>
                    <a:pt x="2135" y="13020"/>
                    <a:pt x="2168" y="13016"/>
                  </a:cubicBezTo>
                  <a:lnTo>
                    <a:pt x="2659" y="15134"/>
                  </a:lnTo>
                  <a:cubicBezTo>
                    <a:pt x="2368" y="15360"/>
                    <a:pt x="2066" y="15584"/>
                    <a:pt x="1758" y="15805"/>
                  </a:cubicBezTo>
                  <a:lnTo>
                    <a:pt x="1721" y="15806"/>
                  </a:lnTo>
                  <a:lnTo>
                    <a:pt x="1722" y="15829"/>
                  </a:lnTo>
                  <a:cubicBezTo>
                    <a:pt x="1174" y="16221"/>
                    <a:pt x="601" y="16607"/>
                    <a:pt x="0" y="16981"/>
                  </a:cubicBezTo>
                  <a:lnTo>
                    <a:pt x="221" y="17334"/>
                  </a:lnTo>
                  <a:cubicBezTo>
                    <a:pt x="808" y="16968"/>
                    <a:pt x="1370" y="16592"/>
                    <a:pt x="1906" y="16209"/>
                  </a:cubicBezTo>
                  <a:lnTo>
                    <a:pt x="4189" y="16095"/>
                  </a:lnTo>
                  <a:cubicBezTo>
                    <a:pt x="4202" y="16302"/>
                    <a:pt x="4275" y="16508"/>
                    <a:pt x="4420" y="16680"/>
                  </a:cubicBezTo>
                  <a:cubicBezTo>
                    <a:pt x="4620" y="16919"/>
                    <a:pt x="4906" y="17042"/>
                    <a:pt x="5194" y="17042"/>
                  </a:cubicBezTo>
                  <a:cubicBezTo>
                    <a:pt x="5421" y="17042"/>
                    <a:pt x="5649" y="16965"/>
                    <a:pt x="5838" y="16808"/>
                  </a:cubicBezTo>
                  <a:cubicBezTo>
                    <a:pt x="6262" y="16453"/>
                    <a:pt x="6319" y="15819"/>
                    <a:pt x="5964" y="15392"/>
                  </a:cubicBezTo>
                  <a:cubicBezTo>
                    <a:pt x="5765" y="15154"/>
                    <a:pt x="5479" y="15030"/>
                    <a:pt x="5190" y="15030"/>
                  </a:cubicBezTo>
                  <a:cubicBezTo>
                    <a:pt x="4964" y="15030"/>
                    <a:pt x="4736" y="15106"/>
                    <a:pt x="4549" y="15263"/>
                  </a:cubicBezTo>
                  <a:cubicBezTo>
                    <a:pt x="4413" y="15376"/>
                    <a:pt x="4315" y="15519"/>
                    <a:pt x="4254" y="15673"/>
                  </a:cubicBezTo>
                  <a:lnTo>
                    <a:pt x="2517" y="15763"/>
                  </a:lnTo>
                  <a:cubicBezTo>
                    <a:pt x="3363" y="15129"/>
                    <a:pt x="4146" y="14478"/>
                    <a:pt x="4867" y="13824"/>
                  </a:cubicBezTo>
                  <a:lnTo>
                    <a:pt x="4870" y="13832"/>
                  </a:lnTo>
                  <a:lnTo>
                    <a:pt x="7297" y="13486"/>
                  </a:lnTo>
                  <a:cubicBezTo>
                    <a:pt x="7327" y="13691"/>
                    <a:pt x="7422" y="13890"/>
                    <a:pt x="7579" y="14050"/>
                  </a:cubicBezTo>
                  <a:cubicBezTo>
                    <a:pt x="7775" y="14245"/>
                    <a:pt x="8031" y="14343"/>
                    <a:pt x="8287" y="14343"/>
                  </a:cubicBezTo>
                  <a:cubicBezTo>
                    <a:pt x="8546" y="14343"/>
                    <a:pt x="8804" y="14243"/>
                    <a:pt x="9001" y="14046"/>
                  </a:cubicBezTo>
                  <a:cubicBezTo>
                    <a:pt x="9394" y="13654"/>
                    <a:pt x="9393" y="13017"/>
                    <a:pt x="9000" y="12626"/>
                  </a:cubicBezTo>
                  <a:cubicBezTo>
                    <a:pt x="8804" y="12429"/>
                    <a:pt x="8545" y="12331"/>
                    <a:pt x="8288" y="12331"/>
                  </a:cubicBezTo>
                  <a:cubicBezTo>
                    <a:pt x="8030" y="12331"/>
                    <a:pt x="7773" y="12429"/>
                    <a:pt x="7578" y="12627"/>
                  </a:cubicBezTo>
                  <a:cubicBezTo>
                    <a:pt x="7451" y="12754"/>
                    <a:pt x="7367" y="12904"/>
                    <a:pt x="7322" y="13065"/>
                  </a:cubicBezTo>
                  <a:lnTo>
                    <a:pt x="5387" y="13340"/>
                  </a:lnTo>
                  <a:cubicBezTo>
                    <a:pt x="6153" y="12613"/>
                    <a:pt x="6847" y="11878"/>
                    <a:pt x="7475" y="11152"/>
                  </a:cubicBezTo>
                  <a:lnTo>
                    <a:pt x="9839" y="10689"/>
                  </a:lnTo>
                  <a:cubicBezTo>
                    <a:pt x="9881" y="10893"/>
                    <a:pt x="9983" y="11086"/>
                    <a:pt x="10150" y="11238"/>
                  </a:cubicBezTo>
                  <a:cubicBezTo>
                    <a:pt x="10342" y="11411"/>
                    <a:pt x="10583" y="11496"/>
                    <a:pt x="10822" y="11496"/>
                  </a:cubicBezTo>
                  <a:cubicBezTo>
                    <a:pt x="11096" y="11496"/>
                    <a:pt x="11369" y="11385"/>
                    <a:pt x="11567" y="11165"/>
                  </a:cubicBezTo>
                  <a:cubicBezTo>
                    <a:pt x="11934" y="10753"/>
                    <a:pt x="11903" y="10118"/>
                    <a:pt x="11491" y="9750"/>
                  </a:cubicBezTo>
                  <a:cubicBezTo>
                    <a:pt x="11298" y="9576"/>
                    <a:pt x="11057" y="9490"/>
                    <a:pt x="10817" y="9490"/>
                  </a:cubicBezTo>
                  <a:cubicBezTo>
                    <a:pt x="10541" y="9490"/>
                    <a:pt x="10267" y="9603"/>
                    <a:pt x="10069" y="9824"/>
                  </a:cubicBezTo>
                  <a:cubicBezTo>
                    <a:pt x="9951" y="9956"/>
                    <a:pt x="9874" y="10111"/>
                    <a:pt x="9838" y="10272"/>
                  </a:cubicBezTo>
                  <a:lnTo>
                    <a:pt x="7899" y="10649"/>
                  </a:lnTo>
                  <a:cubicBezTo>
                    <a:pt x="8546" y="9865"/>
                    <a:pt x="9118" y="9094"/>
                    <a:pt x="9621" y="8351"/>
                  </a:cubicBezTo>
                  <a:lnTo>
                    <a:pt x="9636" y="8382"/>
                  </a:lnTo>
                  <a:lnTo>
                    <a:pt x="11843" y="7307"/>
                  </a:lnTo>
                  <a:cubicBezTo>
                    <a:pt x="11935" y="7494"/>
                    <a:pt x="12085" y="7653"/>
                    <a:pt x="12284" y="7755"/>
                  </a:cubicBezTo>
                  <a:cubicBezTo>
                    <a:pt x="12431" y="7830"/>
                    <a:pt x="12588" y="7866"/>
                    <a:pt x="12743" y="7866"/>
                  </a:cubicBezTo>
                  <a:cubicBezTo>
                    <a:pt x="13107" y="7866"/>
                    <a:pt x="13459" y="7667"/>
                    <a:pt x="13638" y="7321"/>
                  </a:cubicBezTo>
                  <a:cubicBezTo>
                    <a:pt x="13890" y="6827"/>
                    <a:pt x="13696" y="6220"/>
                    <a:pt x="13201" y="5968"/>
                  </a:cubicBezTo>
                  <a:cubicBezTo>
                    <a:pt x="13054" y="5892"/>
                    <a:pt x="12898" y="5857"/>
                    <a:pt x="12744" y="5857"/>
                  </a:cubicBezTo>
                  <a:cubicBezTo>
                    <a:pt x="12379" y="5857"/>
                    <a:pt x="12027" y="6057"/>
                    <a:pt x="11848" y="6403"/>
                  </a:cubicBezTo>
                  <a:cubicBezTo>
                    <a:pt x="11767" y="6562"/>
                    <a:pt x="11733" y="6731"/>
                    <a:pt x="11739" y="6897"/>
                  </a:cubicBezTo>
                  <a:lnTo>
                    <a:pt x="10038" y="7723"/>
                  </a:lnTo>
                  <a:cubicBezTo>
                    <a:pt x="10480" y="7034"/>
                    <a:pt x="10862" y="6376"/>
                    <a:pt x="11191" y="5761"/>
                  </a:cubicBezTo>
                  <a:lnTo>
                    <a:pt x="13123" y="4310"/>
                  </a:lnTo>
                  <a:cubicBezTo>
                    <a:pt x="13249" y="4477"/>
                    <a:pt x="13427" y="4606"/>
                    <a:pt x="13644" y="4668"/>
                  </a:cubicBezTo>
                  <a:cubicBezTo>
                    <a:pt x="13736" y="4695"/>
                    <a:pt x="13829" y="4708"/>
                    <a:pt x="13921" y="4708"/>
                  </a:cubicBezTo>
                  <a:cubicBezTo>
                    <a:pt x="14356" y="4708"/>
                    <a:pt x="14760" y="4422"/>
                    <a:pt x="14887" y="3984"/>
                  </a:cubicBezTo>
                  <a:cubicBezTo>
                    <a:pt x="15038" y="3448"/>
                    <a:pt x="14734" y="2892"/>
                    <a:pt x="14200" y="2736"/>
                  </a:cubicBezTo>
                  <a:cubicBezTo>
                    <a:pt x="14107" y="2709"/>
                    <a:pt x="14013" y="2696"/>
                    <a:pt x="13920" y="2696"/>
                  </a:cubicBezTo>
                  <a:cubicBezTo>
                    <a:pt x="13485" y="2696"/>
                    <a:pt x="13084" y="2982"/>
                    <a:pt x="12956" y="3421"/>
                  </a:cubicBezTo>
                  <a:cubicBezTo>
                    <a:pt x="12906" y="3592"/>
                    <a:pt x="12904" y="3765"/>
                    <a:pt x="12942" y="3927"/>
                  </a:cubicBezTo>
                  <a:lnTo>
                    <a:pt x="11623" y="4916"/>
                  </a:lnTo>
                  <a:cubicBezTo>
                    <a:pt x="12257" y="3625"/>
                    <a:pt x="12637" y="2593"/>
                    <a:pt x="12836" y="1981"/>
                  </a:cubicBezTo>
                  <a:cubicBezTo>
                    <a:pt x="12915" y="2000"/>
                    <a:pt x="12995" y="2010"/>
                    <a:pt x="13075" y="2010"/>
                  </a:cubicBezTo>
                  <a:cubicBezTo>
                    <a:pt x="13363" y="2010"/>
                    <a:pt x="13650" y="1886"/>
                    <a:pt x="13848" y="1648"/>
                  </a:cubicBezTo>
                  <a:cubicBezTo>
                    <a:pt x="14202" y="1220"/>
                    <a:pt x="14142" y="587"/>
                    <a:pt x="13718" y="232"/>
                  </a:cubicBezTo>
                  <a:cubicBezTo>
                    <a:pt x="13530" y="76"/>
                    <a:pt x="13302" y="0"/>
                    <a:pt x="13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5339787" y="1694817"/>
              <a:ext cx="2573468" cy="2088830"/>
            </a:xfrm>
            <a:custGeom>
              <a:avLst/>
              <a:gdLst/>
              <a:ahLst/>
              <a:cxnLst/>
              <a:rect l="l" t="t" r="r" b="b"/>
              <a:pathLst>
                <a:path w="42332" h="34360" extrusionOk="0">
                  <a:moveTo>
                    <a:pt x="20283" y="0"/>
                  </a:moveTo>
                  <a:cubicBezTo>
                    <a:pt x="14482" y="0"/>
                    <a:pt x="8927" y="1811"/>
                    <a:pt x="8206" y="6338"/>
                  </a:cubicBezTo>
                  <a:cubicBezTo>
                    <a:pt x="7605" y="10110"/>
                    <a:pt x="1039" y="11290"/>
                    <a:pt x="1143" y="16688"/>
                  </a:cubicBezTo>
                  <a:cubicBezTo>
                    <a:pt x="1" y="18299"/>
                    <a:pt x="45" y="20316"/>
                    <a:pt x="3331" y="22465"/>
                  </a:cubicBezTo>
                  <a:cubicBezTo>
                    <a:pt x="7866" y="25431"/>
                    <a:pt x="6359" y="24951"/>
                    <a:pt x="8251" y="29369"/>
                  </a:cubicBezTo>
                  <a:cubicBezTo>
                    <a:pt x="9524" y="32341"/>
                    <a:pt x="15923" y="34360"/>
                    <a:pt x="22049" y="34360"/>
                  </a:cubicBezTo>
                  <a:cubicBezTo>
                    <a:pt x="27850" y="34360"/>
                    <a:pt x="33405" y="32549"/>
                    <a:pt x="34126" y="28021"/>
                  </a:cubicBezTo>
                  <a:cubicBezTo>
                    <a:pt x="34727" y="24251"/>
                    <a:pt x="41293" y="23071"/>
                    <a:pt x="41189" y="17673"/>
                  </a:cubicBezTo>
                  <a:cubicBezTo>
                    <a:pt x="42331" y="16060"/>
                    <a:pt x="42287" y="14045"/>
                    <a:pt x="39001" y="11896"/>
                  </a:cubicBezTo>
                  <a:cubicBezTo>
                    <a:pt x="34466" y="8930"/>
                    <a:pt x="35973" y="9409"/>
                    <a:pt x="34081" y="4992"/>
                  </a:cubicBezTo>
                  <a:cubicBezTo>
                    <a:pt x="32808" y="2019"/>
                    <a:pt x="26408" y="0"/>
                    <a:pt x="202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5438271" y="1792693"/>
              <a:ext cx="1127458" cy="1896969"/>
            </a:xfrm>
            <a:custGeom>
              <a:avLst/>
              <a:gdLst/>
              <a:ahLst/>
              <a:cxnLst/>
              <a:rect l="l" t="t" r="r" b="b"/>
              <a:pathLst>
                <a:path w="18546" h="31204" extrusionOk="0">
                  <a:moveTo>
                    <a:pt x="13413" y="0"/>
                  </a:moveTo>
                  <a:cubicBezTo>
                    <a:pt x="13113" y="0"/>
                    <a:pt x="12783" y="77"/>
                    <a:pt x="12419" y="249"/>
                  </a:cubicBezTo>
                  <a:cubicBezTo>
                    <a:pt x="9934" y="1378"/>
                    <a:pt x="4345" y="6120"/>
                    <a:pt x="2031" y="16789"/>
                  </a:cubicBezTo>
                  <a:cubicBezTo>
                    <a:pt x="1" y="26145"/>
                    <a:pt x="923" y="31204"/>
                    <a:pt x="4683" y="31204"/>
                  </a:cubicBezTo>
                  <a:cubicBezTo>
                    <a:pt x="5210" y="31204"/>
                    <a:pt x="5794" y="31104"/>
                    <a:pt x="6434" y="30902"/>
                  </a:cubicBezTo>
                  <a:cubicBezTo>
                    <a:pt x="8240" y="30332"/>
                    <a:pt x="9568" y="30152"/>
                    <a:pt x="10611" y="30152"/>
                  </a:cubicBezTo>
                  <a:cubicBezTo>
                    <a:pt x="12410" y="30152"/>
                    <a:pt x="13359" y="30689"/>
                    <a:pt x="14446" y="30689"/>
                  </a:cubicBezTo>
                  <a:cubicBezTo>
                    <a:pt x="14541" y="30689"/>
                    <a:pt x="14636" y="30685"/>
                    <a:pt x="14733" y="30676"/>
                  </a:cubicBezTo>
                  <a:cubicBezTo>
                    <a:pt x="16679" y="30500"/>
                    <a:pt x="17473" y="28465"/>
                    <a:pt x="17833" y="26804"/>
                  </a:cubicBezTo>
                  <a:cubicBezTo>
                    <a:pt x="18545" y="23499"/>
                    <a:pt x="18299" y="20097"/>
                    <a:pt x="17997" y="16759"/>
                  </a:cubicBezTo>
                  <a:cubicBezTo>
                    <a:pt x="17617" y="12570"/>
                    <a:pt x="16983" y="8435"/>
                    <a:pt x="16208" y="4301"/>
                  </a:cubicBezTo>
                  <a:cubicBezTo>
                    <a:pt x="16176" y="4149"/>
                    <a:pt x="16144" y="3996"/>
                    <a:pt x="16109" y="3843"/>
                  </a:cubicBezTo>
                  <a:cubicBezTo>
                    <a:pt x="15784" y="2356"/>
                    <a:pt x="15075" y="0"/>
                    <a:pt x="134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5538396" y="2130335"/>
              <a:ext cx="1027272" cy="1559267"/>
            </a:xfrm>
            <a:custGeom>
              <a:avLst/>
              <a:gdLst/>
              <a:ahLst/>
              <a:cxnLst/>
              <a:rect l="l" t="t" r="r" b="b"/>
              <a:pathLst>
                <a:path w="16898" h="25649" extrusionOk="0">
                  <a:moveTo>
                    <a:pt x="14790" y="0"/>
                  </a:moveTo>
                  <a:cubicBezTo>
                    <a:pt x="14790" y="237"/>
                    <a:pt x="14798" y="475"/>
                    <a:pt x="14804" y="711"/>
                  </a:cubicBezTo>
                  <a:cubicBezTo>
                    <a:pt x="14937" y="5461"/>
                    <a:pt x="14585" y="10212"/>
                    <a:pt x="14234" y="14951"/>
                  </a:cubicBezTo>
                  <a:cubicBezTo>
                    <a:pt x="14134" y="16296"/>
                    <a:pt x="14025" y="17678"/>
                    <a:pt x="13454" y="18900"/>
                  </a:cubicBezTo>
                  <a:cubicBezTo>
                    <a:pt x="13249" y="19341"/>
                    <a:pt x="12974" y="19765"/>
                    <a:pt x="12575" y="20045"/>
                  </a:cubicBezTo>
                  <a:cubicBezTo>
                    <a:pt x="12049" y="20414"/>
                    <a:pt x="11378" y="20491"/>
                    <a:pt x="10737" y="20523"/>
                  </a:cubicBezTo>
                  <a:cubicBezTo>
                    <a:pt x="10206" y="20551"/>
                    <a:pt x="9673" y="20557"/>
                    <a:pt x="9140" y="20557"/>
                  </a:cubicBezTo>
                  <a:cubicBezTo>
                    <a:pt x="8719" y="20557"/>
                    <a:pt x="8298" y="20553"/>
                    <a:pt x="7877" y="20553"/>
                  </a:cubicBezTo>
                  <a:cubicBezTo>
                    <a:pt x="7232" y="20553"/>
                    <a:pt x="6589" y="20562"/>
                    <a:pt x="5946" y="20607"/>
                  </a:cubicBezTo>
                  <a:cubicBezTo>
                    <a:pt x="4353" y="20718"/>
                    <a:pt x="2729" y="21075"/>
                    <a:pt x="1419" y="21990"/>
                  </a:cubicBezTo>
                  <a:cubicBezTo>
                    <a:pt x="830" y="22403"/>
                    <a:pt x="345" y="22943"/>
                    <a:pt x="0" y="23535"/>
                  </a:cubicBezTo>
                  <a:cubicBezTo>
                    <a:pt x="605" y="24931"/>
                    <a:pt x="1618" y="25649"/>
                    <a:pt x="3034" y="25649"/>
                  </a:cubicBezTo>
                  <a:cubicBezTo>
                    <a:pt x="3562" y="25649"/>
                    <a:pt x="4147" y="25549"/>
                    <a:pt x="4787" y="25347"/>
                  </a:cubicBezTo>
                  <a:cubicBezTo>
                    <a:pt x="6592" y="24778"/>
                    <a:pt x="7920" y="24598"/>
                    <a:pt x="8963" y="24598"/>
                  </a:cubicBezTo>
                  <a:cubicBezTo>
                    <a:pt x="10761" y="24598"/>
                    <a:pt x="11710" y="25134"/>
                    <a:pt x="12797" y="25134"/>
                  </a:cubicBezTo>
                  <a:cubicBezTo>
                    <a:pt x="12892" y="25134"/>
                    <a:pt x="12988" y="25130"/>
                    <a:pt x="13086" y="25121"/>
                  </a:cubicBezTo>
                  <a:cubicBezTo>
                    <a:pt x="15032" y="24946"/>
                    <a:pt x="15826" y="22911"/>
                    <a:pt x="16185" y="21250"/>
                  </a:cubicBezTo>
                  <a:cubicBezTo>
                    <a:pt x="16897" y="17948"/>
                    <a:pt x="16651" y="14545"/>
                    <a:pt x="16349" y="11207"/>
                  </a:cubicBezTo>
                  <a:cubicBezTo>
                    <a:pt x="16007" y="7439"/>
                    <a:pt x="15461" y="3716"/>
                    <a:pt x="14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6690598" y="1792693"/>
              <a:ext cx="1127397" cy="1896969"/>
            </a:xfrm>
            <a:custGeom>
              <a:avLst/>
              <a:gdLst/>
              <a:ahLst/>
              <a:cxnLst/>
              <a:rect l="l" t="t" r="r" b="b"/>
              <a:pathLst>
                <a:path w="18545" h="31204" extrusionOk="0">
                  <a:moveTo>
                    <a:pt x="5133" y="0"/>
                  </a:moveTo>
                  <a:cubicBezTo>
                    <a:pt x="3471" y="0"/>
                    <a:pt x="2761" y="2356"/>
                    <a:pt x="2436" y="3843"/>
                  </a:cubicBezTo>
                  <a:cubicBezTo>
                    <a:pt x="2402" y="3996"/>
                    <a:pt x="2370" y="4149"/>
                    <a:pt x="2338" y="4301"/>
                  </a:cubicBezTo>
                  <a:cubicBezTo>
                    <a:pt x="1563" y="8435"/>
                    <a:pt x="929" y="12570"/>
                    <a:pt x="549" y="16759"/>
                  </a:cubicBezTo>
                  <a:cubicBezTo>
                    <a:pt x="247" y="20097"/>
                    <a:pt x="1" y="23499"/>
                    <a:pt x="713" y="26804"/>
                  </a:cubicBezTo>
                  <a:cubicBezTo>
                    <a:pt x="1073" y="28465"/>
                    <a:pt x="1867" y="30500"/>
                    <a:pt x="3813" y="30676"/>
                  </a:cubicBezTo>
                  <a:cubicBezTo>
                    <a:pt x="3910" y="30685"/>
                    <a:pt x="4005" y="30689"/>
                    <a:pt x="4100" y="30689"/>
                  </a:cubicBezTo>
                  <a:cubicBezTo>
                    <a:pt x="5187" y="30689"/>
                    <a:pt x="6136" y="30152"/>
                    <a:pt x="7935" y="30152"/>
                  </a:cubicBezTo>
                  <a:cubicBezTo>
                    <a:pt x="8978" y="30152"/>
                    <a:pt x="10306" y="30332"/>
                    <a:pt x="12112" y="30902"/>
                  </a:cubicBezTo>
                  <a:cubicBezTo>
                    <a:pt x="12752" y="31104"/>
                    <a:pt x="13335" y="31204"/>
                    <a:pt x="13863" y="31204"/>
                  </a:cubicBezTo>
                  <a:cubicBezTo>
                    <a:pt x="17623" y="31204"/>
                    <a:pt x="18545" y="26145"/>
                    <a:pt x="16515" y="16789"/>
                  </a:cubicBezTo>
                  <a:cubicBezTo>
                    <a:pt x="14201" y="6120"/>
                    <a:pt x="8612" y="1378"/>
                    <a:pt x="6127" y="249"/>
                  </a:cubicBezTo>
                  <a:cubicBezTo>
                    <a:pt x="5763" y="77"/>
                    <a:pt x="5432" y="0"/>
                    <a:pt x="51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6690659" y="2130335"/>
              <a:ext cx="1027272" cy="1559267"/>
            </a:xfrm>
            <a:custGeom>
              <a:avLst/>
              <a:gdLst/>
              <a:ahLst/>
              <a:cxnLst/>
              <a:rect l="l" t="t" r="r" b="b"/>
              <a:pathLst>
                <a:path w="16898" h="25649" extrusionOk="0">
                  <a:moveTo>
                    <a:pt x="2106" y="0"/>
                  </a:moveTo>
                  <a:lnTo>
                    <a:pt x="2106" y="0"/>
                  </a:lnTo>
                  <a:cubicBezTo>
                    <a:pt x="1437" y="3716"/>
                    <a:pt x="890" y="7439"/>
                    <a:pt x="549" y="11207"/>
                  </a:cubicBezTo>
                  <a:cubicBezTo>
                    <a:pt x="246" y="14545"/>
                    <a:pt x="1" y="17948"/>
                    <a:pt x="712" y="21250"/>
                  </a:cubicBezTo>
                  <a:cubicBezTo>
                    <a:pt x="1072" y="22911"/>
                    <a:pt x="1866" y="24946"/>
                    <a:pt x="3812" y="25121"/>
                  </a:cubicBezTo>
                  <a:cubicBezTo>
                    <a:pt x="3910" y="25130"/>
                    <a:pt x="4006" y="25134"/>
                    <a:pt x="4101" y="25134"/>
                  </a:cubicBezTo>
                  <a:cubicBezTo>
                    <a:pt x="5187" y="25134"/>
                    <a:pt x="6136" y="24598"/>
                    <a:pt x="7935" y="24598"/>
                  </a:cubicBezTo>
                  <a:cubicBezTo>
                    <a:pt x="8977" y="24598"/>
                    <a:pt x="10306" y="24778"/>
                    <a:pt x="12111" y="25347"/>
                  </a:cubicBezTo>
                  <a:cubicBezTo>
                    <a:pt x="12751" y="25549"/>
                    <a:pt x="13336" y="25649"/>
                    <a:pt x="13864" y="25649"/>
                  </a:cubicBezTo>
                  <a:cubicBezTo>
                    <a:pt x="15280" y="25649"/>
                    <a:pt x="16293" y="24931"/>
                    <a:pt x="16898" y="23535"/>
                  </a:cubicBezTo>
                  <a:cubicBezTo>
                    <a:pt x="16553" y="22943"/>
                    <a:pt x="16068" y="22403"/>
                    <a:pt x="15478" y="21990"/>
                  </a:cubicBezTo>
                  <a:cubicBezTo>
                    <a:pt x="14168" y="21075"/>
                    <a:pt x="12544" y="20718"/>
                    <a:pt x="10951" y="20607"/>
                  </a:cubicBezTo>
                  <a:cubicBezTo>
                    <a:pt x="10308" y="20562"/>
                    <a:pt x="9665" y="20553"/>
                    <a:pt x="9021" y="20553"/>
                  </a:cubicBezTo>
                  <a:cubicBezTo>
                    <a:pt x="8599" y="20553"/>
                    <a:pt x="8178" y="20557"/>
                    <a:pt x="7757" y="20557"/>
                  </a:cubicBezTo>
                  <a:cubicBezTo>
                    <a:pt x="7224" y="20557"/>
                    <a:pt x="6692" y="20551"/>
                    <a:pt x="6160" y="20523"/>
                  </a:cubicBezTo>
                  <a:cubicBezTo>
                    <a:pt x="5519" y="20491"/>
                    <a:pt x="4848" y="20414"/>
                    <a:pt x="4323" y="20045"/>
                  </a:cubicBezTo>
                  <a:cubicBezTo>
                    <a:pt x="3924" y="19765"/>
                    <a:pt x="3649" y="19341"/>
                    <a:pt x="3444" y="18900"/>
                  </a:cubicBezTo>
                  <a:cubicBezTo>
                    <a:pt x="2873" y="17678"/>
                    <a:pt x="2763" y="16296"/>
                    <a:pt x="2664" y="14951"/>
                  </a:cubicBezTo>
                  <a:cubicBezTo>
                    <a:pt x="2313" y="10212"/>
                    <a:pt x="1961" y="5461"/>
                    <a:pt x="2094" y="711"/>
                  </a:cubicBezTo>
                  <a:cubicBezTo>
                    <a:pt x="2100" y="475"/>
                    <a:pt x="2106" y="237"/>
                    <a:pt x="2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6352592" y="1359850"/>
              <a:ext cx="564276" cy="1169952"/>
            </a:xfrm>
            <a:custGeom>
              <a:avLst/>
              <a:gdLst/>
              <a:ahLst/>
              <a:cxnLst/>
              <a:rect l="l" t="t" r="r" b="b"/>
              <a:pathLst>
                <a:path w="9282" h="19245" extrusionOk="0">
                  <a:moveTo>
                    <a:pt x="2815" y="0"/>
                  </a:moveTo>
                  <a:cubicBezTo>
                    <a:pt x="2561" y="0"/>
                    <a:pt x="2332" y="215"/>
                    <a:pt x="2354" y="500"/>
                  </a:cubicBezTo>
                  <a:cubicBezTo>
                    <a:pt x="2552" y="3307"/>
                    <a:pt x="3101" y="11459"/>
                    <a:pt x="2863" y="12404"/>
                  </a:cubicBezTo>
                  <a:cubicBezTo>
                    <a:pt x="2639" y="13290"/>
                    <a:pt x="1426" y="14266"/>
                    <a:pt x="895" y="14470"/>
                  </a:cubicBezTo>
                  <a:cubicBezTo>
                    <a:pt x="879" y="14476"/>
                    <a:pt x="863" y="14479"/>
                    <a:pt x="848" y="14479"/>
                  </a:cubicBezTo>
                  <a:cubicBezTo>
                    <a:pt x="751" y="14479"/>
                    <a:pt x="681" y="14361"/>
                    <a:pt x="643" y="14361"/>
                  </a:cubicBezTo>
                  <a:cubicBezTo>
                    <a:pt x="629" y="14361"/>
                    <a:pt x="620" y="14376"/>
                    <a:pt x="615" y="14415"/>
                  </a:cubicBezTo>
                  <a:cubicBezTo>
                    <a:pt x="469" y="15485"/>
                    <a:pt x="0" y="19244"/>
                    <a:pt x="620" y="19244"/>
                  </a:cubicBezTo>
                  <a:cubicBezTo>
                    <a:pt x="789" y="19244"/>
                    <a:pt x="1038" y="18966"/>
                    <a:pt x="1396" y="18279"/>
                  </a:cubicBezTo>
                  <a:cubicBezTo>
                    <a:pt x="2370" y="17568"/>
                    <a:pt x="3192" y="15401"/>
                    <a:pt x="3492" y="14470"/>
                  </a:cubicBezTo>
                  <a:cubicBezTo>
                    <a:pt x="3713" y="13786"/>
                    <a:pt x="4025" y="13434"/>
                    <a:pt x="4327" y="13434"/>
                  </a:cubicBezTo>
                  <a:cubicBezTo>
                    <a:pt x="4606" y="13434"/>
                    <a:pt x="4877" y="13735"/>
                    <a:pt x="5060" y="14352"/>
                  </a:cubicBezTo>
                  <a:cubicBezTo>
                    <a:pt x="5381" y="15444"/>
                    <a:pt x="6180" y="17833"/>
                    <a:pt x="7707" y="18642"/>
                  </a:cubicBezTo>
                  <a:cubicBezTo>
                    <a:pt x="7735" y="18656"/>
                    <a:pt x="7765" y="18663"/>
                    <a:pt x="7796" y="18663"/>
                  </a:cubicBezTo>
                  <a:cubicBezTo>
                    <a:pt x="8315" y="18663"/>
                    <a:pt x="9282" y="16754"/>
                    <a:pt x="8894" y="16409"/>
                  </a:cubicBezTo>
                  <a:cubicBezTo>
                    <a:pt x="7489" y="15163"/>
                    <a:pt x="6093" y="13676"/>
                    <a:pt x="6161" y="12727"/>
                  </a:cubicBezTo>
                  <a:cubicBezTo>
                    <a:pt x="6284" y="11013"/>
                    <a:pt x="7128" y="4166"/>
                    <a:pt x="7283" y="550"/>
                  </a:cubicBezTo>
                  <a:cubicBezTo>
                    <a:pt x="7295" y="268"/>
                    <a:pt x="7069" y="70"/>
                    <a:pt x="6819" y="70"/>
                  </a:cubicBezTo>
                  <a:cubicBezTo>
                    <a:pt x="6736" y="70"/>
                    <a:pt x="6650" y="92"/>
                    <a:pt x="6569" y="140"/>
                  </a:cubicBezTo>
                  <a:cubicBezTo>
                    <a:pt x="6025" y="470"/>
                    <a:pt x="5478" y="592"/>
                    <a:pt x="4967" y="592"/>
                  </a:cubicBezTo>
                  <a:cubicBezTo>
                    <a:pt x="4207" y="592"/>
                    <a:pt x="3523" y="322"/>
                    <a:pt x="3037" y="58"/>
                  </a:cubicBezTo>
                  <a:cubicBezTo>
                    <a:pt x="2965" y="18"/>
                    <a:pt x="2889" y="0"/>
                    <a:pt x="2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7267520" y="2079330"/>
              <a:ext cx="281773" cy="286880"/>
            </a:xfrm>
            <a:custGeom>
              <a:avLst/>
              <a:gdLst/>
              <a:ahLst/>
              <a:cxnLst/>
              <a:rect l="l" t="t" r="r" b="b"/>
              <a:pathLst>
                <a:path w="4635" h="4719" extrusionOk="0">
                  <a:moveTo>
                    <a:pt x="1811" y="0"/>
                  </a:moveTo>
                  <a:lnTo>
                    <a:pt x="624" y="1005"/>
                  </a:lnTo>
                  <a:lnTo>
                    <a:pt x="183" y="1805"/>
                  </a:lnTo>
                  <a:cubicBezTo>
                    <a:pt x="183" y="1805"/>
                    <a:pt x="1" y="2600"/>
                    <a:pt x="44" y="2643"/>
                  </a:cubicBezTo>
                  <a:cubicBezTo>
                    <a:pt x="88" y="2687"/>
                    <a:pt x="389" y="3295"/>
                    <a:pt x="389" y="3295"/>
                  </a:cubicBezTo>
                  <a:lnTo>
                    <a:pt x="773" y="4023"/>
                  </a:lnTo>
                  <a:lnTo>
                    <a:pt x="1315" y="4452"/>
                  </a:lnTo>
                  <a:lnTo>
                    <a:pt x="2285" y="4718"/>
                  </a:lnTo>
                  <a:lnTo>
                    <a:pt x="3178" y="4469"/>
                  </a:lnTo>
                  <a:lnTo>
                    <a:pt x="3891" y="4256"/>
                  </a:lnTo>
                  <a:lnTo>
                    <a:pt x="4625" y="3098"/>
                  </a:lnTo>
                  <a:lnTo>
                    <a:pt x="4623" y="2542"/>
                  </a:lnTo>
                  <a:lnTo>
                    <a:pt x="4634" y="1647"/>
                  </a:lnTo>
                  <a:lnTo>
                    <a:pt x="4496" y="1362"/>
                  </a:lnTo>
                  <a:lnTo>
                    <a:pt x="4409" y="1087"/>
                  </a:lnTo>
                  <a:lnTo>
                    <a:pt x="4225" y="776"/>
                  </a:lnTo>
                  <a:lnTo>
                    <a:pt x="4042" y="552"/>
                  </a:lnTo>
                  <a:lnTo>
                    <a:pt x="3405" y="71"/>
                  </a:lnTo>
                  <a:lnTo>
                    <a:pt x="2758" y="20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7146117" y="1957623"/>
              <a:ext cx="558744" cy="551570"/>
            </a:xfrm>
            <a:custGeom>
              <a:avLst/>
              <a:gdLst/>
              <a:ahLst/>
              <a:cxnLst/>
              <a:rect l="l" t="t" r="r" b="b"/>
              <a:pathLst>
                <a:path w="9191" h="9073" extrusionOk="0">
                  <a:moveTo>
                    <a:pt x="5390" y="2291"/>
                  </a:moveTo>
                  <a:cubicBezTo>
                    <a:pt x="5463" y="2291"/>
                    <a:pt x="5535" y="2310"/>
                    <a:pt x="5604" y="2340"/>
                  </a:cubicBezTo>
                  <a:cubicBezTo>
                    <a:pt x="5924" y="2486"/>
                    <a:pt x="6188" y="2896"/>
                    <a:pt x="6188" y="2896"/>
                  </a:cubicBezTo>
                  <a:cubicBezTo>
                    <a:pt x="6210" y="2925"/>
                    <a:pt x="6230" y="2967"/>
                    <a:pt x="6246" y="3019"/>
                  </a:cubicBezTo>
                  <a:cubicBezTo>
                    <a:pt x="6279" y="3130"/>
                    <a:pt x="6294" y="3282"/>
                    <a:pt x="6272" y="3418"/>
                  </a:cubicBezTo>
                  <a:cubicBezTo>
                    <a:pt x="6252" y="3532"/>
                    <a:pt x="6208" y="3635"/>
                    <a:pt x="6126" y="3689"/>
                  </a:cubicBezTo>
                  <a:cubicBezTo>
                    <a:pt x="6081" y="3721"/>
                    <a:pt x="6025" y="3735"/>
                    <a:pt x="5961" y="3735"/>
                  </a:cubicBezTo>
                  <a:cubicBezTo>
                    <a:pt x="5711" y="3735"/>
                    <a:pt x="5350" y="3508"/>
                    <a:pt x="5151" y="3138"/>
                  </a:cubicBezTo>
                  <a:cubicBezTo>
                    <a:pt x="4997" y="2853"/>
                    <a:pt x="4943" y="2618"/>
                    <a:pt x="5023" y="2470"/>
                  </a:cubicBezTo>
                  <a:cubicBezTo>
                    <a:pt x="5071" y="2375"/>
                    <a:pt x="5175" y="2315"/>
                    <a:pt x="5340" y="2294"/>
                  </a:cubicBezTo>
                  <a:cubicBezTo>
                    <a:pt x="5357" y="2292"/>
                    <a:pt x="5374" y="2291"/>
                    <a:pt x="5390" y="2291"/>
                  </a:cubicBezTo>
                  <a:close/>
                  <a:moveTo>
                    <a:pt x="3969" y="2239"/>
                  </a:moveTo>
                  <a:cubicBezTo>
                    <a:pt x="4086" y="2239"/>
                    <a:pt x="4197" y="2261"/>
                    <a:pt x="4295" y="2303"/>
                  </a:cubicBezTo>
                  <a:cubicBezTo>
                    <a:pt x="4677" y="2465"/>
                    <a:pt x="4594" y="2876"/>
                    <a:pt x="4594" y="2876"/>
                  </a:cubicBezTo>
                  <a:cubicBezTo>
                    <a:pt x="4464" y="3326"/>
                    <a:pt x="3686" y="3751"/>
                    <a:pt x="3224" y="3751"/>
                  </a:cubicBezTo>
                  <a:cubicBezTo>
                    <a:pt x="3141" y="3751"/>
                    <a:pt x="3068" y="3738"/>
                    <a:pt x="3011" y="3708"/>
                  </a:cubicBezTo>
                  <a:cubicBezTo>
                    <a:pt x="2637" y="3512"/>
                    <a:pt x="2661" y="3247"/>
                    <a:pt x="2996" y="2767"/>
                  </a:cubicBezTo>
                  <a:cubicBezTo>
                    <a:pt x="3003" y="2756"/>
                    <a:pt x="3011" y="2746"/>
                    <a:pt x="3017" y="2737"/>
                  </a:cubicBezTo>
                  <a:cubicBezTo>
                    <a:pt x="3232" y="2449"/>
                    <a:pt x="3536" y="2289"/>
                    <a:pt x="3827" y="2250"/>
                  </a:cubicBezTo>
                  <a:cubicBezTo>
                    <a:pt x="3875" y="2243"/>
                    <a:pt x="3923" y="2239"/>
                    <a:pt x="3969" y="2239"/>
                  </a:cubicBezTo>
                  <a:close/>
                  <a:moveTo>
                    <a:pt x="2704" y="3810"/>
                  </a:moveTo>
                  <a:cubicBezTo>
                    <a:pt x="2880" y="3810"/>
                    <a:pt x="3032" y="4128"/>
                    <a:pt x="3032" y="4128"/>
                  </a:cubicBezTo>
                  <a:cubicBezTo>
                    <a:pt x="3082" y="4216"/>
                    <a:pt x="3111" y="4366"/>
                    <a:pt x="2795" y="4397"/>
                  </a:cubicBezTo>
                  <a:cubicBezTo>
                    <a:pt x="2780" y="4398"/>
                    <a:pt x="2765" y="4399"/>
                    <a:pt x="2750" y="4399"/>
                  </a:cubicBezTo>
                  <a:cubicBezTo>
                    <a:pt x="2583" y="4399"/>
                    <a:pt x="2477" y="4305"/>
                    <a:pt x="2462" y="4178"/>
                  </a:cubicBezTo>
                  <a:cubicBezTo>
                    <a:pt x="2446" y="4086"/>
                    <a:pt x="2478" y="3980"/>
                    <a:pt x="2568" y="3881"/>
                  </a:cubicBezTo>
                  <a:cubicBezTo>
                    <a:pt x="2614" y="3831"/>
                    <a:pt x="2659" y="3810"/>
                    <a:pt x="2704" y="3810"/>
                  </a:cubicBezTo>
                  <a:close/>
                  <a:moveTo>
                    <a:pt x="6359" y="4023"/>
                  </a:moveTo>
                  <a:cubicBezTo>
                    <a:pt x="6493" y="4023"/>
                    <a:pt x="6482" y="4139"/>
                    <a:pt x="6482" y="4139"/>
                  </a:cubicBezTo>
                  <a:cubicBezTo>
                    <a:pt x="6514" y="4201"/>
                    <a:pt x="6513" y="4270"/>
                    <a:pt x="6488" y="4332"/>
                  </a:cubicBezTo>
                  <a:cubicBezTo>
                    <a:pt x="6450" y="4436"/>
                    <a:pt x="6354" y="4519"/>
                    <a:pt x="6259" y="4519"/>
                  </a:cubicBezTo>
                  <a:cubicBezTo>
                    <a:pt x="6250" y="4519"/>
                    <a:pt x="6242" y="4519"/>
                    <a:pt x="6233" y="4517"/>
                  </a:cubicBezTo>
                  <a:lnTo>
                    <a:pt x="6231" y="4518"/>
                  </a:lnTo>
                  <a:cubicBezTo>
                    <a:pt x="6214" y="4516"/>
                    <a:pt x="6195" y="4510"/>
                    <a:pt x="6179" y="4500"/>
                  </a:cubicBezTo>
                  <a:cubicBezTo>
                    <a:pt x="6009" y="4400"/>
                    <a:pt x="6032" y="4102"/>
                    <a:pt x="6265" y="4037"/>
                  </a:cubicBezTo>
                  <a:cubicBezTo>
                    <a:pt x="6303" y="4027"/>
                    <a:pt x="6334" y="4023"/>
                    <a:pt x="6359" y="4023"/>
                  </a:cubicBezTo>
                  <a:close/>
                  <a:moveTo>
                    <a:pt x="4539" y="3548"/>
                  </a:moveTo>
                  <a:cubicBezTo>
                    <a:pt x="4610" y="3548"/>
                    <a:pt x="4677" y="3561"/>
                    <a:pt x="4739" y="3590"/>
                  </a:cubicBezTo>
                  <a:cubicBezTo>
                    <a:pt x="5135" y="3777"/>
                    <a:pt x="5136" y="4317"/>
                    <a:pt x="5136" y="4317"/>
                  </a:cubicBezTo>
                  <a:cubicBezTo>
                    <a:pt x="5158" y="4677"/>
                    <a:pt x="4802" y="4965"/>
                    <a:pt x="4541" y="5109"/>
                  </a:cubicBezTo>
                  <a:cubicBezTo>
                    <a:pt x="4511" y="5126"/>
                    <a:pt x="4476" y="5134"/>
                    <a:pt x="4438" y="5134"/>
                  </a:cubicBezTo>
                  <a:cubicBezTo>
                    <a:pt x="4148" y="5134"/>
                    <a:pt x="3664" y="4678"/>
                    <a:pt x="3681" y="4301"/>
                  </a:cubicBezTo>
                  <a:cubicBezTo>
                    <a:pt x="3697" y="3938"/>
                    <a:pt x="4158" y="3548"/>
                    <a:pt x="4539" y="3548"/>
                  </a:cubicBezTo>
                  <a:close/>
                  <a:moveTo>
                    <a:pt x="5948" y="4636"/>
                  </a:moveTo>
                  <a:cubicBezTo>
                    <a:pt x="6032" y="4636"/>
                    <a:pt x="6108" y="4648"/>
                    <a:pt x="6168" y="4675"/>
                  </a:cubicBezTo>
                  <a:cubicBezTo>
                    <a:pt x="6203" y="4691"/>
                    <a:pt x="6231" y="4711"/>
                    <a:pt x="6254" y="4734"/>
                  </a:cubicBezTo>
                  <a:cubicBezTo>
                    <a:pt x="6440" y="4943"/>
                    <a:pt x="6335" y="5260"/>
                    <a:pt x="6335" y="5260"/>
                  </a:cubicBezTo>
                  <a:cubicBezTo>
                    <a:pt x="6303" y="5362"/>
                    <a:pt x="6247" y="5463"/>
                    <a:pt x="6176" y="5551"/>
                  </a:cubicBezTo>
                  <a:cubicBezTo>
                    <a:pt x="6016" y="5759"/>
                    <a:pt x="5776" y="5916"/>
                    <a:pt x="5534" y="5916"/>
                  </a:cubicBezTo>
                  <a:cubicBezTo>
                    <a:pt x="5433" y="5916"/>
                    <a:pt x="5331" y="5889"/>
                    <a:pt x="5235" y="5826"/>
                  </a:cubicBezTo>
                  <a:cubicBezTo>
                    <a:pt x="4808" y="5551"/>
                    <a:pt x="5013" y="5248"/>
                    <a:pt x="5212" y="4957"/>
                  </a:cubicBezTo>
                  <a:cubicBezTo>
                    <a:pt x="5346" y="4761"/>
                    <a:pt x="5684" y="4636"/>
                    <a:pt x="5948" y="4636"/>
                  </a:cubicBezTo>
                  <a:close/>
                  <a:moveTo>
                    <a:pt x="2768" y="4545"/>
                  </a:moveTo>
                  <a:cubicBezTo>
                    <a:pt x="3082" y="4545"/>
                    <a:pt x="3525" y="4897"/>
                    <a:pt x="3782" y="5099"/>
                  </a:cubicBezTo>
                  <a:cubicBezTo>
                    <a:pt x="4115" y="5360"/>
                    <a:pt x="4097" y="5627"/>
                    <a:pt x="4097" y="5627"/>
                  </a:cubicBezTo>
                  <a:cubicBezTo>
                    <a:pt x="4152" y="6018"/>
                    <a:pt x="3922" y="6152"/>
                    <a:pt x="3651" y="6152"/>
                  </a:cubicBezTo>
                  <a:cubicBezTo>
                    <a:pt x="3384" y="6152"/>
                    <a:pt x="3077" y="6022"/>
                    <a:pt x="2963" y="5877"/>
                  </a:cubicBezTo>
                  <a:cubicBezTo>
                    <a:pt x="2950" y="5859"/>
                    <a:pt x="2935" y="5842"/>
                    <a:pt x="2922" y="5823"/>
                  </a:cubicBezTo>
                  <a:lnTo>
                    <a:pt x="2920" y="5821"/>
                  </a:lnTo>
                  <a:cubicBezTo>
                    <a:pt x="2759" y="5617"/>
                    <a:pt x="2524" y="5306"/>
                    <a:pt x="2462" y="5029"/>
                  </a:cubicBezTo>
                  <a:cubicBezTo>
                    <a:pt x="2430" y="4890"/>
                    <a:pt x="2441" y="4761"/>
                    <a:pt x="2526" y="4656"/>
                  </a:cubicBezTo>
                  <a:cubicBezTo>
                    <a:pt x="2589" y="4577"/>
                    <a:pt x="2673" y="4545"/>
                    <a:pt x="2768" y="4545"/>
                  </a:cubicBezTo>
                  <a:close/>
                  <a:moveTo>
                    <a:pt x="4500" y="5668"/>
                  </a:moveTo>
                  <a:cubicBezTo>
                    <a:pt x="4505" y="5668"/>
                    <a:pt x="4510" y="5669"/>
                    <a:pt x="4516" y="5669"/>
                  </a:cubicBezTo>
                  <a:cubicBezTo>
                    <a:pt x="4704" y="5695"/>
                    <a:pt x="4817" y="5942"/>
                    <a:pt x="4817" y="5942"/>
                  </a:cubicBezTo>
                  <a:cubicBezTo>
                    <a:pt x="4909" y="6233"/>
                    <a:pt x="4712" y="6350"/>
                    <a:pt x="4520" y="6350"/>
                  </a:cubicBezTo>
                  <a:cubicBezTo>
                    <a:pt x="4406" y="6350"/>
                    <a:pt x="4295" y="6309"/>
                    <a:pt x="4247" y="6239"/>
                  </a:cubicBezTo>
                  <a:cubicBezTo>
                    <a:pt x="4119" y="6056"/>
                    <a:pt x="4313" y="5668"/>
                    <a:pt x="4500" y="5668"/>
                  </a:cubicBezTo>
                  <a:close/>
                  <a:moveTo>
                    <a:pt x="5322" y="0"/>
                  </a:moveTo>
                  <a:cubicBezTo>
                    <a:pt x="5159" y="0"/>
                    <a:pt x="4972" y="34"/>
                    <a:pt x="4960" y="185"/>
                  </a:cubicBezTo>
                  <a:cubicBezTo>
                    <a:pt x="4951" y="286"/>
                    <a:pt x="5106" y="397"/>
                    <a:pt x="5311" y="484"/>
                  </a:cubicBezTo>
                  <a:cubicBezTo>
                    <a:pt x="5330" y="603"/>
                    <a:pt x="5332" y="785"/>
                    <a:pt x="5293" y="1059"/>
                  </a:cubicBezTo>
                  <a:cubicBezTo>
                    <a:pt x="5256" y="1307"/>
                    <a:pt x="5137" y="1535"/>
                    <a:pt x="5005" y="1723"/>
                  </a:cubicBezTo>
                  <a:cubicBezTo>
                    <a:pt x="4796" y="1674"/>
                    <a:pt x="4585" y="1648"/>
                    <a:pt x="4376" y="1648"/>
                  </a:cubicBezTo>
                  <a:cubicBezTo>
                    <a:pt x="4025" y="1648"/>
                    <a:pt x="3678" y="1722"/>
                    <a:pt x="3355" y="1889"/>
                  </a:cubicBezTo>
                  <a:cubicBezTo>
                    <a:pt x="3225" y="1761"/>
                    <a:pt x="3103" y="1606"/>
                    <a:pt x="3033" y="1428"/>
                  </a:cubicBezTo>
                  <a:cubicBezTo>
                    <a:pt x="3013" y="1379"/>
                    <a:pt x="2999" y="1336"/>
                    <a:pt x="2984" y="1292"/>
                  </a:cubicBezTo>
                  <a:cubicBezTo>
                    <a:pt x="2915" y="1098"/>
                    <a:pt x="2951" y="883"/>
                    <a:pt x="3070" y="715"/>
                  </a:cubicBezTo>
                  <a:cubicBezTo>
                    <a:pt x="3103" y="669"/>
                    <a:pt x="3123" y="624"/>
                    <a:pt x="3129" y="582"/>
                  </a:cubicBezTo>
                  <a:cubicBezTo>
                    <a:pt x="3139" y="491"/>
                    <a:pt x="3076" y="448"/>
                    <a:pt x="2967" y="448"/>
                  </a:cubicBezTo>
                  <a:cubicBezTo>
                    <a:pt x="2801" y="448"/>
                    <a:pt x="2528" y="548"/>
                    <a:pt x="2243" y="732"/>
                  </a:cubicBezTo>
                  <a:cubicBezTo>
                    <a:pt x="2243" y="732"/>
                    <a:pt x="1793" y="1043"/>
                    <a:pt x="1956" y="1235"/>
                  </a:cubicBezTo>
                  <a:cubicBezTo>
                    <a:pt x="1979" y="1263"/>
                    <a:pt x="2022" y="1276"/>
                    <a:pt x="2076" y="1276"/>
                  </a:cubicBezTo>
                  <a:cubicBezTo>
                    <a:pt x="2089" y="1276"/>
                    <a:pt x="2103" y="1275"/>
                    <a:pt x="2118" y="1274"/>
                  </a:cubicBezTo>
                  <a:cubicBezTo>
                    <a:pt x="2140" y="1271"/>
                    <a:pt x="2161" y="1270"/>
                    <a:pt x="2182" y="1270"/>
                  </a:cubicBezTo>
                  <a:cubicBezTo>
                    <a:pt x="2383" y="1270"/>
                    <a:pt x="2574" y="1370"/>
                    <a:pt x="2700" y="1530"/>
                  </a:cubicBezTo>
                  <a:cubicBezTo>
                    <a:pt x="2714" y="1550"/>
                    <a:pt x="2730" y="1569"/>
                    <a:pt x="2744" y="1589"/>
                  </a:cubicBezTo>
                  <a:cubicBezTo>
                    <a:pt x="2866" y="1755"/>
                    <a:pt x="2936" y="1952"/>
                    <a:pt x="2975" y="2139"/>
                  </a:cubicBezTo>
                  <a:cubicBezTo>
                    <a:pt x="2652" y="2402"/>
                    <a:pt x="2367" y="2781"/>
                    <a:pt x="2143" y="3300"/>
                  </a:cubicBezTo>
                  <a:cubicBezTo>
                    <a:pt x="2127" y="3338"/>
                    <a:pt x="2106" y="3375"/>
                    <a:pt x="2086" y="3410"/>
                  </a:cubicBezTo>
                  <a:cubicBezTo>
                    <a:pt x="2002" y="3420"/>
                    <a:pt x="1912" y="3426"/>
                    <a:pt x="1821" y="3426"/>
                  </a:cubicBezTo>
                  <a:cubicBezTo>
                    <a:pt x="1629" y="3426"/>
                    <a:pt x="1427" y="3398"/>
                    <a:pt x="1244" y="3318"/>
                  </a:cubicBezTo>
                  <a:cubicBezTo>
                    <a:pt x="1176" y="3289"/>
                    <a:pt x="1116" y="3259"/>
                    <a:pt x="1062" y="3232"/>
                  </a:cubicBezTo>
                  <a:cubicBezTo>
                    <a:pt x="883" y="3141"/>
                    <a:pt x="755" y="2969"/>
                    <a:pt x="729" y="2770"/>
                  </a:cubicBezTo>
                  <a:cubicBezTo>
                    <a:pt x="719" y="2698"/>
                    <a:pt x="700" y="2638"/>
                    <a:pt x="669" y="2597"/>
                  </a:cubicBezTo>
                  <a:cubicBezTo>
                    <a:pt x="642" y="2562"/>
                    <a:pt x="610" y="2546"/>
                    <a:pt x="577" y="2546"/>
                  </a:cubicBezTo>
                  <a:cubicBezTo>
                    <a:pt x="419" y="2546"/>
                    <a:pt x="211" y="2898"/>
                    <a:pt x="106" y="3388"/>
                  </a:cubicBezTo>
                  <a:cubicBezTo>
                    <a:pt x="106" y="3388"/>
                    <a:pt x="1" y="3973"/>
                    <a:pt x="271" y="3994"/>
                  </a:cubicBezTo>
                  <a:cubicBezTo>
                    <a:pt x="273" y="3994"/>
                    <a:pt x="275" y="3994"/>
                    <a:pt x="277" y="3994"/>
                  </a:cubicBezTo>
                  <a:cubicBezTo>
                    <a:pt x="328" y="3994"/>
                    <a:pt x="380" y="3957"/>
                    <a:pt x="431" y="3892"/>
                  </a:cubicBezTo>
                  <a:cubicBezTo>
                    <a:pt x="554" y="3734"/>
                    <a:pt x="737" y="3639"/>
                    <a:pt x="935" y="3639"/>
                  </a:cubicBezTo>
                  <a:cubicBezTo>
                    <a:pt x="955" y="3639"/>
                    <a:pt x="976" y="3640"/>
                    <a:pt x="997" y="3642"/>
                  </a:cubicBezTo>
                  <a:cubicBezTo>
                    <a:pt x="1043" y="3646"/>
                    <a:pt x="1093" y="3653"/>
                    <a:pt x="1145" y="3660"/>
                  </a:cubicBezTo>
                  <a:cubicBezTo>
                    <a:pt x="1381" y="3695"/>
                    <a:pt x="1603" y="3806"/>
                    <a:pt x="1784" y="3933"/>
                  </a:cubicBezTo>
                  <a:cubicBezTo>
                    <a:pt x="1737" y="4073"/>
                    <a:pt x="1718" y="4243"/>
                    <a:pt x="1755" y="4470"/>
                  </a:cubicBezTo>
                  <a:cubicBezTo>
                    <a:pt x="1806" y="4785"/>
                    <a:pt x="1978" y="5045"/>
                    <a:pt x="2166" y="5302"/>
                  </a:cubicBezTo>
                  <a:cubicBezTo>
                    <a:pt x="2000" y="5537"/>
                    <a:pt x="1740" y="5831"/>
                    <a:pt x="1403" y="5962"/>
                  </a:cubicBezTo>
                  <a:cubicBezTo>
                    <a:pt x="1247" y="6023"/>
                    <a:pt x="1121" y="6062"/>
                    <a:pt x="1019" y="6088"/>
                  </a:cubicBezTo>
                  <a:cubicBezTo>
                    <a:pt x="996" y="6093"/>
                    <a:pt x="973" y="6095"/>
                    <a:pt x="950" y="6095"/>
                  </a:cubicBezTo>
                  <a:cubicBezTo>
                    <a:pt x="865" y="6095"/>
                    <a:pt x="782" y="6062"/>
                    <a:pt x="719" y="6002"/>
                  </a:cubicBezTo>
                  <a:cubicBezTo>
                    <a:pt x="636" y="5922"/>
                    <a:pt x="555" y="5868"/>
                    <a:pt x="481" y="5861"/>
                  </a:cubicBezTo>
                  <a:cubicBezTo>
                    <a:pt x="473" y="5860"/>
                    <a:pt x="466" y="5860"/>
                    <a:pt x="460" y="5860"/>
                  </a:cubicBezTo>
                  <a:cubicBezTo>
                    <a:pt x="235" y="5860"/>
                    <a:pt x="320" y="6325"/>
                    <a:pt x="643" y="6824"/>
                  </a:cubicBezTo>
                  <a:cubicBezTo>
                    <a:pt x="643" y="6824"/>
                    <a:pt x="886" y="7178"/>
                    <a:pt x="1088" y="7178"/>
                  </a:cubicBezTo>
                  <a:cubicBezTo>
                    <a:pt x="1125" y="7178"/>
                    <a:pt x="1160" y="7166"/>
                    <a:pt x="1192" y="7139"/>
                  </a:cubicBezTo>
                  <a:cubicBezTo>
                    <a:pt x="1250" y="7089"/>
                    <a:pt x="1249" y="6971"/>
                    <a:pt x="1207" y="6827"/>
                  </a:cubicBezTo>
                  <a:cubicBezTo>
                    <a:pt x="1176" y="6718"/>
                    <a:pt x="1210" y="6601"/>
                    <a:pt x="1292" y="6520"/>
                  </a:cubicBezTo>
                  <a:cubicBezTo>
                    <a:pt x="1364" y="6451"/>
                    <a:pt x="1457" y="6370"/>
                    <a:pt x="1578" y="6279"/>
                  </a:cubicBezTo>
                  <a:cubicBezTo>
                    <a:pt x="1885" y="6049"/>
                    <a:pt x="2300" y="5988"/>
                    <a:pt x="2595" y="5977"/>
                  </a:cubicBezTo>
                  <a:lnTo>
                    <a:pt x="2615" y="6022"/>
                  </a:lnTo>
                  <a:cubicBezTo>
                    <a:pt x="2773" y="6395"/>
                    <a:pt x="3101" y="6507"/>
                    <a:pt x="3414" y="6649"/>
                  </a:cubicBezTo>
                  <a:cubicBezTo>
                    <a:pt x="3479" y="6959"/>
                    <a:pt x="3527" y="7427"/>
                    <a:pt x="3356" y="7818"/>
                  </a:cubicBezTo>
                  <a:cubicBezTo>
                    <a:pt x="3230" y="8108"/>
                    <a:pt x="3119" y="8276"/>
                    <a:pt x="3034" y="8375"/>
                  </a:cubicBezTo>
                  <a:cubicBezTo>
                    <a:pt x="2983" y="8370"/>
                    <a:pt x="2933" y="8367"/>
                    <a:pt x="2886" y="8367"/>
                  </a:cubicBezTo>
                  <a:cubicBezTo>
                    <a:pt x="2754" y="8367"/>
                    <a:pt x="2643" y="8389"/>
                    <a:pt x="2579" y="8440"/>
                  </a:cubicBezTo>
                  <a:cubicBezTo>
                    <a:pt x="2364" y="8612"/>
                    <a:pt x="2789" y="8913"/>
                    <a:pt x="3432" y="9050"/>
                  </a:cubicBezTo>
                  <a:cubicBezTo>
                    <a:pt x="3432" y="9050"/>
                    <a:pt x="3556" y="9073"/>
                    <a:pt x="3696" y="9073"/>
                  </a:cubicBezTo>
                  <a:cubicBezTo>
                    <a:pt x="3872" y="9073"/>
                    <a:pt x="4074" y="9036"/>
                    <a:pt x="4087" y="8872"/>
                  </a:cubicBezTo>
                  <a:cubicBezTo>
                    <a:pt x="4096" y="8763"/>
                    <a:pt x="3931" y="8645"/>
                    <a:pt x="3706" y="8549"/>
                  </a:cubicBezTo>
                  <a:cubicBezTo>
                    <a:pt x="3689" y="8421"/>
                    <a:pt x="3685" y="8225"/>
                    <a:pt x="3728" y="7928"/>
                  </a:cubicBezTo>
                  <a:cubicBezTo>
                    <a:pt x="3790" y="7504"/>
                    <a:pt x="4078" y="7129"/>
                    <a:pt x="4296" y="6901"/>
                  </a:cubicBezTo>
                  <a:cubicBezTo>
                    <a:pt x="4361" y="6906"/>
                    <a:pt x="4426" y="6909"/>
                    <a:pt x="4491" y="6909"/>
                  </a:cubicBezTo>
                  <a:cubicBezTo>
                    <a:pt x="4856" y="6909"/>
                    <a:pt x="5214" y="6823"/>
                    <a:pt x="5545" y="6663"/>
                  </a:cubicBezTo>
                  <a:cubicBezTo>
                    <a:pt x="5664" y="6762"/>
                    <a:pt x="5786" y="6894"/>
                    <a:pt x="5849" y="7054"/>
                  </a:cubicBezTo>
                  <a:cubicBezTo>
                    <a:pt x="5916" y="7226"/>
                    <a:pt x="5940" y="7342"/>
                    <a:pt x="5945" y="7418"/>
                  </a:cubicBezTo>
                  <a:cubicBezTo>
                    <a:pt x="5855" y="7492"/>
                    <a:pt x="5790" y="7568"/>
                    <a:pt x="5784" y="7634"/>
                  </a:cubicBezTo>
                  <a:cubicBezTo>
                    <a:pt x="5777" y="7696"/>
                    <a:pt x="5820" y="7726"/>
                    <a:pt x="5895" y="7726"/>
                  </a:cubicBezTo>
                  <a:cubicBezTo>
                    <a:pt x="6009" y="7726"/>
                    <a:pt x="6195" y="7658"/>
                    <a:pt x="6390" y="7532"/>
                  </a:cubicBezTo>
                  <a:cubicBezTo>
                    <a:pt x="6390" y="7532"/>
                    <a:pt x="6699" y="7320"/>
                    <a:pt x="6587" y="7187"/>
                  </a:cubicBezTo>
                  <a:cubicBezTo>
                    <a:pt x="6571" y="7168"/>
                    <a:pt x="6543" y="7160"/>
                    <a:pt x="6506" y="7160"/>
                  </a:cubicBezTo>
                  <a:cubicBezTo>
                    <a:pt x="6451" y="7160"/>
                    <a:pt x="6376" y="7179"/>
                    <a:pt x="6295" y="7212"/>
                  </a:cubicBezTo>
                  <a:cubicBezTo>
                    <a:pt x="6235" y="7166"/>
                    <a:pt x="6153" y="7086"/>
                    <a:pt x="6047" y="6945"/>
                  </a:cubicBezTo>
                  <a:cubicBezTo>
                    <a:pt x="5943" y="6805"/>
                    <a:pt x="5893" y="6632"/>
                    <a:pt x="5871" y="6476"/>
                  </a:cubicBezTo>
                  <a:cubicBezTo>
                    <a:pt x="6232" y="6233"/>
                    <a:pt x="6548" y="5901"/>
                    <a:pt x="6784" y="5496"/>
                  </a:cubicBezTo>
                  <a:lnTo>
                    <a:pt x="6815" y="5442"/>
                  </a:lnTo>
                  <a:cubicBezTo>
                    <a:pt x="6874" y="5438"/>
                    <a:pt x="6934" y="5436"/>
                    <a:pt x="6995" y="5436"/>
                  </a:cubicBezTo>
                  <a:cubicBezTo>
                    <a:pt x="7227" y="5436"/>
                    <a:pt x="7473" y="5469"/>
                    <a:pt x="7695" y="5567"/>
                  </a:cubicBezTo>
                  <a:cubicBezTo>
                    <a:pt x="7771" y="5599"/>
                    <a:pt x="7843" y="5633"/>
                    <a:pt x="7905" y="5664"/>
                  </a:cubicBezTo>
                  <a:cubicBezTo>
                    <a:pt x="8123" y="5775"/>
                    <a:pt x="8281" y="5980"/>
                    <a:pt x="8310" y="6222"/>
                  </a:cubicBezTo>
                  <a:cubicBezTo>
                    <a:pt x="8324" y="6309"/>
                    <a:pt x="8346" y="6381"/>
                    <a:pt x="8385" y="6429"/>
                  </a:cubicBezTo>
                  <a:cubicBezTo>
                    <a:pt x="8418" y="6471"/>
                    <a:pt x="8456" y="6491"/>
                    <a:pt x="8496" y="6491"/>
                  </a:cubicBezTo>
                  <a:cubicBezTo>
                    <a:pt x="8685" y="6491"/>
                    <a:pt x="8935" y="6066"/>
                    <a:pt x="9061" y="5479"/>
                  </a:cubicBezTo>
                  <a:cubicBezTo>
                    <a:pt x="9061" y="5479"/>
                    <a:pt x="9190" y="4776"/>
                    <a:pt x="8863" y="4750"/>
                  </a:cubicBezTo>
                  <a:cubicBezTo>
                    <a:pt x="8860" y="4750"/>
                    <a:pt x="8857" y="4749"/>
                    <a:pt x="8854" y="4749"/>
                  </a:cubicBezTo>
                  <a:cubicBezTo>
                    <a:pt x="8794" y="4749"/>
                    <a:pt x="8730" y="4797"/>
                    <a:pt x="8669" y="4874"/>
                  </a:cubicBezTo>
                  <a:cubicBezTo>
                    <a:pt x="8523" y="5061"/>
                    <a:pt x="8304" y="5174"/>
                    <a:pt x="8071" y="5174"/>
                  </a:cubicBezTo>
                  <a:cubicBezTo>
                    <a:pt x="8044" y="5174"/>
                    <a:pt x="8018" y="5173"/>
                    <a:pt x="7991" y="5170"/>
                  </a:cubicBezTo>
                  <a:cubicBezTo>
                    <a:pt x="7936" y="5164"/>
                    <a:pt x="7876" y="5158"/>
                    <a:pt x="7812" y="5148"/>
                  </a:cubicBezTo>
                  <a:cubicBezTo>
                    <a:pt x="7529" y="5107"/>
                    <a:pt x="7265" y="4975"/>
                    <a:pt x="7047" y="4823"/>
                  </a:cubicBezTo>
                  <a:cubicBezTo>
                    <a:pt x="7106" y="4553"/>
                    <a:pt x="7107" y="4270"/>
                    <a:pt x="6996" y="4029"/>
                  </a:cubicBezTo>
                  <a:cubicBezTo>
                    <a:pt x="6912" y="3846"/>
                    <a:pt x="6843" y="3666"/>
                    <a:pt x="6779" y="3490"/>
                  </a:cubicBezTo>
                  <a:cubicBezTo>
                    <a:pt x="6908" y="3318"/>
                    <a:pt x="7097" y="3121"/>
                    <a:pt x="7334" y="3027"/>
                  </a:cubicBezTo>
                  <a:cubicBezTo>
                    <a:pt x="7547" y="2946"/>
                    <a:pt x="7690" y="2916"/>
                    <a:pt x="7783" y="2908"/>
                  </a:cubicBezTo>
                  <a:cubicBezTo>
                    <a:pt x="7875" y="3019"/>
                    <a:pt x="7969" y="3099"/>
                    <a:pt x="8050" y="3107"/>
                  </a:cubicBezTo>
                  <a:cubicBezTo>
                    <a:pt x="8056" y="3108"/>
                    <a:pt x="8061" y="3108"/>
                    <a:pt x="8066" y="3108"/>
                  </a:cubicBezTo>
                  <a:cubicBezTo>
                    <a:pt x="8240" y="3108"/>
                    <a:pt x="8175" y="2747"/>
                    <a:pt x="7924" y="2359"/>
                  </a:cubicBezTo>
                  <a:cubicBezTo>
                    <a:pt x="7924" y="2359"/>
                    <a:pt x="7734" y="2085"/>
                    <a:pt x="7578" y="2085"/>
                  </a:cubicBezTo>
                  <a:cubicBezTo>
                    <a:pt x="7550" y="2085"/>
                    <a:pt x="7523" y="2094"/>
                    <a:pt x="7498" y="2115"/>
                  </a:cubicBezTo>
                  <a:cubicBezTo>
                    <a:pt x="7437" y="2166"/>
                    <a:pt x="7461" y="2311"/>
                    <a:pt x="7527" y="2476"/>
                  </a:cubicBezTo>
                  <a:cubicBezTo>
                    <a:pt x="7471" y="2550"/>
                    <a:pt x="7372" y="2653"/>
                    <a:pt x="7198" y="2782"/>
                  </a:cubicBezTo>
                  <a:cubicBezTo>
                    <a:pt x="7018" y="2916"/>
                    <a:pt x="6791" y="2977"/>
                    <a:pt x="6594" y="3004"/>
                  </a:cubicBezTo>
                  <a:cubicBezTo>
                    <a:pt x="6417" y="2569"/>
                    <a:pt x="6192" y="2202"/>
                    <a:pt x="5701" y="1969"/>
                  </a:cubicBezTo>
                  <a:cubicBezTo>
                    <a:pt x="5645" y="1943"/>
                    <a:pt x="5590" y="1917"/>
                    <a:pt x="5532" y="1895"/>
                  </a:cubicBezTo>
                  <a:cubicBezTo>
                    <a:pt x="5517" y="1659"/>
                    <a:pt x="5534" y="1394"/>
                    <a:pt x="5636" y="1158"/>
                  </a:cubicBezTo>
                  <a:cubicBezTo>
                    <a:pt x="5753" y="890"/>
                    <a:pt x="5855" y="734"/>
                    <a:pt x="5934" y="645"/>
                  </a:cubicBezTo>
                  <a:cubicBezTo>
                    <a:pt x="5980" y="649"/>
                    <a:pt x="6024" y="652"/>
                    <a:pt x="6067" y="652"/>
                  </a:cubicBezTo>
                  <a:cubicBezTo>
                    <a:pt x="6191" y="652"/>
                    <a:pt x="6296" y="631"/>
                    <a:pt x="6358" y="583"/>
                  </a:cubicBezTo>
                  <a:cubicBezTo>
                    <a:pt x="6553" y="427"/>
                    <a:pt x="6161" y="147"/>
                    <a:pt x="5567" y="22"/>
                  </a:cubicBezTo>
                  <a:cubicBezTo>
                    <a:pt x="5567" y="22"/>
                    <a:pt x="5452" y="0"/>
                    <a:pt x="5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7487346" y="3436646"/>
              <a:ext cx="236361" cy="228580"/>
            </a:xfrm>
            <a:custGeom>
              <a:avLst/>
              <a:gdLst/>
              <a:ahLst/>
              <a:cxnLst/>
              <a:rect l="l" t="t" r="r" b="b"/>
              <a:pathLst>
                <a:path w="3888" h="3760" extrusionOk="0">
                  <a:moveTo>
                    <a:pt x="1661" y="1"/>
                  </a:moveTo>
                  <a:lnTo>
                    <a:pt x="945" y="203"/>
                  </a:lnTo>
                  <a:cubicBezTo>
                    <a:pt x="945" y="203"/>
                    <a:pt x="380" y="555"/>
                    <a:pt x="380" y="605"/>
                  </a:cubicBezTo>
                  <a:cubicBezTo>
                    <a:pt x="380" y="654"/>
                    <a:pt x="201" y="1180"/>
                    <a:pt x="201" y="1180"/>
                  </a:cubicBezTo>
                  <a:lnTo>
                    <a:pt x="1" y="1820"/>
                  </a:lnTo>
                  <a:lnTo>
                    <a:pt x="63" y="2380"/>
                  </a:lnTo>
                  <a:lnTo>
                    <a:pt x="467" y="3094"/>
                  </a:lnTo>
                  <a:lnTo>
                    <a:pt x="1124" y="3468"/>
                  </a:lnTo>
                  <a:lnTo>
                    <a:pt x="1657" y="3759"/>
                  </a:lnTo>
                  <a:lnTo>
                    <a:pt x="2749" y="3517"/>
                  </a:lnTo>
                  <a:lnTo>
                    <a:pt x="3069" y="3199"/>
                  </a:lnTo>
                  <a:lnTo>
                    <a:pt x="3593" y="2690"/>
                  </a:lnTo>
                  <a:lnTo>
                    <a:pt x="3680" y="2447"/>
                  </a:lnTo>
                  <a:lnTo>
                    <a:pt x="3788" y="2238"/>
                  </a:lnTo>
                  <a:lnTo>
                    <a:pt x="3863" y="1953"/>
                  </a:lnTo>
                  <a:lnTo>
                    <a:pt x="3887" y="1719"/>
                  </a:lnTo>
                  <a:lnTo>
                    <a:pt x="3799" y="1074"/>
                  </a:lnTo>
                  <a:lnTo>
                    <a:pt x="3458" y="670"/>
                  </a:lnTo>
                  <a:lnTo>
                    <a:pt x="2926" y="111"/>
                  </a:lnTo>
                  <a:lnTo>
                    <a:pt x="16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7379075" y="3342661"/>
              <a:ext cx="437159" cy="425061"/>
            </a:xfrm>
            <a:custGeom>
              <a:avLst/>
              <a:gdLst/>
              <a:ahLst/>
              <a:cxnLst/>
              <a:rect l="l" t="t" r="r" b="b"/>
              <a:pathLst>
                <a:path w="7191" h="6992" extrusionOk="0">
                  <a:moveTo>
                    <a:pt x="2917" y="2018"/>
                  </a:moveTo>
                  <a:cubicBezTo>
                    <a:pt x="3175" y="2018"/>
                    <a:pt x="3029" y="2430"/>
                    <a:pt x="3029" y="2430"/>
                  </a:cubicBezTo>
                  <a:cubicBezTo>
                    <a:pt x="3015" y="2479"/>
                    <a:pt x="2984" y="2535"/>
                    <a:pt x="2917" y="2535"/>
                  </a:cubicBezTo>
                  <a:cubicBezTo>
                    <a:pt x="2873" y="2535"/>
                    <a:pt x="2815" y="2511"/>
                    <a:pt x="2737" y="2447"/>
                  </a:cubicBezTo>
                  <a:cubicBezTo>
                    <a:pt x="2616" y="2344"/>
                    <a:pt x="2602" y="2215"/>
                    <a:pt x="2672" y="2128"/>
                  </a:cubicBezTo>
                  <a:cubicBezTo>
                    <a:pt x="2716" y="2066"/>
                    <a:pt x="2796" y="2023"/>
                    <a:pt x="2905" y="2018"/>
                  </a:cubicBezTo>
                  <a:cubicBezTo>
                    <a:pt x="2909" y="2018"/>
                    <a:pt x="2913" y="2018"/>
                    <a:pt x="2917" y="2018"/>
                  </a:cubicBezTo>
                  <a:close/>
                  <a:moveTo>
                    <a:pt x="3974" y="1610"/>
                  </a:moveTo>
                  <a:cubicBezTo>
                    <a:pt x="4207" y="1610"/>
                    <a:pt x="4416" y="1687"/>
                    <a:pt x="4573" y="1808"/>
                  </a:cubicBezTo>
                  <a:cubicBezTo>
                    <a:pt x="4685" y="1893"/>
                    <a:pt x="4767" y="1999"/>
                    <a:pt x="4814" y="2110"/>
                  </a:cubicBezTo>
                  <a:cubicBezTo>
                    <a:pt x="4938" y="2425"/>
                    <a:pt x="4653" y="2614"/>
                    <a:pt x="4653" y="2614"/>
                  </a:cubicBezTo>
                  <a:cubicBezTo>
                    <a:pt x="4564" y="2662"/>
                    <a:pt x="4451" y="2683"/>
                    <a:pt x="4326" y="2683"/>
                  </a:cubicBezTo>
                  <a:cubicBezTo>
                    <a:pt x="3896" y="2683"/>
                    <a:pt x="3340" y="2429"/>
                    <a:pt x="3262" y="2174"/>
                  </a:cubicBezTo>
                  <a:cubicBezTo>
                    <a:pt x="3158" y="1845"/>
                    <a:pt x="3325" y="1708"/>
                    <a:pt x="3797" y="1624"/>
                  </a:cubicBezTo>
                  <a:cubicBezTo>
                    <a:pt x="3807" y="1623"/>
                    <a:pt x="3818" y="1622"/>
                    <a:pt x="3827" y="1620"/>
                  </a:cubicBezTo>
                  <a:cubicBezTo>
                    <a:pt x="3877" y="1613"/>
                    <a:pt x="3926" y="1610"/>
                    <a:pt x="3974" y="1610"/>
                  </a:cubicBezTo>
                  <a:close/>
                  <a:moveTo>
                    <a:pt x="3698" y="2775"/>
                  </a:moveTo>
                  <a:cubicBezTo>
                    <a:pt x="3962" y="2775"/>
                    <a:pt x="4246" y="2894"/>
                    <a:pt x="4323" y="3106"/>
                  </a:cubicBezTo>
                  <a:cubicBezTo>
                    <a:pt x="4441" y="3443"/>
                    <a:pt x="4130" y="3754"/>
                    <a:pt x="4130" y="3754"/>
                  </a:cubicBezTo>
                  <a:cubicBezTo>
                    <a:pt x="4020" y="3877"/>
                    <a:pt x="3853" y="3918"/>
                    <a:pt x="3687" y="3918"/>
                  </a:cubicBezTo>
                  <a:cubicBezTo>
                    <a:pt x="3559" y="3918"/>
                    <a:pt x="3431" y="3894"/>
                    <a:pt x="3329" y="3865"/>
                  </a:cubicBezTo>
                  <a:cubicBezTo>
                    <a:pt x="3097" y="3798"/>
                    <a:pt x="3045" y="3136"/>
                    <a:pt x="3303" y="2901"/>
                  </a:cubicBezTo>
                  <a:cubicBezTo>
                    <a:pt x="3398" y="2815"/>
                    <a:pt x="3545" y="2775"/>
                    <a:pt x="3698" y="2775"/>
                  </a:cubicBezTo>
                  <a:close/>
                  <a:moveTo>
                    <a:pt x="5199" y="2618"/>
                  </a:moveTo>
                  <a:cubicBezTo>
                    <a:pt x="5265" y="2618"/>
                    <a:pt x="5338" y="2648"/>
                    <a:pt x="5418" y="2712"/>
                  </a:cubicBezTo>
                  <a:cubicBezTo>
                    <a:pt x="5476" y="2757"/>
                    <a:pt x="5515" y="2819"/>
                    <a:pt x="5542" y="2890"/>
                  </a:cubicBezTo>
                  <a:cubicBezTo>
                    <a:pt x="5643" y="3159"/>
                    <a:pt x="5556" y="3547"/>
                    <a:pt x="5556" y="3547"/>
                  </a:cubicBezTo>
                  <a:cubicBezTo>
                    <a:pt x="5552" y="3577"/>
                    <a:pt x="5539" y="3612"/>
                    <a:pt x="5519" y="3651"/>
                  </a:cubicBezTo>
                  <a:cubicBezTo>
                    <a:pt x="5472" y="3734"/>
                    <a:pt x="5393" y="3831"/>
                    <a:pt x="5302" y="3895"/>
                  </a:cubicBezTo>
                  <a:cubicBezTo>
                    <a:pt x="5238" y="3939"/>
                    <a:pt x="5169" y="3970"/>
                    <a:pt x="5103" y="3970"/>
                  </a:cubicBezTo>
                  <a:cubicBezTo>
                    <a:pt x="5089" y="3970"/>
                    <a:pt x="5075" y="3969"/>
                    <a:pt x="5061" y="3966"/>
                  </a:cubicBezTo>
                  <a:cubicBezTo>
                    <a:pt x="4846" y="3926"/>
                    <a:pt x="4693" y="3496"/>
                    <a:pt x="4820" y="3083"/>
                  </a:cubicBezTo>
                  <a:cubicBezTo>
                    <a:pt x="4896" y="2831"/>
                    <a:pt x="5002" y="2667"/>
                    <a:pt x="5133" y="2629"/>
                  </a:cubicBezTo>
                  <a:cubicBezTo>
                    <a:pt x="5154" y="2622"/>
                    <a:pt x="5176" y="2618"/>
                    <a:pt x="5199" y="2618"/>
                  </a:cubicBezTo>
                  <a:close/>
                  <a:moveTo>
                    <a:pt x="2462" y="2437"/>
                  </a:moveTo>
                  <a:cubicBezTo>
                    <a:pt x="2788" y="2437"/>
                    <a:pt x="2857" y="3085"/>
                    <a:pt x="2898" y="3419"/>
                  </a:cubicBezTo>
                  <a:cubicBezTo>
                    <a:pt x="2939" y="3762"/>
                    <a:pt x="2773" y="3906"/>
                    <a:pt x="2773" y="3906"/>
                  </a:cubicBezTo>
                  <a:cubicBezTo>
                    <a:pt x="2678" y="4032"/>
                    <a:pt x="2578" y="4082"/>
                    <a:pt x="2483" y="4082"/>
                  </a:cubicBezTo>
                  <a:cubicBezTo>
                    <a:pt x="2195" y="4082"/>
                    <a:pt x="1949" y="3618"/>
                    <a:pt x="1978" y="3392"/>
                  </a:cubicBezTo>
                  <a:cubicBezTo>
                    <a:pt x="1981" y="3375"/>
                    <a:pt x="1982" y="3356"/>
                    <a:pt x="1986" y="3337"/>
                  </a:cubicBezTo>
                  <a:lnTo>
                    <a:pt x="1986" y="3336"/>
                  </a:lnTo>
                  <a:cubicBezTo>
                    <a:pt x="2011" y="3126"/>
                    <a:pt x="2054" y="2812"/>
                    <a:pt x="2180" y="2615"/>
                  </a:cubicBezTo>
                  <a:cubicBezTo>
                    <a:pt x="2242" y="2518"/>
                    <a:pt x="2323" y="2449"/>
                    <a:pt x="2433" y="2438"/>
                  </a:cubicBezTo>
                  <a:cubicBezTo>
                    <a:pt x="2443" y="2437"/>
                    <a:pt x="2452" y="2437"/>
                    <a:pt x="2462" y="2437"/>
                  </a:cubicBezTo>
                  <a:close/>
                  <a:moveTo>
                    <a:pt x="4831" y="4216"/>
                  </a:moveTo>
                  <a:cubicBezTo>
                    <a:pt x="4866" y="4216"/>
                    <a:pt x="4903" y="4225"/>
                    <a:pt x="4940" y="4246"/>
                  </a:cubicBezTo>
                  <a:cubicBezTo>
                    <a:pt x="5110" y="4346"/>
                    <a:pt x="5004" y="4432"/>
                    <a:pt x="5004" y="4432"/>
                  </a:cubicBezTo>
                  <a:cubicBezTo>
                    <a:pt x="4987" y="4486"/>
                    <a:pt x="4947" y="4525"/>
                    <a:pt x="4896" y="4546"/>
                  </a:cubicBezTo>
                  <a:cubicBezTo>
                    <a:pt x="4863" y="4561"/>
                    <a:pt x="4825" y="4569"/>
                    <a:pt x="4788" y="4569"/>
                  </a:cubicBezTo>
                  <a:cubicBezTo>
                    <a:pt x="4729" y="4569"/>
                    <a:pt x="4672" y="4548"/>
                    <a:pt x="4642" y="4504"/>
                  </a:cubicBezTo>
                  <a:lnTo>
                    <a:pt x="4641" y="4504"/>
                  </a:lnTo>
                  <a:cubicBezTo>
                    <a:pt x="4633" y="4492"/>
                    <a:pt x="4626" y="4478"/>
                    <a:pt x="4622" y="4462"/>
                  </a:cubicBezTo>
                  <a:cubicBezTo>
                    <a:pt x="4591" y="4340"/>
                    <a:pt x="4700" y="4216"/>
                    <a:pt x="4831" y="4216"/>
                  </a:cubicBezTo>
                  <a:close/>
                  <a:moveTo>
                    <a:pt x="2852" y="4120"/>
                  </a:moveTo>
                  <a:cubicBezTo>
                    <a:pt x="2910" y="4120"/>
                    <a:pt x="2961" y="4136"/>
                    <a:pt x="2989" y="4174"/>
                  </a:cubicBezTo>
                  <a:cubicBezTo>
                    <a:pt x="3082" y="4297"/>
                    <a:pt x="3005" y="4504"/>
                    <a:pt x="3005" y="4504"/>
                  </a:cubicBezTo>
                  <a:cubicBezTo>
                    <a:pt x="2946" y="4616"/>
                    <a:pt x="2870" y="4659"/>
                    <a:pt x="2795" y="4659"/>
                  </a:cubicBezTo>
                  <a:cubicBezTo>
                    <a:pt x="2637" y="4659"/>
                    <a:pt x="2483" y="4468"/>
                    <a:pt x="2505" y="4344"/>
                  </a:cubicBezTo>
                  <a:cubicBezTo>
                    <a:pt x="2530" y="4214"/>
                    <a:pt x="2713" y="4120"/>
                    <a:pt x="2852" y="4120"/>
                  </a:cubicBezTo>
                  <a:close/>
                  <a:moveTo>
                    <a:pt x="3872" y="4161"/>
                  </a:moveTo>
                  <a:cubicBezTo>
                    <a:pt x="4118" y="4161"/>
                    <a:pt x="4444" y="4367"/>
                    <a:pt x="4516" y="4559"/>
                  </a:cubicBezTo>
                  <a:cubicBezTo>
                    <a:pt x="4527" y="4589"/>
                    <a:pt x="4531" y="4617"/>
                    <a:pt x="4530" y="4643"/>
                  </a:cubicBezTo>
                  <a:cubicBezTo>
                    <a:pt x="4516" y="4870"/>
                    <a:pt x="4272" y="4990"/>
                    <a:pt x="4272" y="4990"/>
                  </a:cubicBezTo>
                  <a:cubicBezTo>
                    <a:pt x="4195" y="5028"/>
                    <a:pt x="4105" y="5054"/>
                    <a:pt x="4013" y="5065"/>
                  </a:cubicBezTo>
                  <a:cubicBezTo>
                    <a:pt x="3975" y="5070"/>
                    <a:pt x="3936" y="5073"/>
                    <a:pt x="3898" y="5073"/>
                  </a:cubicBezTo>
                  <a:cubicBezTo>
                    <a:pt x="3632" y="5073"/>
                    <a:pt x="3370" y="4951"/>
                    <a:pt x="3313" y="4681"/>
                  </a:cubicBezTo>
                  <a:cubicBezTo>
                    <a:pt x="3227" y="4274"/>
                    <a:pt x="3521" y="4219"/>
                    <a:pt x="3804" y="4167"/>
                  </a:cubicBezTo>
                  <a:cubicBezTo>
                    <a:pt x="3825" y="4163"/>
                    <a:pt x="3848" y="4161"/>
                    <a:pt x="3872" y="4161"/>
                  </a:cubicBezTo>
                  <a:close/>
                  <a:moveTo>
                    <a:pt x="4356" y="1"/>
                  </a:moveTo>
                  <a:cubicBezTo>
                    <a:pt x="4233" y="1"/>
                    <a:pt x="4093" y="26"/>
                    <a:pt x="4083" y="140"/>
                  </a:cubicBezTo>
                  <a:cubicBezTo>
                    <a:pt x="4078" y="177"/>
                    <a:pt x="4107" y="216"/>
                    <a:pt x="4154" y="257"/>
                  </a:cubicBezTo>
                  <a:cubicBezTo>
                    <a:pt x="4296" y="372"/>
                    <a:pt x="4361" y="558"/>
                    <a:pt x="4340" y="740"/>
                  </a:cubicBezTo>
                  <a:cubicBezTo>
                    <a:pt x="4336" y="759"/>
                    <a:pt x="4334" y="779"/>
                    <a:pt x="4330" y="801"/>
                  </a:cubicBezTo>
                  <a:cubicBezTo>
                    <a:pt x="4304" y="966"/>
                    <a:pt x="4231" y="1120"/>
                    <a:pt x="4145" y="1252"/>
                  </a:cubicBezTo>
                  <a:cubicBezTo>
                    <a:pt x="4078" y="1245"/>
                    <a:pt x="4010" y="1241"/>
                    <a:pt x="3940" y="1241"/>
                  </a:cubicBezTo>
                  <a:cubicBezTo>
                    <a:pt x="3654" y="1241"/>
                    <a:pt x="3339" y="1302"/>
                    <a:pt x="2994" y="1436"/>
                  </a:cubicBezTo>
                  <a:cubicBezTo>
                    <a:pt x="2962" y="1448"/>
                    <a:pt x="2930" y="1458"/>
                    <a:pt x="2898" y="1467"/>
                  </a:cubicBezTo>
                  <a:cubicBezTo>
                    <a:pt x="2731" y="1335"/>
                    <a:pt x="2554" y="1152"/>
                    <a:pt x="2468" y="926"/>
                  </a:cubicBezTo>
                  <a:cubicBezTo>
                    <a:pt x="2446" y="871"/>
                    <a:pt x="2428" y="818"/>
                    <a:pt x="2413" y="771"/>
                  </a:cubicBezTo>
                  <a:cubicBezTo>
                    <a:pt x="2361" y="614"/>
                    <a:pt x="2388" y="442"/>
                    <a:pt x="2489" y="313"/>
                  </a:cubicBezTo>
                  <a:cubicBezTo>
                    <a:pt x="2526" y="267"/>
                    <a:pt x="2549" y="219"/>
                    <a:pt x="2555" y="178"/>
                  </a:cubicBezTo>
                  <a:cubicBezTo>
                    <a:pt x="2564" y="98"/>
                    <a:pt x="2508" y="59"/>
                    <a:pt x="2411" y="59"/>
                  </a:cubicBezTo>
                  <a:cubicBezTo>
                    <a:pt x="2264" y="59"/>
                    <a:pt x="2024" y="146"/>
                    <a:pt x="1773" y="308"/>
                  </a:cubicBezTo>
                  <a:cubicBezTo>
                    <a:pt x="1773" y="308"/>
                    <a:pt x="1374" y="582"/>
                    <a:pt x="1518" y="752"/>
                  </a:cubicBezTo>
                  <a:cubicBezTo>
                    <a:pt x="1540" y="777"/>
                    <a:pt x="1576" y="789"/>
                    <a:pt x="1624" y="789"/>
                  </a:cubicBezTo>
                  <a:cubicBezTo>
                    <a:pt x="1638" y="789"/>
                    <a:pt x="1653" y="788"/>
                    <a:pt x="1669" y="786"/>
                  </a:cubicBezTo>
                  <a:cubicBezTo>
                    <a:pt x="1690" y="783"/>
                    <a:pt x="1712" y="782"/>
                    <a:pt x="1733" y="782"/>
                  </a:cubicBezTo>
                  <a:cubicBezTo>
                    <a:pt x="1889" y="782"/>
                    <a:pt x="2039" y="847"/>
                    <a:pt x="2138" y="970"/>
                  </a:cubicBezTo>
                  <a:cubicBezTo>
                    <a:pt x="2162" y="1000"/>
                    <a:pt x="2187" y="1031"/>
                    <a:pt x="2213" y="1066"/>
                  </a:cubicBezTo>
                  <a:cubicBezTo>
                    <a:pt x="2328" y="1222"/>
                    <a:pt x="2391" y="1414"/>
                    <a:pt x="2422" y="1593"/>
                  </a:cubicBezTo>
                  <a:cubicBezTo>
                    <a:pt x="2315" y="1647"/>
                    <a:pt x="2204" y="1732"/>
                    <a:pt x="2094" y="1884"/>
                  </a:cubicBezTo>
                  <a:cubicBezTo>
                    <a:pt x="1940" y="2095"/>
                    <a:pt x="1891" y="2344"/>
                    <a:pt x="1848" y="2600"/>
                  </a:cubicBezTo>
                  <a:cubicBezTo>
                    <a:pt x="1748" y="2617"/>
                    <a:pt x="1633" y="2630"/>
                    <a:pt x="1512" y="2630"/>
                  </a:cubicBezTo>
                  <a:cubicBezTo>
                    <a:pt x="1351" y="2630"/>
                    <a:pt x="1181" y="2607"/>
                    <a:pt x="1026" y="2539"/>
                  </a:cubicBezTo>
                  <a:cubicBezTo>
                    <a:pt x="901" y="2484"/>
                    <a:pt x="808" y="2433"/>
                    <a:pt x="733" y="2389"/>
                  </a:cubicBezTo>
                  <a:cubicBezTo>
                    <a:pt x="657" y="2339"/>
                    <a:pt x="612" y="2255"/>
                    <a:pt x="611" y="2165"/>
                  </a:cubicBezTo>
                  <a:cubicBezTo>
                    <a:pt x="609" y="2071"/>
                    <a:pt x="593" y="1992"/>
                    <a:pt x="556" y="1946"/>
                  </a:cubicBezTo>
                  <a:cubicBezTo>
                    <a:pt x="533" y="1917"/>
                    <a:pt x="507" y="1904"/>
                    <a:pt x="479" y="1904"/>
                  </a:cubicBezTo>
                  <a:cubicBezTo>
                    <a:pt x="350" y="1904"/>
                    <a:pt x="178" y="2192"/>
                    <a:pt x="92" y="2594"/>
                  </a:cubicBezTo>
                  <a:cubicBezTo>
                    <a:pt x="92" y="2594"/>
                    <a:pt x="0" y="3074"/>
                    <a:pt x="224" y="3094"/>
                  </a:cubicBezTo>
                  <a:cubicBezTo>
                    <a:pt x="226" y="3094"/>
                    <a:pt x="229" y="3094"/>
                    <a:pt x="231" y="3094"/>
                  </a:cubicBezTo>
                  <a:cubicBezTo>
                    <a:pt x="291" y="3094"/>
                    <a:pt x="355" y="3025"/>
                    <a:pt x="415" y="2923"/>
                  </a:cubicBezTo>
                  <a:cubicBezTo>
                    <a:pt x="459" y="2844"/>
                    <a:pt x="542" y="2797"/>
                    <a:pt x="635" y="2797"/>
                  </a:cubicBezTo>
                  <a:cubicBezTo>
                    <a:pt x="637" y="2797"/>
                    <a:pt x="639" y="2797"/>
                    <a:pt x="641" y="2797"/>
                  </a:cubicBezTo>
                  <a:cubicBezTo>
                    <a:pt x="721" y="2798"/>
                    <a:pt x="822" y="2805"/>
                    <a:pt x="944" y="2824"/>
                  </a:cubicBezTo>
                  <a:cubicBezTo>
                    <a:pt x="1254" y="2869"/>
                    <a:pt x="1529" y="3074"/>
                    <a:pt x="1703" y="3239"/>
                  </a:cubicBezTo>
                  <a:lnTo>
                    <a:pt x="1688" y="3276"/>
                  </a:lnTo>
                  <a:cubicBezTo>
                    <a:pt x="1563" y="3580"/>
                    <a:pt x="1687" y="3836"/>
                    <a:pt x="1785" y="4099"/>
                  </a:cubicBezTo>
                  <a:cubicBezTo>
                    <a:pt x="1644" y="4315"/>
                    <a:pt x="1401" y="4611"/>
                    <a:pt x="1075" y="4737"/>
                  </a:cubicBezTo>
                  <a:cubicBezTo>
                    <a:pt x="836" y="4829"/>
                    <a:pt x="674" y="4862"/>
                    <a:pt x="569" y="4870"/>
                  </a:cubicBezTo>
                  <a:cubicBezTo>
                    <a:pt x="466" y="4745"/>
                    <a:pt x="359" y="4655"/>
                    <a:pt x="267" y="4644"/>
                  </a:cubicBezTo>
                  <a:cubicBezTo>
                    <a:pt x="260" y="4643"/>
                    <a:pt x="254" y="4643"/>
                    <a:pt x="248" y="4643"/>
                  </a:cubicBezTo>
                  <a:cubicBezTo>
                    <a:pt x="54" y="4643"/>
                    <a:pt x="129" y="5051"/>
                    <a:pt x="410" y="5488"/>
                  </a:cubicBezTo>
                  <a:cubicBezTo>
                    <a:pt x="410" y="5488"/>
                    <a:pt x="623" y="5798"/>
                    <a:pt x="799" y="5798"/>
                  </a:cubicBezTo>
                  <a:cubicBezTo>
                    <a:pt x="831" y="5798"/>
                    <a:pt x="862" y="5788"/>
                    <a:pt x="889" y="5765"/>
                  </a:cubicBezTo>
                  <a:cubicBezTo>
                    <a:pt x="958" y="5708"/>
                    <a:pt x="932" y="5544"/>
                    <a:pt x="857" y="5359"/>
                  </a:cubicBezTo>
                  <a:cubicBezTo>
                    <a:pt x="922" y="5275"/>
                    <a:pt x="1033" y="5160"/>
                    <a:pt x="1230" y="5014"/>
                  </a:cubicBezTo>
                  <a:cubicBezTo>
                    <a:pt x="1511" y="4806"/>
                    <a:pt x="1893" y="4758"/>
                    <a:pt x="2150" y="4753"/>
                  </a:cubicBezTo>
                  <a:cubicBezTo>
                    <a:pt x="2377" y="5024"/>
                    <a:pt x="2673" y="5221"/>
                    <a:pt x="3006" y="5338"/>
                  </a:cubicBezTo>
                  <a:cubicBezTo>
                    <a:pt x="3017" y="5466"/>
                    <a:pt x="3010" y="5612"/>
                    <a:pt x="2953" y="5740"/>
                  </a:cubicBezTo>
                  <a:cubicBezTo>
                    <a:pt x="2893" y="5878"/>
                    <a:pt x="2839" y="5958"/>
                    <a:pt x="2798" y="6005"/>
                  </a:cubicBezTo>
                  <a:cubicBezTo>
                    <a:pt x="2773" y="6002"/>
                    <a:pt x="2748" y="6001"/>
                    <a:pt x="2725" y="6001"/>
                  </a:cubicBezTo>
                  <a:cubicBezTo>
                    <a:pt x="2663" y="6001"/>
                    <a:pt x="2611" y="6011"/>
                    <a:pt x="2581" y="6036"/>
                  </a:cubicBezTo>
                  <a:cubicBezTo>
                    <a:pt x="2480" y="6117"/>
                    <a:pt x="2682" y="6260"/>
                    <a:pt x="2989" y="6328"/>
                  </a:cubicBezTo>
                  <a:cubicBezTo>
                    <a:pt x="2989" y="6328"/>
                    <a:pt x="3048" y="6339"/>
                    <a:pt x="3115" y="6339"/>
                  </a:cubicBezTo>
                  <a:cubicBezTo>
                    <a:pt x="3199" y="6339"/>
                    <a:pt x="3295" y="6322"/>
                    <a:pt x="3302" y="6244"/>
                  </a:cubicBezTo>
                  <a:cubicBezTo>
                    <a:pt x="3306" y="6192"/>
                    <a:pt x="3228" y="6135"/>
                    <a:pt x="3120" y="6090"/>
                  </a:cubicBezTo>
                  <a:cubicBezTo>
                    <a:pt x="3113" y="6027"/>
                    <a:pt x="3111" y="5935"/>
                    <a:pt x="3133" y="5792"/>
                  </a:cubicBezTo>
                  <a:cubicBezTo>
                    <a:pt x="3152" y="5652"/>
                    <a:pt x="3227" y="5523"/>
                    <a:pt x="3303" y="5420"/>
                  </a:cubicBezTo>
                  <a:cubicBezTo>
                    <a:pt x="3455" y="5451"/>
                    <a:pt x="3612" y="5467"/>
                    <a:pt x="3771" y="5467"/>
                  </a:cubicBezTo>
                  <a:cubicBezTo>
                    <a:pt x="3977" y="5467"/>
                    <a:pt x="4186" y="5440"/>
                    <a:pt x="4395" y="5386"/>
                  </a:cubicBezTo>
                  <a:lnTo>
                    <a:pt x="4444" y="5372"/>
                  </a:lnTo>
                  <a:cubicBezTo>
                    <a:pt x="4617" y="5525"/>
                    <a:pt x="4788" y="5720"/>
                    <a:pt x="4878" y="5953"/>
                  </a:cubicBezTo>
                  <a:cubicBezTo>
                    <a:pt x="4903" y="6017"/>
                    <a:pt x="4924" y="6077"/>
                    <a:pt x="4943" y="6131"/>
                  </a:cubicBezTo>
                  <a:cubicBezTo>
                    <a:pt x="5003" y="6320"/>
                    <a:pt x="4975" y="6529"/>
                    <a:pt x="4852" y="6685"/>
                  </a:cubicBezTo>
                  <a:cubicBezTo>
                    <a:pt x="4809" y="6743"/>
                    <a:pt x="4781" y="6798"/>
                    <a:pt x="4774" y="6848"/>
                  </a:cubicBezTo>
                  <a:cubicBezTo>
                    <a:pt x="4763" y="6945"/>
                    <a:pt x="4830" y="6992"/>
                    <a:pt x="4947" y="6992"/>
                  </a:cubicBezTo>
                  <a:cubicBezTo>
                    <a:pt x="5123" y="6992"/>
                    <a:pt x="5411" y="6886"/>
                    <a:pt x="5712" y="6692"/>
                  </a:cubicBezTo>
                  <a:cubicBezTo>
                    <a:pt x="5712" y="6692"/>
                    <a:pt x="6193" y="6363"/>
                    <a:pt x="6019" y="6159"/>
                  </a:cubicBezTo>
                  <a:cubicBezTo>
                    <a:pt x="5993" y="6129"/>
                    <a:pt x="5948" y="6115"/>
                    <a:pt x="5891" y="6115"/>
                  </a:cubicBezTo>
                  <a:cubicBezTo>
                    <a:pt x="5874" y="6115"/>
                    <a:pt x="5856" y="6116"/>
                    <a:pt x="5836" y="6119"/>
                  </a:cubicBezTo>
                  <a:cubicBezTo>
                    <a:pt x="5810" y="6122"/>
                    <a:pt x="5783" y="6124"/>
                    <a:pt x="5757" y="6124"/>
                  </a:cubicBezTo>
                  <a:cubicBezTo>
                    <a:pt x="5571" y="6124"/>
                    <a:pt x="5393" y="6044"/>
                    <a:pt x="5275" y="5897"/>
                  </a:cubicBezTo>
                  <a:cubicBezTo>
                    <a:pt x="5245" y="5862"/>
                    <a:pt x="5216" y="5823"/>
                    <a:pt x="5185" y="5781"/>
                  </a:cubicBezTo>
                  <a:cubicBezTo>
                    <a:pt x="5046" y="5594"/>
                    <a:pt x="4971" y="5365"/>
                    <a:pt x="4933" y="5151"/>
                  </a:cubicBezTo>
                  <a:cubicBezTo>
                    <a:pt x="5125" y="5031"/>
                    <a:pt x="5288" y="4869"/>
                    <a:pt x="5364" y="4666"/>
                  </a:cubicBezTo>
                  <a:cubicBezTo>
                    <a:pt x="5421" y="4511"/>
                    <a:pt x="5486" y="4368"/>
                    <a:pt x="5551" y="4230"/>
                  </a:cubicBezTo>
                  <a:cubicBezTo>
                    <a:pt x="5614" y="4221"/>
                    <a:pt x="5685" y="4215"/>
                    <a:pt x="5757" y="4215"/>
                  </a:cubicBezTo>
                  <a:cubicBezTo>
                    <a:pt x="5884" y="4215"/>
                    <a:pt x="6018" y="4233"/>
                    <a:pt x="6139" y="4285"/>
                  </a:cubicBezTo>
                  <a:cubicBezTo>
                    <a:pt x="6309" y="4360"/>
                    <a:pt x="6408" y="4426"/>
                    <a:pt x="6466" y="4474"/>
                  </a:cubicBezTo>
                  <a:cubicBezTo>
                    <a:pt x="6455" y="4591"/>
                    <a:pt x="6463" y="4693"/>
                    <a:pt x="6504" y="4745"/>
                  </a:cubicBezTo>
                  <a:cubicBezTo>
                    <a:pt x="6521" y="4767"/>
                    <a:pt x="6541" y="4778"/>
                    <a:pt x="6563" y="4778"/>
                  </a:cubicBezTo>
                  <a:cubicBezTo>
                    <a:pt x="6662" y="4778"/>
                    <a:pt x="6795" y="4554"/>
                    <a:pt x="6864" y="4241"/>
                  </a:cubicBezTo>
                  <a:cubicBezTo>
                    <a:pt x="6864" y="4241"/>
                    <a:pt x="6933" y="3869"/>
                    <a:pt x="6761" y="3854"/>
                  </a:cubicBezTo>
                  <a:cubicBezTo>
                    <a:pt x="6759" y="3854"/>
                    <a:pt x="6758" y="3854"/>
                    <a:pt x="6756" y="3854"/>
                  </a:cubicBezTo>
                  <a:cubicBezTo>
                    <a:pt x="6693" y="3854"/>
                    <a:pt x="6625" y="3949"/>
                    <a:pt x="6568" y="4079"/>
                  </a:cubicBezTo>
                  <a:cubicBezTo>
                    <a:pt x="6538" y="4083"/>
                    <a:pt x="6501" y="4086"/>
                    <a:pt x="6456" y="4086"/>
                  </a:cubicBezTo>
                  <a:cubicBezTo>
                    <a:pt x="6390" y="4086"/>
                    <a:pt x="6307" y="4080"/>
                    <a:pt x="6202" y="4064"/>
                  </a:cubicBezTo>
                  <a:cubicBezTo>
                    <a:pt x="6020" y="4037"/>
                    <a:pt x="5855" y="3941"/>
                    <a:pt x="5728" y="3842"/>
                  </a:cubicBezTo>
                  <a:cubicBezTo>
                    <a:pt x="5876" y="3491"/>
                    <a:pt x="5961" y="3149"/>
                    <a:pt x="5814" y="2730"/>
                  </a:cubicBezTo>
                  <a:cubicBezTo>
                    <a:pt x="5798" y="2684"/>
                    <a:pt x="5778" y="2637"/>
                    <a:pt x="5760" y="2592"/>
                  </a:cubicBezTo>
                  <a:cubicBezTo>
                    <a:pt x="5886" y="2448"/>
                    <a:pt x="6051" y="2305"/>
                    <a:pt x="6244" y="2228"/>
                  </a:cubicBezTo>
                  <a:cubicBezTo>
                    <a:pt x="6466" y="2142"/>
                    <a:pt x="6616" y="2111"/>
                    <a:pt x="6713" y="2104"/>
                  </a:cubicBezTo>
                  <a:cubicBezTo>
                    <a:pt x="6806" y="2221"/>
                    <a:pt x="6906" y="2304"/>
                    <a:pt x="6990" y="2314"/>
                  </a:cubicBezTo>
                  <a:cubicBezTo>
                    <a:pt x="6996" y="2315"/>
                    <a:pt x="7002" y="2315"/>
                    <a:pt x="7007" y="2315"/>
                  </a:cubicBezTo>
                  <a:cubicBezTo>
                    <a:pt x="7190" y="2315"/>
                    <a:pt x="7123" y="1938"/>
                    <a:pt x="6861" y="1533"/>
                  </a:cubicBezTo>
                  <a:cubicBezTo>
                    <a:pt x="6861" y="1533"/>
                    <a:pt x="6664" y="1245"/>
                    <a:pt x="6501" y="1245"/>
                  </a:cubicBezTo>
                  <a:cubicBezTo>
                    <a:pt x="6472" y="1245"/>
                    <a:pt x="6444" y="1254"/>
                    <a:pt x="6418" y="1277"/>
                  </a:cubicBezTo>
                  <a:cubicBezTo>
                    <a:pt x="6353" y="1329"/>
                    <a:pt x="6379" y="1481"/>
                    <a:pt x="6447" y="1652"/>
                  </a:cubicBezTo>
                  <a:cubicBezTo>
                    <a:pt x="6390" y="1731"/>
                    <a:pt x="6284" y="1836"/>
                    <a:pt x="6104" y="1971"/>
                  </a:cubicBezTo>
                  <a:cubicBezTo>
                    <a:pt x="5940" y="2093"/>
                    <a:pt x="5739" y="2154"/>
                    <a:pt x="5553" y="2185"/>
                  </a:cubicBezTo>
                  <a:cubicBezTo>
                    <a:pt x="5308" y="1788"/>
                    <a:pt x="4960" y="1470"/>
                    <a:pt x="4509" y="1327"/>
                  </a:cubicBezTo>
                  <a:cubicBezTo>
                    <a:pt x="4508" y="1177"/>
                    <a:pt x="4528" y="1018"/>
                    <a:pt x="4593" y="875"/>
                  </a:cubicBezTo>
                  <a:cubicBezTo>
                    <a:pt x="4609" y="835"/>
                    <a:pt x="4625" y="801"/>
                    <a:pt x="4642" y="768"/>
                  </a:cubicBezTo>
                  <a:cubicBezTo>
                    <a:pt x="4716" y="618"/>
                    <a:pt x="4861" y="515"/>
                    <a:pt x="5026" y="485"/>
                  </a:cubicBezTo>
                  <a:cubicBezTo>
                    <a:pt x="5072" y="479"/>
                    <a:pt x="5109" y="464"/>
                    <a:pt x="5137" y="444"/>
                  </a:cubicBezTo>
                  <a:cubicBezTo>
                    <a:pt x="5284" y="327"/>
                    <a:pt x="4988" y="116"/>
                    <a:pt x="4540" y="17"/>
                  </a:cubicBezTo>
                  <a:cubicBezTo>
                    <a:pt x="4540" y="17"/>
                    <a:pt x="4454" y="1"/>
                    <a:pt x="4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6910972" y="2806896"/>
              <a:ext cx="204932" cy="198184"/>
            </a:xfrm>
            <a:custGeom>
              <a:avLst/>
              <a:gdLst/>
              <a:ahLst/>
              <a:cxnLst/>
              <a:rect l="l" t="t" r="r" b="b"/>
              <a:pathLst>
                <a:path w="3371" h="3260" extrusionOk="0">
                  <a:moveTo>
                    <a:pt x="1441" y="1"/>
                  </a:moveTo>
                  <a:lnTo>
                    <a:pt x="819" y="177"/>
                  </a:lnTo>
                  <a:cubicBezTo>
                    <a:pt x="819" y="177"/>
                    <a:pt x="329" y="482"/>
                    <a:pt x="329" y="526"/>
                  </a:cubicBezTo>
                  <a:cubicBezTo>
                    <a:pt x="329" y="569"/>
                    <a:pt x="175" y="1024"/>
                    <a:pt x="175" y="1024"/>
                  </a:cubicBezTo>
                  <a:lnTo>
                    <a:pt x="0" y="1578"/>
                  </a:lnTo>
                  <a:lnTo>
                    <a:pt x="56" y="2065"/>
                  </a:lnTo>
                  <a:lnTo>
                    <a:pt x="406" y="2684"/>
                  </a:lnTo>
                  <a:lnTo>
                    <a:pt x="975" y="3008"/>
                  </a:lnTo>
                  <a:lnTo>
                    <a:pt x="1438" y="3260"/>
                  </a:lnTo>
                  <a:lnTo>
                    <a:pt x="2385" y="3050"/>
                  </a:lnTo>
                  <a:lnTo>
                    <a:pt x="2662" y="2773"/>
                  </a:lnTo>
                  <a:lnTo>
                    <a:pt x="3116" y="2332"/>
                  </a:lnTo>
                  <a:lnTo>
                    <a:pt x="3190" y="2121"/>
                  </a:lnTo>
                  <a:lnTo>
                    <a:pt x="3284" y="1941"/>
                  </a:lnTo>
                  <a:lnTo>
                    <a:pt x="3349" y="1693"/>
                  </a:lnTo>
                  <a:lnTo>
                    <a:pt x="3370" y="1490"/>
                  </a:lnTo>
                  <a:lnTo>
                    <a:pt x="3295" y="931"/>
                  </a:lnTo>
                  <a:lnTo>
                    <a:pt x="2999" y="581"/>
                  </a:lnTo>
                  <a:lnTo>
                    <a:pt x="2538" y="97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6816986" y="2725494"/>
              <a:ext cx="379041" cy="368342"/>
            </a:xfrm>
            <a:custGeom>
              <a:avLst/>
              <a:gdLst/>
              <a:ahLst/>
              <a:cxnLst/>
              <a:rect l="l" t="t" r="r" b="b"/>
              <a:pathLst>
                <a:path w="6235" h="6059" extrusionOk="0">
                  <a:moveTo>
                    <a:pt x="2531" y="1746"/>
                  </a:moveTo>
                  <a:cubicBezTo>
                    <a:pt x="2752" y="1746"/>
                    <a:pt x="2627" y="2102"/>
                    <a:pt x="2627" y="2102"/>
                  </a:cubicBezTo>
                  <a:cubicBezTo>
                    <a:pt x="2615" y="2145"/>
                    <a:pt x="2588" y="2193"/>
                    <a:pt x="2530" y="2193"/>
                  </a:cubicBezTo>
                  <a:cubicBezTo>
                    <a:pt x="2492" y="2193"/>
                    <a:pt x="2442" y="2173"/>
                    <a:pt x="2374" y="2117"/>
                  </a:cubicBezTo>
                  <a:cubicBezTo>
                    <a:pt x="2270" y="2031"/>
                    <a:pt x="2257" y="1919"/>
                    <a:pt x="2318" y="1843"/>
                  </a:cubicBezTo>
                  <a:cubicBezTo>
                    <a:pt x="2357" y="1789"/>
                    <a:pt x="2426" y="1752"/>
                    <a:pt x="2520" y="1747"/>
                  </a:cubicBezTo>
                  <a:cubicBezTo>
                    <a:pt x="2523" y="1747"/>
                    <a:pt x="2527" y="1746"/>
                    <a:pt x="2531" y="1746"/>
                  </a:cubicBezTo>
                  <a:close/>
                  <a:moveTo>
                    <a:pt x="3447" y="1393"/>
                  </a:moveTo>
                  <a:cubicBezTo>
                    <a:pt x="3648" y="1393"/>
                    <a:pt x="3830" y="1461"/>
                    <a:pt x="3967" y="1565"/>
                  </a:cubicBezTo>
                  <a:cubicBezTo>
                    <a:pt x="4063" y="1638"/>
                    <a:pt x="4135" y="1730"/>
                    <a:pt x="4173" y="1826"/>
                  </a:cubicBezTo>
                  <a:cubicBezTo>
                    <a:pt x="4281" y="2099"/>
                    <a:pt x="4035" y="2261"/>
                    <a:pt x="4035" y="2261"/>
                  </a:cubicBezTo>
                  <a:cubicBezTo>
                    <a:pt x="3958" y="2303"/>
                    <a:pt x="3859" y="2322"/>
                    <a:pt x="3751" y="2322"/>
                  </a:cubicBezTo>
                  <a:cubicBezTo>
                    <a:pt x="3378" y="2322"/>
                    <a:pt x="2897" y="2103"/>
                    <a:pt x="2828" y="1881"/>
                  </a:cubicBezTo>
                  <a:cubicBezTo>
                    <a:pt x="2740" y="1597"/>
                    <a:pt x="2885" y="1479"/>
                    <a:pt x="3294" y="1407"/>
                  </a:cubicBezTo>
                  <a:cubicBezTo>
                    <a:pt x="3301" y="1404"/>
                    <a:pt x="3311" y="1403"/>
                    <a:pt x="3320" y="1402"/>
                  </a:cubicBezTo>
                  <a:cubicBezTo>
                    <a:pt x="3363" y="1396"/>
                    <a:pt x="3405" y="1393"/>
                    <a:pt x="3447" y="1393"/>
                  </a:cubicBezTo>
                  <a:close/>
                  <a:moveTo>
                    <a:pt x="3208" y="2404"/>
                  </a:moveTo>
                  <a:cubicBezTo>
                    <a:pt x="3437" y="2404"/>
                    <a:pt x="3683" y="2507"/>
                    <a:pt x="3748" y="2691"/>
                  </a:cubicBezTo>
                  <a:cubicBezTo>
                    <a:pt x="3852" y="2984"/>
                    <a:pt x="3581" y="3253"/>
                    <a:pt x="3581" y="3253"/>
                  </a:cubicBezTo>
                  <a:cubicBezTo>
                    <a:pt x="3485" y="3361"/>
                    <a:pt x="3341" y="3397"/>
                    <a:pt x="3196" y="3397"/>
                  </a:cubicBezTo>
                  <a:cubicBezTo>
                    <a:pt x="3086" y="3397"/>
                    <a:pt x="2975" y="3376"/>
                    <a:pt x="2887" y="3350"/>
                  </a:cubicBezTo>
                  <a:cubicBezTo>
                    <a:pt x="2687" y="3292"/>
                    <a:pt x="2641" y="2717"/>
                    <a:pt x="2864" y="2513"/>
                  </a:cubicBezTo>
                  <a:cubicBezTo>
                    <a:pt x="2947" y="2439"/>
                    <a:pt x="3075" y="2404"/>
                    <a:pt x="3208" y="2404"/>
                  </a:cubicBezTo>
                  <a:close/>
                  <a:moveTo>
                    <a:pt x="4508" y="2268"/>
                  </a:moveTo>
                  <a:cubicBezTo>
                    <a:pt x="4565" y="2268"/>
                    <a:pt x="4629" y="2294"/>
                    <a:pt x="4699" y="2350"/>
                  </a:cubicBezTo>
                  <a:cubicBezTo>
                    <a:pt x="4749" y="2388"/>
                    <a:pt x="4785" y="2443"/>
                    <a:pt x="4807" y="2504"/>
                  </a:cubicBezTo>
                  <a:cubicBezTo>
                    <a:pt x="4894" y="2737"/>
                    <a:pt x="4819" y="3073"/>
                    <a:pt x="4819" y="3073"/>
                  </a:cubicBezTo>
                  <a:cubicBezTo>
                    <a:pt x="4816" y="3099"/>
                    <a:pt x="4805" y="3130"/>
                    <a:pt x="4787" y="3164"/>
                  </a:cubicBezTo>
                  <a:cubicBezTo>
                    <a:pt x="4748" y="3236"/>
                    <a:pt x="4679" y="3320"/>
                    <a:pt x="4599" y="3375"/>
                  </a:cubicBezTo>
                  <a:cubicBezTo>
                    <a:pt x="4543" y="3414"/>
                    <a:pt x="4483" y="3440"/>
                    <a:pt x="4423" y="3440"/>
                  </a:cubicBezTo>
                  <a:cubicBezTo>
                    <a:pt x="4412" y="3440"/>
                    <a:pt x="4400" y="3439"/>
                    <a:pt x="4389" y="3437"/>
                  </a:cubicBezTo>
                  <a:cubicBezTo>
                    <a:pt x="4203" y="3401"/>
                    <a:pt x="4071" y="3029"/>
                    <a:pt x="4179" y="2672"/>
                  </a:cubicBezTo>
                  <a:cubicBezTo>
                    <a:pt x="4248" y="2453"/>
                    <a:pt x="4338" y="2311"/>
                    <a:pt x="4452" y="2276"/>
                  </a:cubicBezTo>
                  <a:cubicBezTo>
                    <a:pt x="4470" y="2271"/>
                    <a:pt x="4488" y="2268"/>
                    <a:pt x="4508" y="2268"/>
                  </a:cubicBezTo>
                  <a:close/>
                  <a:moveTo>
                    <a:pt x="2136" y="2110"/>
                  </a:moveTo>
                  <a:cubicBezTo>
                    <a:pt x="2419" y="2110"/>
                    <a:pt x="2479" y="2671"/>
                    <a:pt x="2514" y="2962"/>
                  </a:cubicBezTo>
                  <a:cubicBezTo>
                    <a:pt x="2550" y="3259"/>
                    <a:pt x="2406" y="3383"/>
                    <a:pt x="2406" y="3383"/>
                  </a:cubicBezTo>
                  <a:cubicBezTo>
                    <a:pt x="2323" y="3493"/>
                    <a:pt x="2237" y="3537"/>
                    <a:pt x="2154" y="3537"/>
                  </a:cubicBezTo>
                  <a:cubicBezTo>
                    <a:pt x="1905" y="3537"/>
                    <a:pt x="1691" y="3134"/>
                    <a:pt x="1717" y="2937"/>
                  </a:cubicBezTo>
                  <a:cubicBezTo>
                    <a:pt x="1719" y="2922"/>
                    <a:pt x="1719" y="2906"/>
                    <a:pt x="1723" y="2889"/>
                  </a:cubicBezTo>
                  <a:lnTo>
                    <a:pt x="1723" y="2888"/>
                  </a:lnTo>
                  <a:cubicBezTo>
                    <a:pt x="1745" y="2707"/>
                    <a:pt x="1783" y="2436"/>
                    <a:pt x="1891" y="2265"/>
                  </a:cubicBezTo>
                  <a:cubicBezTo>
                    <a:pt x="1945" y="2180"/>
                    <a:pt x="2015" y="2120"/>
                    <a:pt x="2111" y="2112"/>
                  </a:cubicBezTo>
                  <a:cubicBezTo>
                    <a:pt x="2119" y="2111"/>
                    <a:pt x="2128" y="2110"/>
                    <a:pt x="2136" y="2110"/>
                  </a:cubicBezTo>
                  <a:close/>
                  <a:moveTo>
                    <a:pt x="4189" y="3654"/>
                  </a:moveTo>
                  <a:cubicBezTo>
                    <a:pt x="4220" y="3654"/>
                    <a:pt x="4252" y="3662"/>
                    <a:pt x="4284" y="3680"/>
                  </a:cubicBezTo>
                  <a:cubicBezTo>
                    <a:pt x="4432" y="3765"/>
                    <a:pt x="4340" y="3841"/>
                    <a:pt x="4340" y="3841"/>
                  </a:cubicBezTo>
                  <a:cubicBezTo>
                    <a:pt x="4326" y="3888"/>
                    <a:pt x="4291" y="3921"/>
                    <a:pt x="4248" y="3940"/>
                  </a:cubicBezTo>
                  <a:cubicBezTo>
                    <a:pt x="4218" y="3953"/>
                    <a:pt x="4184" y="3960"/>
                    <a:pt x="4153" y="3960"/>
                  </a:cubicBezTo>
                  <a:cubicBezTo>
                    <a:pt x="4101" y="3960"/>
                    <a:pt x="4053" y="3942"/>
                    <a:pt x="4027" y="3904"/>
                  </a:cubicBezTo>
                  <a:lnTo>
                    <a:pt x="4026" y="3904"/>
                  </a:lnTo>
                  <a:cubicBezTo>
                    <a:pt x="4017" y="3893"/>
                    <a:pt x="4012" y="3881"/>
                    <a:pt x="4010" y="3868"/>
                  </a:cubicBezTo>
                  <a:cubicBezTo>
                    <a:pt x="3982" y="3762"/>
                    <a:pt x="4075" y="3654"/>
                    <a:pt x="4189" y="3654"/>
                  </a:cubicBezTo>
                  <a:close/>
                  <a:moveTo>
                    <a:pt x="2475" y="3570"/>
                  </a:moveTo>
                  <a:cubicBezTo>
                    <a:pt x="2525" y="3570"/>
                    <a:pt x="2569" y="3584"/>
                    <a:pt x="2594" y="3616"/>
                  </a:cubicBezTo>
                  <a:cubicBezTo>
                    <a:pt x="2675" y="3723"/>
                    <a:pt x="2607" y="3902"/>
                    <a:pt x="2607" y="3902"/>
                  </a:cubicBezTo>
                  <a:cubicBezTo>
                    <a:pt x="2556" y="4000"/>
                    <a:pt x="2490" y="4037"/>
                    <a:pt x="2425" y="4037"/>
                  </a:cubicBezTo>
                  <a:cubicBezTo>
                    <a:pt x="2287" y="4037"/>
                    <a:pt x="2154" y="3872"/>
                    <a:pt x="2174" y="3764"/>
                  </a:cubicBezTo>
                  <a:cubicBezTo>
                    <a:pt x="2195" y="3651"/>
                    <a:pt x="2353" y="3570"/>
                    <a:pt x="2475" y="3570"/>
                  </a:cubicBezTo>
                  <a:close/>
                  <a:moveTo>
                    <a:pt x="3359" y="3606"/>
                  </a:moveTo>
                  <a:cubicBezTo>
                    <a:pt x="3571" y="3606"/>
                    <a:pt x="3854" y="3785"/>
                    <a:pt x="3915" y="3951"/>
                  </a:cubicBezTo>
                  <a:cubicBezTo>
                    <a:pt x="3925" y="3976"/>
                    <a:pt x="3929" y="4000"/>
                    <a:pt x="3928" y="4024"/>
                  </a:cubicBezTo>
                  <a:cubicBezTo>
                    <a:pt x="3917" y="4220"/>
                    <a:pt x="3705" y="4325"/>
                    <a:pt x="3705" y="4325"/>
                  </a:cubicBezTo>
                  <a:cubicBezTo>
                    <a:pt x="3638" y="4360"/>
                    <a:pt x="3560" y="4381"/>
                    <a:pt x="3481" y="4391"/>
                  </a:cubicBezTo>
                  <a:cubicBezTo>
                    <a:pt x="3449" y="4395"/>
                    <a:pt x="3416" y="4397"/>
                    <a:pt x="3383" y="4397"/>
                  </a:cubicBezTo>
                  <a:cubicBezTo>
                    <a:pt x="3152" y="4397"/>
                    <a:pt x="2923" y="4292"/>
                    <a:pt x="2874" y="4057"/>
                  </a:cubicBezTo>
                  <a:cubicBezTo>
                    <a:pt x="2798" y="3705"/>
                    <a:pt x="3054" y="3658"/>
                    <a:pt x="3299" y="3611"/>
                  </a:cubicBezTo>
                  <a:cubicBezTo>
                    <a:pt x="3318" y="3608"/>
                    <a:pt x="3338" y="3606"/>
                    <a:pt x="3359" y="3606"/>
                  </a:cubicBezTo>
                  <a:close/>
                  <a:moveTo>
                    <a:pt x="3776" y="1"/>
                  </a:moveTo>
                  <a:cubicBezTo>
                    <a:pt x="3670" y="1"/>
                    <a:pt x="3548" y="22"/>
                    <a:pt x="3539" y="121"/>
                  </a:cubicBezTo>
                  <a:cubicBezTo>
                    <a:pt x="3537" y="153"/>
                    <a:pt x="3561" y="188"/>
                    <a:pt x="3602" y="222"/>
                  </a:cubicBezTo>
                  <a:cubicBezTo>
                    <a:pt x="3724" y="321"/>
                    <a:pt x="3781" y="483"/>
                    <a:pt x="3763" y="640"/>
                  </a:cubicBezTo>
                  <a:cubicBezTo>
                    <a:pt x="3760" y="656"/>
                    <a:pt x="3758" y="676"/>
                    <a:pt x="3754" y="693"/>
                  </a:cubicBezTo>
                  <a:cubicBezTo>
                    <a:pt x="3732" y="837"/>
                    <a:pt x="3668" y="971"/>
                    <a:pt x="3593" y="1084"/>
                  </a:cubicBezTo>
                  <a:cubicBezTo>
                    <a:pt x="3535" y="1077"/>
                    <a:pt x="3476" y="1074"/>
                    <a:pt x="3415" y="1074"/>
                  </a:cubicBezTo>
                  <a:cubicBezTo>
                    <a:pt x="3168" y="1074"/>
                    <a:pt x="2895" y="1126"/>
                    <a:pt x="2596" y="1243"/>
                  </a:cubicBezTo>
                  <a:cubicBezTo>
                    <a:pt x="2569" y="1254"/>
                    <a:pt x="2541" y="1263"/>
                    <a:pt x="2513" y="1270"/>
                  </a:cubicBezTo>
                  <a:cubicBezTo>
                    <a:pt x="2368" y="1156"/>
                    <a:pt x="2214" y="997"/>
                    <a:pt x="2139" y="802"/>
                  </a:cubicBezTo>
                  <a:cubicBezTo>
                    <a:pt x="2120" y="753"/>
                    <a:pt x="2104" y="708"/>
                    <a:pt x="2091" y="669"/>
                  </a:cubicBezTo>
                  <a:cubicBezTo>
                    <a:pt x="2047" y="535"/>
                    <a:pt x="2070" y="384"/>
                    <a:pt x="2158" y="272"/>
                  </a:cubicBezTo>
                  <a:cubicBezTo>
                    <a:pt x="2189" y="230"/>
                    <a:pt x="2211" y="191"/>
                    <a:pt x="2214" y="155"/>
                  </a:cubicBezTo>
                  <a:cubicBezTo>
                    <a:pt x="2222" y="84"/>
                    <a:pt x="2173" y="51"/>
                    <a:pt x="2089" y="51"/>
                  </a:cubicBezTo>
                  <a:cubicBezTo>
                    <a:pt x="1962" y="51"/>
                    <a:pt x="1753" y="127"/>
                    <a:pt x="1536" y="266"/>
                  </a:cubicBezTo>
                  <a:cubicBezTo>
                    <a:pt x="1536" y="266"/>
                    <a:pt x="1190" y="503"/>
                    <a:pt x="1314" y="651"/>
                  </a:cubicBezTo>
                  <a:cubicBezTo>
                    <a:pt x="1332" y="674"/>
                    <a:pt x="1365" y="683"/>
                    <a:pt x="1407" y="683"/>
                  </a:cubicBezTo>
                  <a:cubicBezTo>
                    <a:pt x="1419" y="683"/>
                    <a:pt x="1431" y="682"/>
                    <a:pt x="1444" y="681"/>
                  </a:cubicBezTo>
                  <a:cubicBezTo>
                    <a:pt x="1463" y="679"/>
                    <a:pt x="1481" y="678"/>
                    <a:pt x="1500" y="678"/>
                  </a:cubicBezTo>
                  <a:cubicBezTo>
                    <a:pt x="1636" y="678"/>
                    <a:pt x="1766" y="733"/>
                    <a:pt x="1852" y="841"/>
                  </a:cubicBezTo>
                  <a:cubicBezTo>
                    <a:pt x="1873" y="866"/>
                    <a:pt x="1894" y="893"/>
                    <a:pt x="1917" y="924"/>
                  </a:cubicBezTo>
                  <a:cubicBezTo>
                    <a:pt x="2018" y="1060"/>
                    <a:pt x="2072" y="1226"/>
                    <a:pt x="2099" y="1382"/>
                  </a:cubicBezTo>
                  <a:cubicBezTo>
                    <a:pt x="2005" y="1428"/>
                    <a:pt x="1910" y="1501"/>
                    <a:pt x="1814" y="1635"/>
                  </a:cubicBezTo>
                  <a:cubicBezTo>
                    <a:pt x="1681" y="1818"/>
                    <a:pt x="1638" y="2033"/>
                    <a:pt x="1601" y="2255"/>
                  </a:cubicBezTo>
                  <a:cubicBezTo>
                    <a:pt x="1515" y="2270"/>
                    <a:pt x="1415" y="2282"/>
                    <a:pt x="1310" y="2282"/>
                  </a:cubicBezTo>
                  <a:cubicBezTo>
                    <a:pt x="1171" y="2282"/>
                    <a:pt x="1023" y="2262"/>
                    <a:pt x="890" y="2203"/>
                  </a:cubicBezTo>
                  <a:cubicBezTo>
                    <a:pt x="781" y="2155"/>
                    <a:pt x="699" y="2112"/>
                    <a:pt x="636" y="2072"/>
                  </a:cubicBezTo>
                  <a:cubicBezTo>
                    <a:pt x="570" y="2029"/>
                    <a:pt x="530" y="1957"/>
                    <a:pt x="529" y="1878"/>
                  </a:cubicBezTo>
                  <a:cubicBezTo>
                    <a:pt x="528" y="1796"/>
                    <a:pt x="514" y="1730"/>
                    <a:pt x="482" y="1689"/>
                  </a:cubicBezTo>
                  <a:cubicBezTo>
                    <a:pt x="462" y="1664"/>
                    <a:pt x="440" y="1652"/>
                    <a:pt x="416" y="1652"/>
                  </a:cubicBezTo>
                  <a:cubicBezTo>
                    <a:pt x="304" y="1652"/>
                    <a:pt x="155" y="1903"/>
                    <a:pt x="80" y="2252"/>
                  </a:cubicBezTo>
                  <a:cubicBezTo>
                    <a:pt x="80" y="2252"/>
                    <a:pt x="0" y="2667"/>
                    <a:pt x="195" y="2683"/>
                  </a:cubicBezTo>
                  <a:cubicBezTo>
                    <a:pt x="197" y="2684"/>
                    <a:pt x="199" y="2684"/>
                    <a:pt x="201" y="2684"/>
                  </a:cubicBezTo>
                  <a:cubicBezTo>
                    <a:pt x="253" y="2684"/>
                    <a:pt x="310" y="2625"/>
                    <a:pt x="360" y="2535"/>
                  </a:cubicBezTo>
                  <a:cubicBezTo>
                    <a:pt x="398" y="2466"/>
                    <a:pt x="472" y="2425"/>
                    <a:pt x="553" y="2425"/>
                  </a:cubicBezTo>
                  <a:cubicBezTo>
                    <a:pt x="554" y="2425"/>
                    <a:pt x="555" y="2425"/>
                    <a:pt x="556" y="2425"/>
                  </a:cubicBezTo>
                  <a:cubicBezTo>
                    <a:pt x="626" y="2426"/>
                    <a:pt x="713" y="2433"/>
                    <a:pt x="820" y="2448"/>
                  </a:cubicBezTo>
                  <a:cubicBezTo>
                    <a:pt x="1089" y="2486"/>
                    <a:pt x="1326" y="2666"/>
                    <a:pt x="1478" y="2808"/>
                  </a:cubicBezTo>
                  <a:lnTo>
                    <a:pt x="1466" y="2841"/>
                  </a:lnTo>
                  <a:cubicBezTo>
                    <a:pt x="1357" y="3105"/>
                    <a:pt x="1465" y="3325"/>
                    <a:pt x="1550" y="3554"/>
                  </a:cubicBezTo>
                  <a:cubicBezTo>
                    <a:pt x="1427" y="3740"/>
                    <a:pt x="1216" y="3998"/>
                    <a:pt x="933" y="4107"/>
                  </a:cubicBezTo>
                  <a:cubicBezTo>
                    <a:pt x="724" y="4187"/>
                    <a:pt x="586" y="4216"/>
                    <a:pt x="495" y="4223"/>
                  </a:cubicBezTo>
                  <a:cubicBezTo>
                    <a:pt x="405" y="4114"/>
                    <a:pt x="313" y="4036"/>
                    <a:pt x="233" y="4026"/>
                  </a:cubicBezTo>
                  <a:cubicBezTo>
                    <a:pt x="227" y="4025"/>
                    <a:pt x="222" y="4025"/>
                    <a:pt x="216" y="4025"/>
                  </a:cubicBezTo>
                  <a:cubicBezTo>
                    <a:pt x="49" y="4025"/>
                    <a:pt x="114" y="4377"/>
                    <a:pt x="357" y="4756"/>
                  </a:cubicBezTo>
                  <a:cubicBezTo>
                    <a:pt x="357" y="4756"/>
                    <a:pt x="541" y="5026"/>
                    <a:pt x="695" y="5026"/>
                  </a:cubicBezTo>
                  <a:cubicBezTo>
                    <a:pt x="722" y="5026"/>
                    <a:pt x="749" y="5017"/>
                    <a:pt x="773" y="4997"/>
                  </a:cubicBezTo>
                  <a:cubicBezTo>
                    <a:pt x="833" y="4946"/>
                    <a:pt x="809" y="4804"/>
                    <a:pt x="744" y="4644"/>
                  </a:cubicBezTo>
                  <a:cubicBezTo>
                    <a:pt x="800" y="4572"/>
                    <a:pt x="897" y="4472"/>
                    <a:pt x="1067" y="4346"/>
                  </a:cubicBezTo>
                  <a:cubicBezTo>
                    <a:pt x="1312" y="4165"/>
                    <a:pt x="1642" y="4123"/>
                    <a:pt x="1866" y="4117"/>
                  </a:cubicBezTo>
                  <a:cubicBezTo>
                    <a:pt x="2062" y="4352"/>
                    <a:pt x="2319" y="4524"/>
                    <a:pt x="2607" y="4626"/>
                  </a:cubicBezTo>
                  <a:cubicBezTo>
                    <a:pt x="2617" y="4735"/>
                    <a:pt x="2610" y="4862"/>
                    <a:pt x="2562" y="4972"/>
                  </a:cubicBezTo>
                  <a:cubicBezTo>
                    <a:pt x="2509" y="5092"/>
                    <a:pt x="2464" y="5162"/>
                    <a:pt x="2428" y="5203"/>
                  </a:cubicBezTo>
                  <a:cubicBezTo>
                    <a:pt x="2405" y="5200"/>
                    <a:pt x="2383" y="5199"/>
                    <a:pt x="2363" y="5199"/>
                  </a:cubicBezTo>
                  <a:cubicBezTo>
                    <a:pt x="2309" y="5199"/>
                    <a:pt x="2265" y="5208"/>
                    <a:pt x="2239" y="5230"/>
                  </a:cubicBezTo>
                  <a:cubicBezTo>
                    <a:pt x="2151" y="5300"/>
                    <a:pt x="2326" y="5424"/>
                    <a:pt x="2593" y="5483"/>
                  </a:cubicBezTo>
                  <a:cubicBezTo>
                    <a:pt x="2593" y="5483"/>
                    <a:pt x="2645" y="5492"/>
                    <a:pt x="2703" y="5492"/>
                  </a:cubicBezTo>
                  <a:cubicBezTo>
                    <a:pt x="2776" y="5492"/>
                    <a:pt x="2858" y="5477"/>
                    <a:pt x="2864" y="5409"/>
                  </a:cubicBezTo>
                  <a:cubicBezTo>
                    <a:pt x="2868" y="5365"/>
                    <a:pt x="2800" y="5316"/>
                    <a:pt x="2707" y="5275"/>
                  </a:cubicBezTo>
                  <a:cubicBezTo>
                    <a:pt x="2701" y="5223"/>
                    <a:pt x="2698" y="5140"/>
                    <a:pt x="2717" y="5019"/>
                  </a:cubicBezTo>
                  <a:cubicBezTo>
                    <a:pt x="2734" y="4897"/>
                    <a:pt x="2798" y="4785"/>
                    <a:pt x="2864" y="4697"/>
                  </a:cubicBezTo>
                  <a:cubicBezTo>
                    <a:pt x="2995" y="4723"/>
                    <a:pt x="3129" y="4736"/>
                    <a:pt x="3266" y="4736"/>
                  </a:cubicBezTo>
                  <a:cubicBezTo>
                    <a:pt x="3445" y="4736"/>
                    <a:pt x="3628" y="4713"/>
                    <a:pt x="3810" y="4665"/>
                  </a:cubicBezTo>
                  <a:lnTo>
                    <a:pt x="3854" y="4655"/>
                  </a:lnTo>
                  <a:cubicBezTo>
                    <a:pt x="4003" y="4787"/>
                    <a:pt x="4151" y="4956"/>
                    <a:pt x="4229" y="5158"/>
                  </a:cubicBezTo>
                  <a:cubicBezTo>
                    <a:pt x="4251" y="5213"/>
                    <a:pt x="4269" y="5266"/>
                    <a:pt x="4285" y="5311"/>
                  </a:cubicBezTo>
                  <a:cubicBezTo>
                    <a:pt x="4338" y="5476"/>
                    <a:pt x="4313" y="5657"/>
                    <a:pt x="4208" y="5794"/>
                  </a:cubicBezTo>
                  <a:cubicBezTo>
                    <a:pt x="4169" y="5843"/>
                    <a:pt x="4145" y="5892"/>
                    <a:pt x="4140" y="5935"/>
                  </a:cubicBezTo>
                  <a:cubicBezTo>
                    <a:pt x="4130" y="6019"/>
                    <a:pt x="4188" y="6059"/>
                    <a:pt x="4289" y="6059"/>
                  </a:cubicBezTo>
                  <a:cubicBezTo>
                    <a:pt x="4442" y="6059"/>
                    <a:pt x="4692" y="5968"/>
                    <a:pt x="4954" y="5800"/>
                  </a:cubicBezTo>
                  <a:cubicBezTo>
                    <a:pt x="4954" y="5800"/>
                    <a:pt x="5372" y="5515"/>
                    <a:pt x="5221" y="5338"/>
                  </a:cubicBezTo>
                  <a:cubicBezTo>
                    <a:pt x="5198" y="5313"/>
                    <a:pt x="5159" y="5300"/>
                    <a:pt x="5110" y="5300"/>
                  </a:cubicBezTo>
                  <a:cubicBezTo>
                    <a:pt x="5095" y="5300"/>
                    <a:pt x="5079" y="5302"/>
                    <a:pt x="5061" y="5304"/>
                  </a:cubicBezTo>
                  <a:cubicBezTo>
                    <a:pt x="5039" y="5307"/>
                    <a:pt x="5016" y="5308"/>
                    <a:pt x="4993" y="5308"/>
                  </a:cubicBezTo>
                  <a:cubicBezTo>
                    <a:pt x="4832" y="5308"/>
                    <a:pt x="4678" y="5239"/>
                    <a:pt x="4576" y="5111"/>
                  </a:cubicBezTo>
                  <a:cubicBezTo>
                    <a:pt x="4550" y="5080"/>
                    <a:pt x="4525" y="5047"/>
                    <a:pt x="4498" y="5010"/>
                  </a:cubicBezTo>
                  <a:cubicBezTo>
                    <a:pt x="4378" y="4847"/>
                    <a:pt x="4312" y="4649"/>
                    <a:pt x="4280" y="4464"/>
                  </a:cubicBezTo>
                  <a:cubicBezTo>
                    <a:pt x="4446" y="4359"/>
                    <a:pt x="4588" y="4219"/>
                    <a:pt x="4655" y="4042"/>
                  </a:cubicBezTo>
                  <a:cubicBezTo>
                    <a:pt x="4704" y="3910"/>
                    <a:pt x="4760" y="3784"/>
                    <a:pt x="4816" y="3664"/>
                  </a:cubicBezTo>
                  <a:cubicBezTo>
                    <a:pt x="4872" y="3657"/>
                    <a:pt x="4934" y="3651"/>
                    <a:pt x="4998" y="3651"/>
                  </a:cubicBezTo>
                  <a:cubicBezTo>
                    <a:pt x="5107" y="3651"/>
                    <a:pt x="5222" y="3667"/>
                    <a:pt x="5325" y="3713"/>
                  </a:cubicBezTo>
                  <a:cubicBezTo>
                    <a:pt x="5473" y="3778"/>
                    <a:pt x="5559" y="3835"/>
                    <a:pt x="5608" y="3878"/>
                  </a:cubicBezTo>
                  <a:cubicBezTo>
                    <a:pt x="5599" y="3980"/>
                    <a:pt x="5605" y="4067"/>
                    <a:pt x="5642" y="4112"/>
                  </a:cubicBezTo>
                  <a:cubicBezTo>
                    <a:pt x="5657" y="4131"/>
                    <a:pt x="5674" y="4140"/>
                    <a:pt x="5693" y="4140"/>
                  </a:cubicBezTo>
                  <a:cubicBezTo>
                    <a:pt x="5779" y="4140"/>
                    <a:pt x="5895" y="3946"/>
                    <a:pt x="5954" y="3676"/>
                  </a:cubicBezTo>
                  <a:cubicBezTo>
                    <a:pt x="5954" y="3676"/>
                    <a:pt x="6013" y="3353"/>
                    <a:pt x="5864" y="3341"/>
                  </a:cubicBezTo>
                  <a:cubicBezTo>
                    <a:pt x="5862" y="3341"/>
                    <a:pt x="5860" y="3341"/>
                    <a:pt x="5859" y="3341"/>
                  </a:cubicBezTo>
                  <a:cubicBezTo>
                    <a:pt x="5805" y="3341"/>
                    <a:pt x="5746" y="3424"/>
                    <a:pt x="5697" y="3536"/>
                  </a:cubicBezTo>
                  <a:cubicBezTo>
                    <a:pt x="5671" y="3540"/>
                    <a:pt x="5639" y="3542"/>
                    <a:pt x="5601" y="3542"/>
                  </a:cubicBezTo>
                  <a:cubicBezTo>
                    <a:pt x="5544" y="3542"/>
                    <a:pt x="5471" y="3537"/>
                    <a:pt x="5379" y="3523"/>
                  </a:cubicBezTo>
                  <a:cubicBezTo>
                    <a:pt x="5222" y="3501"/>
                    <a:pt x="5080" y="3417"/>
                    <a:pt x="4968" y="3330"/>
                  </a:cubicBezTo>
                  <a:cubicBezTo>
                    <a:pt x="5098" y="3025"/>
                    <a:pt x="5171" y="2729"/>
                    <a:pt x="5042" y="2367"/>
                  </a:cubicBezTo>
                  <a:cubicBezTo>
                    <a:pt x="5027" y="2327"/>
                    <a:pt x="5012" y="2286"/>
                    <a:pt x="4995" y="2246"/>
                  </a:cubicBezTo>
                  <a:cubicBezTo>
                    <a:pt x="5105" y="2120"/>
                    <a:pt x="5247" y="1997"/>
                    <a:pt x="5415" y="1931"/>
                  </a:cubicBezTo>
                  <a:cubicBezTo>
                    <a:pt x="5607" y="1856"/>
                    <a:pt x="5738" y="1830"/>
                    <a:pt x="5820" y="1823"/>
                  </a:cubicBezTo>
                  <a:cubicBezTo>
                    <a:pt x="5901" y="1924"/>
                    <a:pt x="5989" y="1997"/>
                    <a:pt x="6062" y="2006"/>
                  </a:cubicBezTo>
                  <a:cubicBezTo>
                    <a:pt x="6067" y="2007"/>
                    <a:pt x="6072" y="2007"/>
                    <a:pt x="6076" y="2007"/>
                  </a:cubicBezTo>
                  <a:cubicBezTo>
                    <a:pt x="6235" y="2007"/>
                    <a:pt x="6176" y="1679"/>
                    <a:pt x="5950" y="1328"/>
                  </a:cubicBezTo>
                  <a:cubicBezTo>
                    <a:pt x="5950" y="1328"/>
                    <a:pt x="5779" y="1079"/>
                    <a:pt x="5638" y="1079"/>
                  </a:cubicBezTo>
                  <a:cubicBezTo>
                    <a:pt x="5612" y="1079"/>
                    <a:pt x="5588" y="1087"/>
                    <a:pt x="5565" y="1106"/>
                  </a:cubicBezTo>
                  <a:cubicBezTo>
                    <a:pt x="5510" y="1151"/>
                    <a:pt x="5532" y="1284"/>
                    <a:pt x="5591" y="1431"/>
                  </a:cubicBezTo>
                  <a:cubicBezTo>
                    <a:pt x="5539" y="1499"/>
                    <a:pt x="5449" y="1592"/>
                    <a:pt x="5293" y="1709"/>
                  </a:cubicBezTo>
                  <a:cubicBezTo>
                    <a:pt x="5152" y="1814"/>
                    <a:pt x="4977" y="1867"/>
                    <a:pt x="4817" y="1894"/>
                  </a:cubicBezTo>
                  <a:cubicBezTo>
                    <a:pt x="4604" y="1550"/>
                    <a:pt x="4302" y="1275"/>
                    <a:pt x="3912" y="1150"/>
                  </a:cubicBezTo>
                  <a:cubicBezTo>
                    <a:pt x="3910" y="1021"/>
                    <a:pt x="3927" y="882"/>
                    <a:pt x="3983" y="758"/>
                  </a:cubicBezTo>
                  <a:cubicBezTo>
                    <a:pt x="3998" y="725"/>
                    <a:pt x="4011" y="696"/>
                    <a:pt x="4026" y="666"/>
                  </a:cubicBezTo>
                  <a:cubicBezTo>
                    <a:pt x="4088" y="536"/>
                    <a:pt x="4214" y="446"/>
                    <a:pt x="4357" y="422"/>
                  </a:cubicBezTo>
                  <a:cubicBezTo>
                    <a:pt x="4397" y="414"/>
                    <a:pt x="4430" y="402"/>
                    <a:pt x="4453" y="385"/>
                  </a:cubicBezTo>
                  <a:cubicBezTo>
                    <a:pt x="4582" y="283"/>
                    <a:pt x="4325" y="100"/>
                    <a:pt x="3936" y="15"/>
                  </a:cubicBezTo>
                  <a:cubicBezTo>
                    <a:pt x="3936" y="15"/>
                    <a:pt x="3861" y="1"/>
                    <a:pt x="37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5887771" y="3323754"/>
              <a:ext cx="204992" cy="198123"/>
            </a:xfrm>
            <a:custGeom>
              <a:avLst/>
              <a:gdLst/>
              <a:ahLst/>
              <a:cxnLst/>
              <a:rect l="l" t="t" r="r" b="b"/>
              <a:pathLst>
                <a:path w="3372" h="3259" extrusionOk="0">
                  <a:moveTo>
                    <a:pt x="1441" y="1"/>
                  </a:moveTo>
                  <a:lnTo>
                    <a:pt x="819" y="176"/>
                  </a:lnTo>
                  <a:cubicBezTo>
                    <a:pt x="819" y="176"/>
                    <a:pt x="328" y="482"/>
                    <a:pt x="328" y="525"/>
                  </a:cubicBezTo>
                  <a:cubicBezTo>
                    <a:pt x="328" y="568"/>
                    <a:pt x="175" y="1023"/>
                    <a:pt x="175" y="1023"/>
                  </a:cubicBezTo>
                  <a:lnTo>
                    <a:pt x="0" y="1578"/>
                  </a:lnTo>
                  <a:lnTo>
                    <a:pt x="56" y="2063"/>
                  </a:lnTo>
                  <a:lnTo>
                    <a:pt x="406" y="2682"/>
                  </a:lnTo>
                  <a:lnTo>
                    <a:pt x="974" y="3006"/>
                  </a:lnTo>
                  <a:lnTo>
                    <a:pt x="1437" y="3258"/>
                  </a:lnTo>
                  <a:lnTo>
                    <a:pt x="2385" y="3048"/>
                  </a:lnTo>
                  <a:lnTo>
                    <a:pt x="2663" y="2773"/>
                  </a:lnTo>
                  <a:lnTo>
                    <a:pt x="3118" y="2331"/>
                  </a:lnTo>
                  <a:lnTo>
                    <a:pt x="3191" y="2119"/>
                  </a:lnTo>
                  <a:lnTo>
                    <a:pt x="3286" y="1940"/>
                  </a:lnTo>
                  <a:lnTo>
                    <a:pt x="3350" y="1692"/>
                  </a:lnTo>
                  <a:lnTo>
                    <a:pt x="3372" y="1488"/>
                  </a:lnTo>
                  <a:lnTo>
                    <a:pt x="3297" y="930"/>
                  </a:lnTo>
                  <a:lnTo>
                    <a:pt x="2999" y="580"/>
                  </a:lnTo>
                  <a:lnTo>
                    <a:pt x="2538" y="95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5793786" y="3242353"/>
              <a:ext cx="379041" cy="368403"/>
            </a:xfrm>
            <a:custGeom>
              <a:avLst/>
              <a:gdLst/>
              <a:ahLst/>
              <a:cxnLst/>
              <a:rect l="l" t="t" r="r" b="b"/>
              <a:pathLst>
                <a:path w="6235" h="6060" extrusionOk="0">
                  <a:moveTo>
                    <a:pt x="2534" y="1745"/>
                  </a:moveTo>
                  <a:cubicBezTo>
                    <a:pt x="2755" y="1745"/>
                    <a:pt x="2630" y="2101"/>
                    <a:pt x="2630" y="2101"/>
                  </a:cubicBezTo>
                  <a:cubicBezTo>
                    <a:pt x="2618" y="2143"/>
                    <a:pt x="2591" y="2192"/>
                    <a:pt x="2533" y="2192"/>
                  </a:cubicBezTo>
                  <a:cubicBezTo>
                    <a:pt x="2495" y="2192"/>
                    <a:pt x="2445" y="2172"/>
                    <a:pt x="2377" y="2116"/>
                  </a:cubicBezTo>
                  <a:cubicBezTo>
                    <a:pt x="2272" y="2030"/>
                    <a:pt x="2260" y="1918"/>
                    <a:pt x="2320" y="1841"/>
                  </a:cubicBezTo>
                  <a:cubicBezTo>
                    <a:pt x="2360" y="1787"/>
                    <a:pt x="2428" y="1751"/>
                    <a:pt x="2523" y="1746"/>
                  </a:cubicBezTo>
                  <a:cubicBezTo>
                    <a:pt x="2526" y="1745"/>
                    <a:pt x="2530" y="1745"/>
                    <a:pt x="2534" y="1745"/>
                  </a:cubicBezTo>
                  <a:close/>
                  <a:moveTo>
                    <a:pt x="3447" y="1393"/>
                  </a:moveTo>
                  <a:cubicBezTo>
                    <a:pt x="3649" y="1393"/>
                    <a:pt x="3832" y="1460"/>
                    <a:pt x="3967" y="1566"/>
                  </a:cubicBezTo>
                  <a:cubicBezTo>
                    <a:pt x="4064" y="1638"/>
                    <a:pt x="4136" y="1729"/>
                    <a:pt x="4175" y="1826"/>
                  </a:cubicBezTo>
                  <a:cubicBezTo>
                    <a:pt x="4283" y="2100"/>
                    <a:pt x="4036" y="2262"/>
                    <a:pt x="4036" y="2262"/>
                  </a:cubicBezTo>
                  <a:cubicBezTo>
                    <a:pt x="3959" y="2304"/>
                    <a:pt x="3860" y="2323"/>
                    <a:pt x="3753" y="2323"/>
                  </a:cubicBezTo>
                  <a:cubicBezTo>
                    <a:pt x="3379" y="2323"/>
                    <a:pt x="2898" y="2103"/>
                    <a:pt x="2829" y="1881"/>
                  </a:cubicBezTo>
                  <a:cubicBezTo>
                    <a:pt x="2742" y="1596"/>
                    <a:pt x="2888" y="1477"/>
                    <a:pt x="3294" y="1406"/>
                  </a:cubicBezTo>
                  <a:cubicBezTo>
                    <a:pt x="3303" y="1405"/>
                    <a:pt x="3313" y="1404"/>
                    <a:pt x="3320" y="1402"/>
                  </a:cubicBezTo>
                  <a:cubicBezTo>
                    <a:pt x="3363" y="1396"/>
                    <a:pt x="3405" y="1393"/>
                    <a:pt x="3447" y="1393"/>
                  </a:cubicBezTo>
                  <a:close/>
                  <a:moveTo>
                    <a:pt x="3208" y="2403"/>
                  </a:moveTo>
                  <a:cubicBezTo>
                    <a:pt x="3437" y="2403"/>
                    <a:pt x="3684" y="2507"/>
                    <a:pt x="3750" y="2691"/>
                  </a:cubicBezTo>
                  <a:cubicBezTo>
                    <a:pt x="3853" y="2983"/>
                    <a:pt x="3583" y="3252"/>
                    <a:pt x="3583" y="3252"/>
                  </a:cubicBezTo>
                  <a:cubicBezTo>
                    <a:pt x="3487" y="3360"/>
                    <a:pt x="3342" y="3395"/>
                    <a:pt x="3198" y="3395"/>
                  </a:cubicBezTo>
                  <a:cubicBezTo>
                    <a:pt x="3087" y="3395"/>
                    <a:pt x="2977" y="3374"/>
                    <a:pt x="2889" y="3349"/>
                  </a:cubicBezTo>
                  <a:cubicBezTo>
                    <a:pt x="2688" y="3290"/>
                    <a:pt x="2642" y="2716"/>
                    <a:pt x="2866" y="2512"/>
                  </a:cubicBezTo>
                  <a:cubicBezTo>
                    <a:pt x="2948" y="2438"/>
                    <a:pt x="3075" y="2403"/>
                    <a:pt x="3208" y="2403"/>
                  </a:cubicBezTo>
                  <a:close/>
                  <a:moveTo>
                    <a:pt x="4511" y="2267"/>
                  </a:moveTo>
                  <a:cubicBezTo>
                    <a:pt x="4568" y="2267"/>
                    <a:pt x="4631" y="2293"/>
                    <a:pt x="4699" y="2348"/>
                  </a:cubicBezTo>
                  <a:cubicBezTo>
                    <a:pt x="4751" y="2387"/>
                    <a:pt x="4786" y="2443"/>
                    <a:pt x="4808" y="2503"/>
                  </a:cubicBezTo>
                  <a:cubicBezTo>
                    <a:pt x="4895" y="2736"/>
                    <a:pt x="4821" y="3073"/>
                    <a:pt x="4821" y="3073"/>
                  </a:cubicBezTo>
                  <a:cubicBezTo>
                    <a:pt x="4817" y="3098"/>
                    <a:pt x="4806" y="3129"/>
                    <a:pt x="4789" y="3162"/>
                  </a:cubicBezTo>
                  <a:cubicBezTo>
                    <a:pt x="4749" y="3236"/>
                    <a:pt x="4681" y="3318"/>
                    <a:pt x="4600" y="3374"/>
                  </a:cubicBezTo>
                  <a:cubicBezTo>
                    <a:pt x="4544" y="3413"/>
                    <a:pt x="4485" y="3439"/>
                    <a:pt x="4427" y="3439"/>
                  </a:cubicBezTo>
                  <a:cubicBezTo>
                    <a:pt x="4414" y="3439"/>
                    <a:pt x="4402" y="3438"/>
                    <a:pt x="4390" y="3436"/>
                  </a:cubicBezTo>
                  <a:cubicBezTo>
                    <a:pt x="4204" y="3401"/>
                    <a:pt x="4073" y="3028"/>
                    <a:pt x="4181" y="2671"/>
                  </a:cubicBezTo>
                  <a:cubicBezTo>
                    <a:pt x="4249" y="2452"/>
                    <a:pt x="4339" y="2310"/>
                    <a:pt x="4454" y="2276"/>
                  </a:cubicBezTo>
                  <a:cubicBezTo>
                    <a:pt x="4472" y="2270"/>
                    <a:pt x="4491" y="2267"/>
                    <a:pt x="4511" y="2267"/>
                  </a:cubicBezTo>
                  <a:close/>
                  <a:moveTo>
                    <a:pt x="2137" y="2110"/>
                  </a:moveTo>
                  <a:cubicBezTo>
                    <a:pt x="2419" y="2110"/>
                    <a:pt x="2481" y="2672"/>
                    <a:pt x="2516" y="2962"/>
                  </a:cubicBezTo>
                  <a:cubicBezTo>
                    <a:pt x="2551" y="3259"/>
                    <a:pt x="2406" y="3383"/>
                    <a:pt x="2406" y="3383"/>
                  </a:cubicBezTo>
                  <a:cubicBezTo>
                    <a:pt x="2323" y="3493"/>
                    <a:pt x="2237" y="3536"/>
                    <a:pt x="2155" y="3536"/>
                  </a:cubicBezTo>
                  <a:cubicBezTo>
                    <a:pt x="1906" y="3536"/>
                    <a:pt x="1692" y="3134"/>
                    <a:pt x="1717" y="2938"/>
                  </a:cubicBezTo>
                  <a:cubicBezTo>
                    <a:pt x="1721" y="2923"/>
                    <a:pt x="1721" y="2907"/>
                    <a:pt x="1725" y="2890"/>
                  </a:cubicBezTo>
                  <a:lnTo>
                    <a:pt x="1725" y="2888"/>
                  </a:lnTo>
                  <a:cubicBezTo>
                    <a:pt x="1747" y="2708"/>
                    <a:pt x="1785" y="2435"/>
                    <a:pt x="1893" y="2265"/>
                  </a:cubicBezTo>
                  <a:cubicBezTo>
                    <a:pt x="1947" y="2180"/>
                    <a:pt x="2017" y="2121"/>
                    <a:pt x="2112" y="2112"/>
                  </a:cubicBezTo>
                  <a:cubicBezTo>
                    <a:pt x="2121" y="2111"/>
                    <a:pt x="2129" y="2110"/>
                    <a:pt x="2137" y="2110"/>
                  </a:cubicBezTo>
                  <a:close/>
                  <a:moveTo>
                    <a:pt x="4191" y="3653"/>
                  </a:moveTo>
                  <a:cubicBezTo>
                    <a:pt x="4221" y="3653"/>
                    <a:pt x="4254" y="3661"/>
                    <a:pt x="4285" y="3679"/>
                  </a:cubicBezTo>
                  <a:cubicBezTo>
                    <a:pt x="4434" y="3765"/>
                    <a:pt x="4342" y="3839"/>
                    <a:pt x="4342" y="3839"/>
                  </a:cubicBezTo>
                  <a:cubicBezTo>
                    <a:pt x="4327" y="3887"/>
                    <a:pt x="4292" y="3920"/>
                    <a:pt x="4249" y="3940"/>
                  </a:cubicBezTo>
                  <a:cubicBezTo>
                    <a:pt x="4220" y="3953"/>
                    <a:pt x="4187" y="3959"/>
                    <a:pt x="4156" y="3959"/>
                  </a:cubicBezTo>
                  <a:cubicBezTo>
                    <a:pt x="4104" y="3959"/>
                    <a:pt x="4055" y="3941"/>
                    <a:pt x="4028" y="3903"/>
                  </a:cubicBezTo>
                  <a:lnTo>
                    <a:pt x="4027" y="3903"/>
                  </a:lnTo>
                  <a:cubicBezTo>
                    <a:pt x="4019" y="3892"/>
                    <a:pt x="4014" y="3880"/>
                    <a:pt x="4010" y="3866"/>
                  </a:cubicBezTo>
                  <a:cubicBezTo>
                    <a:pt x="3983" y="3760"/>
                    <a:pt x="4078" y="3653"/>
                    <a:pt x="4191" y="3653"/>
                  </a:cubicBezTo>
                  <a:close/>
                  <a:moveTo>
                    <a:pt x="2476" y="3568"/>
                  </a:moveTo>
                  <a:cubicBezTo>
                    <a:pt x="2527" y="3568"/>
                    <a:pt x="2570" y="3582"/>
                    <a:pt x="2595" y="3614"/>
                  </a:cubicBezTo>
                  <a:cubicBezTo>
                    <a:pt x="2675" y="3722"/>
                    <a:pt x="2609" y="3902"/>
                    <a:pt x="2609" y="3902"/>
                  </a:cubicBezTo>
                  <a:cubicBezTo>
                    <a:pt x="2557" y="4000"/>
                    <a:pt x="2491" y="4037"/>
                    <a:pt x="2426" y="4037"/>
                  </a:cubicBezTo>
                  <a:cubicBezTo>
                    <a:pt x="2288" y="4037"/>
                    <a:pt x="2155" y="3872"/>
                    <a:pt x="2175" y="3763"/>
                  </a:cubicBezTo>
                  <a:cubicBezTo>
                    <a:pt x="2196" y="3650"/>
                    <a:pt x="2355" y="3568"/>
                    <a:pt x="2476" y="3568"/>
                  </a:cubicBezTo>
                  <a:close/>
                  <a:moveTo>
                    <a:pt x="3361" y="3607"/>
                  </a:moveTo>
                  <a:cubicBezTo>
                    <a:pt x="3573" y="3607"/>
                    <a:pt x="3855" y="3786"/>
                    <a:pt x="3917" y="3951"/>
                  </a:cubicBezTo>
                  <a:cubicBezTo>
                    <a:pt x="3926" y="3976"/>
                    <a:pt x="3930" y="4001"/>
                    <a:pt x="3929" y="4024"/>
                  </a:cubicBezTo>
                  <a:cubicBezTo>
                    <a:pt x="3918" y="4220"/>
                    <a:pt x="3707" y="4324"/>
                    <a:pt x="3707" y="4324"/>
                  </a:cubicBezTo>
                  <a:cubicBezTo>
                    <a:pt x="3639" y="4359"/>
                    <a:pt x="3561" y="4381"/>
                    <a:pt x="3482" y="4390"/>
                  </a:cubicBezTo>
                  <a:cubicBezTo>
                    <a:pt x="3449" y="4394"/>
                    <a:pt x="3416" y="4396"/>
                    <a:pt x="3383" y="4396"/>
                  </a:cubicBezTo>
                  <a:cubicBezTo>
                    <a:pt x="3153" y="4396"/>
                    <a:pt x="2924" y="4290"/>
                    <a:pt x="2875" y="4056"/>
                  </a:cubicBezTo>
                  <a:cubicBezTo>
                    <a:pt x="2799" y="3704"/>
                    <a:pt x="3055" y="3656"/>
                    <a:pt x="3300" y="3612"/>
                  </a:cubicBezTo>
                  <a:cubicBezTo>
                    <a:pt x="3319" y="3609"/>
                    <a:pt x="3340" y="3607"/>
                    <a:pt x="3361" y="3607"/>
                  </a:cubicBezTo>
                  <a:close/>
                  <a:moveTo>
                    <a:pt x="3775" y="1"/>
                  </a:moveTo>
                  <a:cubicBezTo>
                    <a:pt x="3669" y="1"/>
                    <a:pt x="3549" y="23"/>
                    <a:pt x="3540" y="121"/>
                  </a:cubicBezTo>
                  <a:cubicBezTo>
                    <a:pt x="3537" y="153"/>
                    <a:pt x="3561" y="189"/>
                    <a:pt x="3601" y="222"/>
                  </a:cubicBezTo>
                  <a:cubicBezTo>
                    <a:pt x="3724" y="322"/>
                    <a:pt x="3782" y="484"/>
                    <a:pt x="3763" y="641"/>
                  </a:cubicBezTo>
                  <a:cubicBezTo>
                    <a:pt x="3761" y="657"/>
                    <a:pt x="3757" y="675"/>
                    <a:pt x="3755" y="694"/>
                  </a:cubicBezTo>
                  <a:cubicBezTo>
                    <a:pt x="3733" y="837"/>
                    <a:pt x="3669" y="970"/>
                    <a:pt x="3594" y="1083"/>
                  </a:cubicBezTo>
                  <a:cubicBezTo>
                    <a:pt x="3537" y="1077"/>
                    <a:pt x="3478" y="1074"/>
                    <a:pt x="3417" y="1074"/>
                  </a:cubicBezTo>
                  <a:cubicBezTo>
                    <a:pt x="3170" y="1074"/>
                    <a:pt x="2896" y="1127"/>
                    <a:pt x="2597" y="1244"/>
                  </a:cubicBezTo>
                  <a:cubicBezTo>
                    <a:pt x="2570" y="1255"/>
                    <a:pt x="2541" y="1264"/>
                    <a:pt x="2513" y="1271"/>
                  </a:cubicBezTo>
                  <a:cubicBezTo>
                    <a:pt x="2368" y="1157"/>
                    <a:pt x="2215" y="997"/>
                    <a:pt x="2139" y="802"/>
                  </a:cubicBezTo>
                  <a:cubicBezTo>
                    <a:pt x="2120" y="754"/>
                    <a:pt x="2104" y="708"/>
                    <a:pt x="2092" y="669"/>
                  </a:cubicBezTo>
                  <a:cubicBezTo>
                    <a:pt x="2048" y="534"/>
                    <a:pt x="2070" y="384"/>
                    <a:pt x="2158" y="272"/>
                  </a:cubicBezTo>
                  <a:cubicBezTo>
                    <a:pt x="2189" y="231"/>
                    <a:pt x="2210" y="191"/>
                    <a:pt x="2215" y="155"/>
                  </a:cubicBezTo>
                  <a:cubicBezTo>
                    <a:pt x="2222" y="85"/>
                    <a:pt x="2173" y="51"/>
                    <a:pt x="2088" y="51"/>
                  </a:cubicBezTo>
                  <a:cubicBezTo>
                    <a:pt x="1961" y="51"/>
                    <a:pt x="1753" y="127"/>
                    <a:pt x="1536" y="266"/>
                  </a:cubicBezTo>
                  <a:cubicBezTo>
                    <a:pt x="1536" y="266"/>
                    <a:pt x="1190" y="503"/>
                    <a:pt x="1314" y="652"/>
                  </a:cubicBezTo>
                  <a:cubicBezTo>
                    <a:pt x="1333" y="673"/>
                    <a:pt x="1364" y="683"/>
                    <a:pt x="1405" y="683"/>
                  </a:cubicBezTo>
                  <a:cubicBezTo>
                    <a:pt x="1418" y="683"/>
                    <a:pt x="1431" y="682"/>
                    <a:pt x="1445" y="681"/>
                  </a:cubicBezTo>
                  <a:cubicBezTo>
                    <a:pt x="1463" y="679"/>
                    <a:pt x="1482" y="678"/>
                    <a:pt x="1500" y="678"/>
                  </a:cubicBezTo>
                  <a:cubicBezTo>
                    <a:pt x="1635" y="678"/>
                    <a:pt x="1766" y="733"/>
                    <a:pt x="1852" y="841"/>
                  </a:cubicBezTo>
                  <a:cubicBezTo>
                    <a:pt x="1872" y="867"/>
                    <a:pt x="1894" y="894"/>
                    <a:pt x="1916" y="925"/>
                  </a:cubicBezTo>
                  <a:cubicBezTo>
                    <a:pt x="2018" y="1061"/>
                    <a:pt x="2071" y="1227"/>
                    <a:pt x="2098" y="1383"/>
                  </a:cubicBezTo>
                  <a:cubicBezTo>
                    <a:pt x="2006" y="1428"/>
                    <a:pt x="1910" y="1502"/>
                    <a:pt x="1814" y="1636"/>
                  </a:cubicBezTo>
                  <a:cubicBezTo>
                    <a:pt x="1682" y="1819"/>
                    <a:pt x="1639" y="2034"/>
                    <a:pt x="1602" y="2256"/>
                  </a:cubicBezTo>
                  <a:cubicBezTo>
                    <a:pt x="1517" y="2271"/>
                    <a:pt x="1417" y="2282"/>
                    <a:pt x="1312" y="2282"/>
                  </a:cubicBezTo>
                  <a:cubicBezTo>
                    <a:pt x="1173" y="2282"/>
                    <a:pt x="1024" y="2262"/>
                    <a:pt x="890" y="2203"/>
                  </a:cubicBezTo>
                  <a:cubicBezTo>
                    <a:pt x="781" y="2155"/>
                    <a:pt x="699" y="2112"/>
                    <a:pt x="635" y="2073"/>
                  </a:cubicBezTo>
                  <a:cubicBezTo>
                    <a:pt x="570" y="2030"/>
                    <a:pt x="531" y="1957"/>
                    <a:pt x="530" y="1879"/>
                  </a:cubicBezTo>
                  <a:cubicBezTo>
                    <a:pt x="528" y="1797"/>
                    <a:pt x="515" y="1729"/>
                    <a:pt x="482" y="1690"/>
                  </a:cubicBezTo>
                  <a:cubicBezTo>
                    <a:pt x="463" y="1665"/>
                    <a:pt x="440" y="1653"/>
                    <a:pt x="416" y="1653"/>
                  </a:cubicBezTo>
                  <a:cubicBezTo>
                    <a:pt x="304" y="1653"/>
                    <a:pt x="155" y="1903"/>
                    <a:pt x="80" y="2252"/>
                  </a:cubicBezTo>
                  <a:cubicBezTo>
                    <a:pt x="80" y="2252"/>
                    <a:pt x="0" y="2667"/>
                    <a:pt x="196" y="2683"/>
                  </a:cubicBezTo>
                  <a:cubicBezTo>
                    <a:pt x="198" y="2683"/>
                    <a:pt x="200" y="2683"/>
                    <a:pt x="202" y="2683"/>
                  </a:cubicBezTo>
                  <a:cubicBezTo>
                    <a:pt x="254" y="2683"/>
                    <a:pt x="311" y="2625"/>
                    <a:pt x="360" y="2536"/>
                  </a:cubicBezTo>
                  <a:cubicBezTo>
                    <a:pt x="398" y="2467"/>
                    <a:pt x="472" y="2425"/>
                    <a:pt x="554" y="2425"/>
                  </a:cubicBezTo>
                  <a:cubicBezTo>
                    <a:pt x="555" y="2425"/>
                    <a:pt x="556" y="2425"/>
                    <a:pt x="557" y="2425"/>
                  </a:cubicBezTo>
                  <a:cubicBezTo>
                    <a:pt x="627" y="2427"/>
                    <a:pt x="714" y="2433"/>
                    <a:pt x="821" y="2449"/>
                  </a:cubicBezTo>
                  <a:cubicBezTo>
                    <a:pt x="1090" y="2487"/>
                    <a:pt x="1326" y="2666"/>
                    <a:pt x="1478" y="2809"/>
                  </a:cubicBezTo>
                  <a:lnTo>
                    <a:pt x="1466" y="2841"/>
                  </a:lnTo>
                  <a:cubicBezTo>
                    <a:pt x="1357" y="3106"/>
                    <a:pt x="1464" y="3326"/>
                    <a:pt x="1549" y="3554"/>
                  </a:cubicBezTo>
                  <a:cubicBezTo>
                    <a:pt x="1427" y="3740"/>
                    <a:pt x="1216" y="3999"/>
                    <a:pt x="934" y="4108"/>
                  </a:cubicBezTo>
                  <a:cubicBezTo>
                    <a:pt x="725" y="4188"/>
                    <a:pt x="586" y="4216"/>
                    <a:pt x="494" y="4223"/>
                  </a:cubicBezTo>
                  <a:cubicBezTo>
                    <a:pt x="406" y="4114"/>
                    <a:pt x="312" y="4036"/>
                    <a:pt x="234" y="4027"/>
                  </a:cubicBezTo>
                  <a:cubicBezTo>
                    <a:pt x="227" y="4026"/>
                    <a:pt x="221" y="4025"/>
                    <a:pt x="216" y="4025"/>
                  </a:cubicBezTo>
                  <a:cubicBezTo>
                    <a:pt x="51" y="4025"/>
                    <a:pt x="115" y="4378"/>
                    <a:pt x="359" y="4756"/>
                  </a:cubicBezTo>
                  <a:cubicBezTo>
                    <a:pt x="359" y="4756"/>
                    <a:pt x="542" y="5026"/>
                    <a:pt x="696" y="5026"/>
                  </a:cubicBezTo>
                  <a:cubicBezTo>
                    <a:pt x="723" y="5026"/>
                    <a:pt x="750" y="5017"/>
                    <a:pt x="774" y="4997"/>
                  </a:cubicBezTo>
                  <a:cubicBezTo>
                    <a:pt x="833" y="4947"/>
                    <a:pt x="811" y="4804"/>
                    <a:pt x="746" y="4645"/>
                  </a:cubicBezTo>
                  <a:cubicBezTo>
                    <a:pt x="801" y="4572"/>
                    <a:pt x="898" y="4471"/>
                    <a:pt x="1069" y="4345"/>
                  </a:cubicBezTo>
                  <a:cubicBezTo>
                    <a:pt x="1313" y="4166"/>
                    <a:pt x="1644" y="4124"/>
                    <a:pt x="1867" y="4118"/>
                  </a:cubicBezTo>
                  <a:cubicBezTo>
                    <a:pt x="2064" y="4352"/>
                    <a:pt x="2320" y="4524"/>
                    <a:pt x="2609" y="4625"/>
                  </a:cubicBezTo>
                  <a:cubicBezTo>
                    <a:pt x="2618" y="4736"/>
                    <a:pt x="2611" y="4862"/>
                    <a:pt x="2562" y="4973"/>
                  </a:cubicBezTo>
                  <a:cubicBezTo>
                    <a:pt x="2511" y="5093"/>
                    <a:pt x="2464" y="5163"/>
                    <a:pt x="2430" y="5202"/>
                  </a:cubicBezTo>
                  <a:cubicBezTo>
                    <a:pt x="2408" y="5200"/>
                    <a:pt x="2387" y="5199"/>
                    <a:pt x="2367" y="5199"/>
                  </a:cubicBezTo>
                  <a:cubicBezTo>
                    <a:pt x="2312" y="5199"/>
                    <a:pt x="2266" y="5208"/>
                    <a:pt x="2239" y="5229"/>
                  </a:cubicBezTo>
                  <a:cubicBezTo>
                    <a:pt x="2152" y="5299"/>
                    <a:pt x="2328" y="5425"/>
                    <a:pt x="2594" y="5482"/>
                  </a:cubicBezTo>
                  <a:cubicBezTo>
                    <a:pt x="2594" y="5482"/>
                    <a:pt x="2647" y="5493"/>
                    <a:pt x="2707" y="5493"/>
                  </a:cubicBezTo>
                  <a:cubicBezTo>
                    <a:pt x="2779" y="5493"/>
                    <a:pt x="2860" y="5477"/>
                    <a:pt x="2866" y="5410"/>
                  </a:cubicBezTo>
                  <a:cubicBezTo>
                    <a:pt x="2869" y="5366"/>
                    <a:pt x="2801" y="5315"/>
                    <a:pt x="2708" y="5276"/>
                  </a:cubicBezTo>
                  <a:cubicBezTo>
                    <a:pt x="2701" y="5223"/>
                    <a:pt x="2700" y="5141"/>
                    <a:pt x="2717" y="5018"/>
                  </a:cubicBezTo>
                  <a:cubicBezTo>
                    <a:pt x="2735" y="4898"/>
                    <a:pt x="2799" y="4786"/>
                    <a:pt x="2866" y="4696"/>
                  </a:cubicBezTo>
                  <a:cubicBezTo>
                    <a:pt x="2996" y="4723"/>
                    <a:pt x="3131" y="4736"/>
                    <a:pt x="3268" y="4736"/>
                  </a:cubicBezTo>
                  <a:cubicBezTo>
                    <a:pt x="3447" y="4736"/>
                    <a:pt x="3630" y="4713"/>
                    <a:pt x="3811" y="4666"/>
                  </a:cubicBezTo>
                  <a:lnTo>
                    <a:pt x="3854" y="4656"/>
                  </a:lnTo>
                  <a:cubicBezTo>
                    <a:pt x="4004" y="4787"/>
                    <a:pt x="4153" y="4957"/>
                    <a:pt x="4230" y="5158"/>
                  </a:cubicBezTo>
                  <a:cubicBezTo>
                    <a:pt x="4252" y="5213"/>
                    <a:pt x="4271" y="5266"/>
                    <a:pt x="4285" y="5312"/>
                  </a:cubicBezTo>
                  <a:cubicBezTo>
                    <a:pt x="4338" y="5476"/>
                    <a:pt x="4314" y="5658"/>
                    <a:pt x="4207" y="5793"/>
                  </a:cubicBezTo>
                  <a:cubicBezTo>
                    <a:pt x="4170" y="5843"/>
                    <a:pt x="4145" y="5891"/>
                    <a:pt x="4140" y="5935"/>
                  </a:cubicBezTo>
                  <a:cubicBezTo>
                    <a:pt x="4130" y="6019"/>
                    <a:pt x="4189" y="6059"/>
                    <a:pt x="4290" y="6059"/>
                  </a:cubicBezTo>
                  <a:cubicBezTo>
                    <a:pt x="4443" y="6059"/>
                    <a:pt x="4693" y="5968"/>
                    <a:pt x="4955" y="5800"/>
                  </a:cubicBezTo>
                  <a:cubicBezTo>
                    <a:pt x="4955" y="5800"/>
                    <a:pt x="5371" y="5515"/>
                    <a:pt x="5220" y="5339"/>
                  </a:cubicBezTo>
                  <a:cubicBezTo>
                    <a:pt x="5198" y="5313"/>
                    <a:pt x="5159" y="5300"/>
                    <a:pt x="5110" y="5300"/>
                  </a:cubicBezTo>
                  <a:cubicBezTo>
                    <a:pt x="5095" y="5300"/>
                    <a:pt x="5079" y="5301"/>
                    <a:pt x="5062" y="5304"/>
                  </a:cubicBezTo>
                  <a:cubicBezTo>
                    <a:pt x="5039" y="5306"/>
                    <a:pt x="5016" y="5308"/>
                    <a:pt x="4993" y="5308"/>
                  </a:cubicBezTo>
                  <a:cubicBezTo>
                    <a:pt x="4832" y="5308"/>
                    <a:pt x="4678" y="5238"/>
                    <a:pt x="4576" y="5111"/>
                  </a:cubicBezTo>
                  <a:cubicBezTo>
                    <a:pt x="4551" y="5080"/>
                    <a:pt x="4525" y="5046"/>
                    <a:pt x="4498" y="5010"/>
                  </a:cubicBezTo>
                  <a:cubicBezTo>
                    <a:pt x="4379" y="4847"/>
                    <a:pt x="4312" y="4649"/>
                    <a:pt x="4280" y="4464"/>
                  </a:cubicBezTo>
                  <a:cubicBezTo>
                    <a:pt x="4445" y="4358"/>
                    <a:pt x="4589" y="4218"/>
                    <a:pt x="4654" y="4043"/>
                  </a:cubicBezTo>
                  <a:cubicBezTo>
                    <a:pt x="4704" y="3909"/>
                    <a:pt x="4761" y="3785"/>
                    <a:pt x="4816" y="3664"/>
                  </a:cubicBezTo>
                  <a:cubicBezTo>
                    <a:pt x="4871" y="3657"/>
                    <a:pt x="4932" y="3652"/>
                    <a:pt x="4996" y="3652"/>
                  </a:cubicBezTo>
                  <a:cubicBezTo>
                    <a:pt x="5105" y="3652"/>
                    <a:pt x="5221" y="3667"/>
                    <a:pt x="5326" y="3712"/>
                  </a:cubicBezTo>
                  <a:cubicBezTo>
                    <a:pt x="5472" y="3779"/>
                    <a:pt x="5559" y="3835"/>
                    <a:pt x="5608" y="3878"/>
                  </a:cubicBezTo>
                  <a:cubicBezTo>
                    <a:pt x="5598" y="3979"/>
                    <a:pt x="5606" y="4067"/>
                    <a:pt x="5641" y="4113"/>
                  </a:cubicBezTo>
                  <a:cubicBezTo>
                    <a:pt x="5656" y="4132"/>
                    <a:pt x="5674" y="4141"/>
                    <a:pt x="5692" y="4141"/>
                  </a:cubicBezTo>
                  <a:cubicBezTo>
                    <a:pt x="5779" y="4141"/>
                    <a:pt x="5895" y="3947"/>
                    <a:pt x="5954" y="3677"/>
                  </a:cubicBezTo>
                  <a:cubicBezTo>
                    <a:pt x="5954" y="3677"/>
                    <a:pt x="6013" y="3354"/>
                    <a:pt x="5864" y="3341"/>
                  </a:cubicBezTo>
                  <a:cubicBezTo>
                    <a:pt x="5863" y="3341"/>
                    <a:pt x="5862" y="3341"/>
                    <a:pt x="5860" y="3341"/>
                  </a:cubicBezTo>
                  <a:cubicBezTo>
                    <a:pt x="5805" y="3341"/>
                    <a:pt x="5746" y="3424"/>
                    <a:pt x="5697" y="3537"/>
                  </a:cubicBezTo>
                  <a:cubicBezTo>
                    <a:pt x="5673" y="3540"/>
                    <a:pt x="5642" y="3542"/>
                    <a:pt x="5606" y="3542"/>
                  </a:cubicBezTo>
                  <a:cubicBezTo>
                    <a:pt x="5547" y="3542"/>
                    <a:pt x="5473" y="3537"/>
                    <a:pt x="5380" y="3523"/>
                  </a:cubicBezTo>
                  <a:cubicBezTo>
                    <a:pt x="5222" y="3500"/>
                    <a:pt x="5079" y="3417"/>
                    <a:pt x="4968" y="3330"/>
                  </a:cubicBezTo>
                  <a:cubicBezTo>
                    <a:pt x="5098" y="3026"/>
                    <a:pt x="5171" y="2730"/>
                    <a:pt x="5042" y="2367"/>
                  </a:cubicBezTo>
                  <a:cubicBezTo>
                    <a:pt x="5027" y="2327"/>
                    <a:pt x="5012" y="2286"/>
                    <a:pt x="4994" y="2246"/>
                  </a:cubicBezTo>
                  <a:cubicBezTo>
                    <a:pt x="5105" y="2121"/>
                    <a:pt x="5246" y="1997"/>
                    <a:pt x="5414" y="1931"/>
                  </a:cubicBezTo>
                  <a:cubicBezTo>
                    <a:pt x="5607" y="1855"/>
                    <a:pt x="5737" y="1831"/>
                    <a:pt x="5821" y="1823"/>
                  </a:cubicBezTo>
                  <a:cubicBezTo>
                    <a:pt x="5902" y="1924"/>
                    <a:pt x="5989" y="1997"/>
                    <a:pt x="6061" y="2007"/>
                  </a:cubicBezTo>
                  <a:cubicBezTo>
                    <a:pt x="6066" y="2008"/>
                    <a:pt x="6071" y="2008"/>
                    <a:pt x="6075" y="2008"/>
                  </a:cubicBezTo>
                  <a:cubicBezTo>
                    <a:pt x="6235" y="2008"/>
                    <a:pt x="6177" y="1681"/>
                    <a:pt x="5950" y="1329"/>
                  </a:cubicBezTo>
                  <a:cubicBezTo>
                    <a:pt x="5950" y="1329"/>
                    <a:pt x="5779" y="1079"/>
                    <a:pt x="5637" y="1079"/>
                  </a:cubicBezTo>
                  <a:cubicBezTo>
                    <a:pt x="5612" y="1079"/>
                    <a:pt x="5587" y="1087"/>
                    <a:pt x="5565" y="1106"/>
                  </a:cubicBezTo>
                  <a:cubicBezTo>
                    <a:pt x="5510" y="1152"/>
                    <a:pt x="5532" y="1284"/>
                    <a:pt x="5591" y="1432"/>
                  </a:cubicBezTo>
                  <a:cubicBezTo>
                    <a:pt x="5539" y="1499"/>
                    <a:pt x="5450" y="1592"/>
                    <a:pt x="5294" y="1709"/>
                  </a:cubicBezTo>
                  <a:cubicBezTo>
                    <a:pt x="5152" y="1814"/>
                    <a:pt x="4977" y="1868"/>
                    <a:pt x="4817" y="1895"/>
                  </a:cubicBezTo>
                  <a:cubicBezTo>
                    <a:pt x="4603" y="1551"/>
                    <a:pt x="4303" y="1276"/>
                    <a:pt x="3911" y="1151"/>
                  </a:cubicBezTo>
                  <a:cubicBezTo>
                    <a:pt x="3910" y="1022"/>
                    <a:pt x="3928" y="883"/>
                    <a:pt x="3982" y="759"/>
                  </a:cubicBezTo>
                  <a:cubicBezTo>
                    <a:pt x="3997" y="726"/>
                    <a:pt x="4010" y="696"/>
                    <a:pt x="4025" y="667"/>
                  </a:cubicBezTo>
                  <a:cubicBezTo>
                    <a:pt x="4089" y="535"/>
                    <a:pt x="4214" y="447"/>
                    <a:pt x="4358" y="421"/>
                  </a:cubicBezTo>
                  <a:cubicBezTo>
                    <a:pt x="4397" y="415"/>
                    <a:pt x="4429" y="403"/>
                    <a:pt x="4454" y="385"/>
                  </a:cubicBezTo>
                  <a:cubicBezTo>
                    <a:pt x="4583" y="282"/>
                    <a:pt x="4326" y="99"/>
                    <a:pt x="3937" y="15"/>
                  </a:cubicBezTo>
                  <a:cubicBezTo>
                    <a:pt x="3937" y="15"/>
                    <a:pt x="3861" y="1"/>
                    <a:pt x="3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1" name="Google Shape;451;p38"/>
            <p:cNvGrpSpPr/>
            <p:nvPr/>
          </p:nvGrpSpPr>
          <p:grpSpPr>
            <a:xfrm>
              <a:off x="5612503" y="1899445"/>
              <a:ext cx="1967248" cy="1613617"/>
              <a:chOff x="5612503" y="1899445"/>
              <a:chExt cx="1967248" cy="1613617"/>
            </a:xfrm>
          </p:grpSpPr>
          <p:sp>
            <p:nvSpPr>
              <p:cNvPr id="452" name="Google Shape;452;p38"/>
              <p:cNvSpPr/>
              <p:nvPr/>
            </p:nvSpPr>
            <p:spPr>
              <a:xfrm>
                <a:off x="7518837" y="2866655"/>
                <a:ext cx="60914" cy="6091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501" y="1"/>
                    </a:moveTo>
                    <a:cubicBezTo>
                      <a:pt x="226" y="1"/>
                      <a:pt x="1" y="224"/>
                      <a:pt x="1" y="501"/>
                    </a:cubicBezTo>
                    <a:cubicBezTo>
                      <a:pt x="1" y="777"/>
                      <a:pt x="224" y="1002"/>
                      <a:pt x="501" y="1002"/>
                    </a:cubicBezTo>
                    <a:cubicBezTo>
                      <a:pt x="777" y="1002"/>
                      <a:pt x="1002" y="778"/>
                      <a:pt x="1002" y="501"/>
                    </a:cubicBezTo>
                    <a:cubicBezTo>
                      <a:pt x="1002" y="226"/>
                      <a:pt x="777" y="1"/>
                      <a:pt x="5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8"/>
              <p:cNvSpPr/>
              <p:nvPr/>
            </p:nvSpPr>
            <p:spPr>
              <a:xfrm>
                <a:off x="7342782" y="2936749"/>
                <a:ext cx="52099" cy="52099"/>
              </a:xfrm>
              <a:custGeom>
                <a:avLst/>
                <a:gdLst/>
                <a:ahLst/>
                <a:cxnLst/>
                <a:rect l="l" t="t" r="r" b="b"/>
                <a:pathLst>
                  <a:path w="857" h="857" extrusionOk="0">
                    <a:moveTo>
                      <a:pt x="428" y="1"/>
                    </a:moveTo>
                    <a:cubicBezTo>
                      <a:pt x="191" y="1"/>
                      <a:pt x="1" y="192"/>
                      <a:pt x="1" y="429"/>
                    </a:cubicBezTo>
                    <a:cubicBezTo>
                      <a:pt x="1" y="666"/>
                      <a:pt x="191" y="857"/>
                      <a:pt x="428" y="857"/>
                    </a:cubicBezTo>
                    <a:cubicBezTo>
                      <a:pt x="665" y="857"/>
                      <a:pt x="857" y="666"/>
                      <a:pt x="857" y="429"/>
                    </a:cubicBezTo>
                    <a:cubicBezTo>
                      <a:pt x="857" y="193"/>
                      <a:pt x="665" y="2"/>
                      <a:pt x="4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8"/>
              <p:cNvSpPr/>
              <p:nvPr/>
            </p:nvSpPr>
            <p:spPr>
              <a:xfrm>
                <a:off x="6820208" y="3283388"/>
                <a:ext cx="52099" cy="52099"/>
              </a:xfrm>
              <a:custGeom>
                <a:avLst/>
                <a:gdLst/>
                <a:ahLst/>
                <a:cxnLst/>
                <a:rect l="l" t="t" r="r" b="b"/>
                <a:pathLst>
                  <a:path w="857" h="857" extrusionOk="0">
                    <a:moveTo>
                      <a:pt x="428" y="0"/>
                    </a:moveTo>
                    <a:cubicBezTo>
                      <a:pt x="191" y="0"/>
                      <a:pt x="0" y="192"/>
                      <a:pt x="0" y="429"/>
                    </a:cubicBezTo>
                    <a:cubicBezTo>
                      <a:pt x="0" y="666"/>
                      <a:pt x="191" y="856"/>
                      <a:pt x="428" y="856"/>
                    </a:cubicBezTo>
                    <a:cubicBezTo>
                      <a:pt x="664" y="856"/>
                      <a:pt x="856" y="666"/>
                      <a:pt x="856" y="429"/>
                    </a:cubicBezTo>
                    <a:cubicBezTo>
                      <a:pt x="856" y="192"/>
                      <a:pt x="663" y="0"/>
                      <a:pt x="4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8"/>
              <p:cNvSpPr/>
              <p:nvPr/>
            </p:nvSpPr>
            <p:spPr>
              <a:xfrm>
                <a:off x="6868234" y="2232406"/>
                <a:ext cx="60914" cy="6091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501" y="1"/>
                    </a:moveTo>
                    <a:cubicBezTo>
                      <a:pt x="224" y="1"/>
                      <a:pt x="0" y="223"/>
                      <a:pt x="0" y="501"/>
                    </a:cubicBezTo>
                    <a:cubicBezTo>
                      <a:pt x="0" y="777"/>
                      <a:pt x="223" y="1002"/>
                      <a:pt x="501" y="1002"/>
                    </a:cubicBezTo>
                    <a:cubicBezTo>
                      <a:pt x="777" y="1002"/>
                      <a:pt x="1002" y="778"/>
                      <a:pt x="1002" y="501"/>
                    </a:cubicBezTo>
                    <a:cubicBezTo>
                      <a:pt x="1002" y="224"/>
                      <a:pt x="777" y="1"/>
                      <a:pt x="5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8"/>
              <p:cNvSpPr/>
              <p:nvPr/>
            </p:nvSpPr>
            <p:spPr>
              <a:xfrm>
                <a:off x="6313988" y="2024921"/>
                <a:ext cx="60975" cy="60914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02" extrusionOk="0">
                    <a:moveTo>
                      <a:pt x="503" y="1"/>
                    </a:moveTo>
                    <a:cubicBezTo>
                      <a:pt x="503" y="1"/>
                      <a:pt x="502" y="1"/>
                      <a:pt x="502" y="1"/>
                    </a:cubicBezTo>
                    <a:cubicBezTo>
                      <a:pt x="226" y="1"/>
                      <a:pt x="1" y="224"/>
                      <a:pt x="1" y="501"/>
                    </a:cubicBezTo>
                    <a:cubicBezTo>
                      <a:pt x="1" y="777"/>
                      <a:pt x="225" y="1002"/>
                      <a:pt x="502" y="1002"/>
                    </a:cubicBezTo>
                    <a:cubicBezTo>
                      <a:pt x="777" y="1002"/>
                      <a:pt x="1002" y="778"/>
                      <a:pt x="1002" y="501"/>
                    </a:cubicBezTo>
                    <a:cubicBezTo>
                      <a:pt x="1002" y="224"/>
                      <a:pt x="778" y="1"/>
                      <a:pt x="5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8"/>
              <p:cNvSpPr/>
              <p:nvPr/>
            </p:nvSpPr>
            <p:spPr>
              <a:xfrm>
                <a:off x="6303106" y="3222960"/>
                <a:ext cx="60914" cy="6091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501" y="1"/>
                    </a:moveTo>
                    <a:cubicBezTo>
                      <a:pt x="224" y="1"/>
                      <a:pt x="0" y="224"/>
                      <a:pt x="0" y="501"/>
                    </a:cubicBezTo>
                    <a:cubicBezTo>
                      <a:pt x="0" y="777"/>
                      <a:pt x="223" y="1002"/>
                      <a:pt x="501" y="1002"/>
                    </a:cubicBezTo>
                    <a:cubicBezTo>
                      <a:pt x="776" y="1002"/>
                      <a:pt x="1001" y="778"/>
                      <a:pt x="1001" y="501"/>
                    </a:cubicBezTo>
                    <a:cubicBezTo>
                      <a:pt x="1001" y="225"/>
                      <a:pt x="776" y="1"/>
                      <a:pt x="5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8"/>
              <p:cNvSpPr/>
              <p:nvPr/>
            </p:nvSpPr>
            <p:spPr>
              <a:xfrm>
                <a:off x="7161437" y="3452087"/>
                <a:ext cx="60914" cy="60975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3" extrusionOk="0">
                    <a:moveTo>
                      <a:pt x="501" y="1"/>
                    </a:moveTo>
                    <a:cubicBezTo>
                      <a:pt x="224" y="1"/>
                      <a:pt x="1" y="224"/>
                      <a:pt x="1" y="501"/>
                    </a:cubicBezTo>
                    <a:cubicBezTo>
                      <a:pt x="1" y="777"/>
                      <a:pt x="223" y="1002"/>
                      <a:pt x="501" y="1002"/>
                    </a:cubicBezTo>
                    <a:cubicBezTo>
                      <a:pt x="777" y="1002"/>
                      <a:pt x="1002" y="778"/>
                      <a:pt x="1002" y="501"/>
                    </a:cubicBezTo>
                    <a:cubicBezTo>
                      <a:pt x="1002" y="226"/>
                      <a:pt x="777" y="1"/>
                      <a:pt x="5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8"/>
              <p:cNvSpPr/>
              <p:nvPr/>
            </p:nvSpPr>
            <p:spPr>
              <a:xfrm>
                <a:off x="5612503" y="3250195"/>
                <a:ext cx="60914" cy="6091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501" y="1"/>
                    </a:moveTo>
                    <a:cubicBezTo>
                      <a:pt x="224" y="1"/>
                      <a:pt x="0" y="224"/>
                      <a:pt x="0" y="501"/>
                    </a:cubicBezTo>
                    <a:cubicBezTo>
                      <a:pt x="0" y="778"/>
                      <a:pt x="224" y="1002"/>
                      <a:pt x="501" y="1002"/>
                    </a:cubicBezTo>
                    <a:cubicBezTo>
                      <a:pt x="777" y="1002"/>
                      <a:pt x="1001" y="778"/>
                      <a:pt x="1001" y="501"/>
                    </a:cubicBezTo>
                    <a:cubicBezTo>
                      <a:pt x="1001" y="224"/>
                      <a:pt x="777" y="1"/>
                      <a:pt x="5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8"/>
              <p:cNvSpPr/>
              <p:nvPr/>
            </p:nvSpPr>
            <p:spPr>
              <a:xfrm>
                <a:off x="7368801" y="2684399"/>
                <a:ext cx="90581" cy="9052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89" extrusionOk="0">
                    <a:moveTo>
                      <a:pt x="744" y="0"/>
                    </a:moveTo>
                    <a:cubicBezTo>
                      <a:pt x="334" y="0"/>
                      <a:pt x="0" y="333"/>
                      <a:pt x="0" y="744"/>
                    </a:cubicBezTo>
                    <a:cubicBezTo>
                      <a:pt x="0" y="1156"/>
                      <a:pt x="334" y="1488"/>
                      <a:pt x="744" y="1488"/>
                    </a:cubicBezTo>
                    <a:cubicBezTo>
                      <a:pt x="1155" y="1488"/>
                      <a:pt x="1489" y="1156"/>
                      <a:pt x="1489" y="744"/>
                    </a:cubicBezTo>
                    <a:cubicBezTo>
                      <a:pt x="1489" y="333"/>
                      <a:pt x="1155" y="0"/>
                      <a:pt x="7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8"/>
              <p:cNvSpPr/>
              <p:nvPr/>
            </p:nvSpPr>
            <p:spPr>
              <a:xfrm>
                <a:off x="6325843" y="3021250"/>
                <a:ext cx="90581" cy="90581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90" extrusionOk="0">
                    <a:moveTo>
                      <a:pt x="746" y="1"/>
                    </a:moveTo>
                    <a:cubicBezTo>
                      <a:pt x="335" y="1"/>
                      <a:pt x="1" y="334"/>
                      <a:pt x="1" y="746"/>
                    </a:cubicBezTo>
                    <a:cubicBezTo>
                      <a:pt x="1" y="1156"/>
                      <a:pt x="335" y="1490"/>
                      <a:pt x="746" y="1490"/>
                    </a:cubicBezTo>
                    <a:cubicBezTo>
                      <a:pt x="1156" y="1490"/>
                      <a:pt x="1490" y="1156"/>
                      <a:pt x="1490" y="746"/>
                    </a:cubicBezTo>
                    <a:cubicBezTo>
                      <a:pt x="1490" y="334"/>
                      <a:pt x="1156" y="1"/>
                      <a:pt x="7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8"/>
              <p:cNvSpPr/>
              <p:nvPr/>
            </p:nvSpPr>
            <p:spPr>
              <a:xfrm>
                <a:off x="6168633" y="1899445"/>
                <a:ext cx="90520" cy="90581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90" extrusionOk="0">
                    <a:moveTo>
                      <a:pt x="745" y="1"/>
                    </a:moveTo>
                    <a:cubicBezTo>
                      <a:pt x="333" y="1"/>
                      <a:pt x="1" y="335"/>
                      <a:pt x="1" y="745"/>
                    </a:cubicBezTo>
                    <a:cubicBezTo>
                      <a:pt x="1" y="1156"/>
                      <a:pt x="333" y="1490"/>
                      <a:pt x="745" y="1490"/>
                    </a:cubicBezTo>
                    <a:cubicBezTo>
                      <a:pt x="1156" y="1490"/>
                      <a:pt x="1489" y="1156"/>
                      <a:pt x="1489" y="745"/>
                    </a:cubicBezTo>
                    <a:cubicBezTo>
                      <a:pt x="1489" y="335"/>
                      <a:pt x="1156" y="1"/>
                      <a:pt x="7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8"/>
              <p:cNvSpPr/>
              <p:nvPr/>
            </p:nvSpPr>
            <p:spPr>
              <a:xfrm>
                <a:off x="6978026" y="2335449"/>
                <a:ext cx="90581" cy="90581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90" extrusionOk="0">
                    <a:moveTo>
                      <a:pt x="746" y="0"/>
                    </a:moveTo>
                    <a:cubicBezTo>
                      <a:pt x="335" y="0"/>
                      <a:pt x="1" y="334"/>
                      <a:pt x="1" y="745"/>
                    </a:cubicBezTo>
                    <a:cubicBezTo>
                      <a:pt x="1" y="1156"/>
                      <a:pt x="335" y="1489"/>
                      <a:pt x="746" y="1489"/>
                    </a:cubicBezTo>
                    <a:cubicBezTo>
                      <a:pt x="1156" y="1489"/>
                      <a:pt x="1490" y="1156"/>
                      <a:pt x="1490" y="745"/>
                    </a:cubicBezTo>
                    <a:cubicBezTo>
                      <a:pt x="1490" y="334"/>
                      <a:pt x="1156" y="0"/>
                      <a:pt x="7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8"/>
              <p:cNvSpPr/>
              <p:nvPr/>
            </p:nvSpPr>
            <p:spPr>
              <a:xfrm>
                <a:off x="5848074" y="2978452"/>
                <a:ext cx="90581" cy="90581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90" extrusionOk="0">
                    <a:moveTo>
                      <a:pt x="745" y="1"/>
                    </a:moveTo>
                    <a:cubicBezTo>
                      <a:pt x="334" y="1"/>
                      <a:pt x="1" y="334"/>
                      <a:pt x="1" y="746"/>
                    </a:cubicBezTo>
                    <a:cubicBezTo>
                      <a:pt x="1" y="1157"/>
                      <a:pt x="334" y="1489"/>
                      <a:pt x="745" y="1489"/>
                    </a:cubicBezTo>
                    <a:cubicBezTo>
                      <a:pt x="1156" y="1489"/>
                      <a:pt x="1490" y="1157"/>
                      <a:pt x="1490" y="746"/>
                    </a:cubicBezTo>
                    <a:cubicBezTo>
                      <a:pt x="1490" y="334"/>
                      <a:pt x="1156" y="1"/>
                      <a:pt x="7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5" name="Google Shape;465;p38"/>
            <p:cNvGrpSpPr/>
            <p:nvPr/>
          </p:nvGrpSpPr>
          <p:grpSpPr>
            <a:xfrm>
              <a:off x="5345197" y="1508670"/>
              <a:ext cx="872191" cy="439530"/>
              <a:chOff x="5345197" y="1508670"/>
              <a:chExt cx="872191" cy="439530"/>
            </a:xfrm>
          </p:grpSpPr>
          <p:sp>
            <p:nvSpPr>
              <p:cNvPr id="466" name="Google Shape;466;p38"/>
              <p:cNvSpPr/>
              <p:nvPr/>
            </p:nvSpPr>
            <p:spPr>
              <a:xfrm>
                <a:off x="5844669" y="1575420"/>
                <a:ext cx="372719" cy="372780"/>
              </a:xfrm>
              <a:custGeom>
                <a:avLst/>
                <a:gdLst/>
                <a:ahLst/>
                <a:cxnLst/>
                <a:rect l="l" t="t" r="r" b="b"/>
                <a:pathLst>
                  <a:path w="6131" h="6132" extrusionOk="0">
                    <a:moveTo>
                      <a:pt x="453" y="1"/>
                    </a:moveTo>
                    <a:cubicBezTo>
                      <a:pt x="202" y="1"/>
                      <a:pt x="1" y="204"/>
                      <a:pt x="1" y="453"/>
                    </a:cubicBezTo>
                    <a:cubicBezTo>
                      <a:pt x="1" y="704"/>
                      <a:pt x="203" y="905"/>
                      <a:pt x="453" y="905"/>
                    </a:cubicBezTo>
                    <a:cubicBezTo>
                      <a:pt x="548" y="905"/>
                      <a:pt x="637" y="876"/>
                      <a:pt x="711" y="824"/>
                    </a:cubicBezTo>
                    <a:lnTo>
                      <a:pt x="6019" y="6132"/>
                    </a:lnTo>
                    <a:lnTo>
                      <a:pt x="6131" y="6020"/>
                    </a:lnTo>
                    <a:lnTo>
                      <a:pt x="822" y="712"/>
                    </a:lnTo>
                    <a:cubicBezTo>
                      <a:pt x="874" y="639"/>
                      <a:pt x="905" y="550"/>
                      <a:pt x="905" y="453"/>
                    </a:cubicBezTo>
                    <a:cubicBezTo>
                      <a:pt x="905" y="203"/>
                      <a:pt x="702" y="1"/>
                      <a:pt x="4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8"/>
              <p:cNvSpPr/>
              <p:nvPr/>
            </p:nvSpPr>
            <p:spPr>
              <a:xfrm>
                <a:off x="5345197" y="1508670"/>
                <a:ext cx="383358" cy="9666"/>
              </a:xfrm>
              <a:custGeom>
                <a:avLst/>
                <a:gdLst/>
                <a:ahLst/>
                <a:cxnLst/>
                <a:rect l="l" t="t" r="r" b="b"/>
                <a:pathLst>
                  <a:path w="6306" h="159" extrusionOk="0">
                    <a:moveTo>
                      <a:pt x="0" y="1"/>
                    </a:moveTo>
                    <a:lnTo>
                      <a:pt x="0" y="159"/>
                    </a:lnTo>
                    <a:lnTo>
                      <a:pt x="6306" y="159"/>
                    </a:lnTo>
                    <a:lnTo>
                      <a:pt x="63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8"/>
              <p:cNvSpPr/>
              <p:nvPr/>
            </p:nvSpPr>
            <p:spPr>
              <a:xfrm>
                <a:off x="5345197" y="1570618"/>
                <a:ext cx="383358" cy="9727"/>
              </a:xfrm>
              <a:custGeom>
                <a:avLst/>
                <a:gdLst/>
                <a:ahLst/>
                <a:cxnLst/>
                <a:rect l="l" t="t" r="r" b="b"/>
                <a:pathLst>
                  <a:path w="6306" h="160" extrusionOk="0">
                    <a:moveTo>
                      <a:pt x="0" y="0"/>
                    </a:moveTo>
                    <a:lnTo>
                      <a:pt x="0" y="159"/>
                    </a:lnTo>
                    <a:lnTo>
                      <a:pt x="6306" y="159"/>
                    </a:lnTo>
                    <a:lnTo>
                      <a:pt x="63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9" name="Google Shape;469;p38"/>
            <p:cNvGrpSpPr/>
            <p:nvPr/>
          </p:nvGrpSpPr>
          <p:grpSpPr>
            <a:xfrm>
              <a:off x="7511663" y="1833181"/>
              <a:ext cx="572848" cy="267061"/>
              <a:chOff x="7511663" y="1833181"/>
              <a:chExt cx="572848" cy="267061"/>
            </a:xfrm>
          </p:grpSpPr>
          <p:sp>
            <p:nvSpPr>
              <p:cNvPr id="470" name="Google Shape;470;p38"/>
              <p:cNvSpPr/>
              <p:nvPr/>
            </p:nvSpPr>
            <p:spPr>
              <a:xfrm>
                <a:off x="7511663" y="1860355"/>
                <a:ext cx="235632" cy="239887"/>
              </a:xfrm>
              <a:custGeom>
                <a:avLst/>
                <a:gdLst/>
                <a:ahLst/>
                <a:cxnLst/>
                <a:rect l="l" t="t" r="r" b="b"/>
                <a:pathLst>
                  <a:path w="3876" h="3946" extrusionOk="0">
                    <a:moveTo>
                      <a:pt x="3423" y="0"/>
                    </a:moveTo>
                    <a:cubicBezTo>
                      <a:pt x="3172" y="0"/>
                      <a:pt x="2971" y="203"/>
                      <a:pt x="2971" y="452"/>
                    </a:cubicBezTo>
                    <a:cubicBezTo>
                      <a:pt x="2971" y="566"/>
                      <a:pt x="3014" y="671"/>
                      <a:pt x="3084" y="751"/>
                    </a:cubicBezTo>
                    <a:lnTo>
                      <a:pt x="0" y="3834"/>
                    </a:lnTo>
                    <a:lnTo>
                      <a:pt x="112" y="3946"/>
                    </a:lnTo>
                    <a:lnTo>
                      <a:pt x="3209" y="849"/>
                    </a:lnTo>
                    <a:cubicBezTo>
                      <a:pt x="3272" y="884"/>
                      <a:pt x="3345" y="902"/>
                      <a:pt x="3424" y="902"/>
                    </a:cubicBezTo>
                    <a:cubicBezTo>
                      <a:pt x="3674" y="902"/>
                      <a:pt x="3876" y="700"/>
                      <a:pt x="3876" y="450"/>
                    </a:cubicBezTo>
                    <a:cubicBezTo>
                      <a:pt x="3875" y="203"/>
                      <a:pt x="3673" y="0"/>
                      <a:pt x="34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8"/>
              <p:cNvSpPr/>
              <p:nvPr/>
            </p:nvSpPr>
            <p:spPr>
              <a:xfrm>
                <a:off x="7819760" y="1833181"/>
                <a:ext cx="264751" cy="9666"/>
              </a:xfrm>
              <a:custGeom>
                <a:avLst/>
                <a:gdLst/>
                <a:ahLst/>
                <a:cxnLst/>
                <a:rect l="l" t="t" r="r" b="b"/>
                <a:pathLst>
                  <a:path w="4355" h="159" extrusionOk="0">
                    <a:moveTo>
                      <a:pt x="1" y="0"/>
                    </a:moveTo>
                    <a:lnTo>
                      <a:pt x="1" y="159"/>
                    </a:lnTo>
                    <a:lnTo>
                      <a:pt x="4355" y="159"/>
                    </a:lnTo>
                    <a:lnTo>
                      <a:pt x="43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8"/>
              <p:cNvSpPr/>
              <p:nvPr/>
            </p:nvSpPr>
            <p:spPr>
              <a:xfrm>
                <a:off x="7819760" y="1878228"/>
                <a:ext cx="264751" cy="9727"/>
              </a:xfrm>
              <a:custGeom>
                <a:avLst/>
                <a:gdLst/>
                <a:ahLst/>
                <a:cxnLst/>
                <a:rect l="l" t="t" r="r" b="b"/>
                <a:pathLst>
                  <a:path w="4355" h="160" extrusionOk="0">
                    <a:moveTo>
                      <a:pt x="1" y="0"/>
                    </a:moveTo>
                    <a:lnTo>
                      <a:pt x="1" y="159"/>
                    </a:lnTo>
                    <a:lnTo>
                      <a:pt x="4355" y="159"/>
                    </a:lnTo>
                    <a:lnTo>
                      <a:pt x="43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3" name="Google Shape;473;p38"/>
            <p:cNvSpPr/>
            <p:nvPr/>
          </p:nvSpPr>
          <p:spPr>
            <a:xfrm>
              <a:off x="5893364" y="2321893"/>
              <a:ext cx="278430" cy="275998"/>
            </a:xfrm>
            <a:custGeom>
              <a:avLst/>
              <a:gdLst/>
              <a:ahLst/>
              <a:cxnLst/>
              <a:rect l="l" t="t" r="r" b="b"/>
              <a:pathLst>
                <a:path w="4580" h="4540" extrusionOk="0">
                  <a:moveTo>
                    <a:pt x="1907" y="0"/>
                  </a:moveTo>
                  <a:lnTo>
                    <a:pt x="1627" y="33"/>
                  </a:lnTo>
                  <a:lnTo>
                    <a:pt x="897" y="301"/>
                  </a:lnTo>
                  <a:lnTo>
                    <a:pt x="515" y="803"/>
                  </a:lnTo>
                  <a:lnTo>
                    <a:pt x="1" y="1568"/>
                  </a:lnTo>
                  <a:lnTo>
                    <a:pt x="197" y="3071"/>
                  </a:lnTo>
                  <a:lnTo>
                    <a:pt x="618" y="3854"/>
                  </a:lnTo>
                  <a:cubicBezTo>
                    <a:pt x="618" y="3854"/>
                    <a:pt x="1162" y="4409"/>
                    <a:pt x="1229" y="4409"/>
                  </a:cubicBezTo>
                  <a:cubicBezTo>
                    <a:pt x="1230" y="4409"/>
                    <a:pt x="1231" y="4409"/>
                    <a:pt x="1231" y="4409"/>
                  </a:cubicBezTo>
                  <a:cubicBezTo>
                    <a:pt x="1236" y="4408"/>
                    <a:pt x="1246" y="4407"/>
                    <a:pt x="1259" y="4407"/>
                  </a:cubicBezTo>
                  <a:cubicBezTo>
                    <a:pt x="1398" y="4407"/>
                    <a:pt x="1947" y="4469"/>
                    <a:pt x="1947" y="4469"/>
                  </a:cubicBezTo>
                  <a:lnTo>
                    <a:pt x="2746" y="4539"/>
                  </a:lnTo>
                  <a:lnTo>
                    <a:pt x="3382" y="4322"/>
                  </a:lnTo>
                  <a:lnTo>
                    <a:pt x="4111" y="3667"/>
                  </a:lnTo>
                  <a:lnTo>
                    <a:pt x="4378" y="2805"/>
                  </a:lnTo>
                  <a:lnTo>
                    <a:pt x="4579" y="2109"/>
                  </a:lnTo>
                  <a:lnTo>
                    <a:pt x="4017" y="898"/>
                  </a:lnTo>
                  <a:lnTo>
                    <a:pt x="3564" y="607"/>
                  </a:lnTo>
                  <a:lnTo>
                    <a:pt x="2835" y="125"/>
                  </a:lnTo>
                  <a:lnTo>
                    <a:pt x="2531" y="87"/>
                  </a:lnTo>
                  <a:lnTo>
                    <a:pt x="2258" y="14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5779925" y="2223773"/>
              <a:ext cx="498073" cy="505854"/>
            </a:xfrm>
            <a:custGeom>
              <a:avLst/>
              <a:gdLst/>
              <a:ahLst/>
              <a:cxnLst/>
              <a:rect l="l" t="t" r="r" b="b"/>
              <a:pathLst>
                <a:path w="8193" h="8321" extrusionOk="0">
                  <a:moveTo>
                    <a:pt x="4958" y="2101"/>
                  </a:moveTo>
                  <a:cubicBezTo>
                    <a:pt x="4995" y="2101"/>
                    <a:pt x="5023" y="2123"/>
                    <a:pt x="5023" y="2123"/>
                  </a:cubicBezTo>
                  <a:cubicBezTo>
                    <a:pt x="5091" y="2129"/>
                    <a:pt x="5146" y="2167"/>
                    <a:pt x="5185" y="2218"/>
                  </a:cubicBezTo>
                  <a:cubicBezTo>
                    <a:pt x="5255" y="2313"/>
                    <a:pt x="5271" y="2450"/>
                    <a:pt x="5202" y="2525"/>
                  </a:cubicBezTo>
                  <a:lnTo>
                    <a:pt x="5204" y="2527"/>
                  </a:lnTo>
                  <a:cubicBezTo>
                    <a:pt x="5191" y="2540"/>
                    <a:pt x="5177" y="2551"/>
                    <a:pt x="5161" y="2561"/>
                  </a:cubicBezTo>
                  <a:cubicBezTo>
                    <a:pt x="5131" y="2576"/>
                    <a:pt x="5099" y="2583"/>
                    <a:pt x="5067" y="2583"/>
                  </a:cubicBezTo>
                  <a:cubicBezTo>
                    <a:pt x="4917" y="2583"/>
                    <a:pt x="4770" y="2431"/>
                    <a:pt x="4827" y="2247"/>
                  </a:cubicBezTo>
                  <a:cubicBezTo>
                    <a:pt x="4864" y="2129"/>
                    <a:pt x="4917" y="2101"/>
                    <a:pt x="4958" y="2101"/>
                  </a:cubicBezTo>
                  <a:close/>
                  <a:moveTo>
                    <a:pt x="3868" y="1704"/>
                  </a:moveTo>
                  <a:cubicBezTo>
                    <a:pt x="3900" y="1704"/>
                    <a:pt x="3938" y="1711"/>
                    <a:pt x="3980" y="1721"/>
                  </a:cubicBezTo>
                  <a:cubicBezTo>
                    <a:pt x="4089" y="1752"/>
                    <a:pt x="4222" y="1820"/>
                    <a:pt x="4320" y="1910"/>
                  </a:cubicBezTo>
                  <a:cubicBezTo>
                    <a:pt x="4404" y="1986"/>
                    <a:pt x="4465" y="2077"/>
                    <a:pt x="4466" y="2173"/>
                  </a:cubicBezTo>
                  <a:cubicBezTo>
                    <a:pt x="4474" y="2417"/>
                    <a:pt x="4070" y="2685"/>
                    <a:pt x="3598" y="2685"/>
                  </a:cubicBezTo>
                  <a:cubicBezTo>
                    <a:pt x="3566" y="2685"/>
                    <a:pt x="3533" y="2684"/>
                    <a:pt x="3500" y="2681"/>
                  </a:cubicBezTo>
                  <a:cubicBezTo>
                    <a:pt x="3188" y="2659"/>
                    <a:pt x="2968" y="2581"/>
                    <a:pt x="2887" y="2436"/>
                  </a:cubicBezTo>
                  <a:cubicBezTo>
                    <a:pt x="2836" y="2345"/>
                    <a:pt x="2841" y="2228"/>
                    <a:pt x="2912" y="2083"/>
                  </a:cubicBezTo>
                  <a:cubicBezTo>
                    <a:pt x="2950" y="2003"/>
                    <a:pt x="3013" y="1940"/>
                    <a:pt x="3089" y="1890"/>
                  </a:cubicBezTo>
                  <a:cubicBezTo>
                    <a:pt x="3376" y="1705"/>
                    <a:pt x="3850" y="1705"/>
                    <a:pt x="3850" y="1705"/>
                  </a:cubicBezTo>
                  <a:cubicBezTo>
                    <a:pt x="3856" y="1704"/>
                    <a:pt x="3861" y="1704"/>
                    <a:pt x="3868" y="1704"/>
                  </a:cubicBezTo>
                  <a:close/>
                  <a:moveTo>
                    <a:pt x="5455" y="2617"/>
                  </a:moveTo>
                  <a:cubicBezTo>
                    <a:pt x="5690" y="2617"/>
                    <a:pt x="5864" y="2832"/>
                    <a:pt x="5864" y="2832"/>
                  </a:cubicBezTo>
                  <a:cubicBezTo>
                    <a:pt x="5931" y="2913"/>
                    <a:pt x="5982" y="3010"/>
                    <a:pt x="6019" y="3116"/>
                  </a:cubicBezTo>
                  <a:cubicBezTo>
                    <a:pt x="6142" y="3456"/>
                    <a:pt x="6094" y="3875"/>
                    <a:pt x="5750" y="4031"/>
                  </a:cubicBezTo>
                  <a:cubicBezTo>
                    <a:pt x="5652" y="4076"/>
                    <a:pt x="5569" y="4095"/>
                    <a:pt x="5498" y="4095"/>
                  </a:cubicBezTo>
                  <a:cubicBezTo>
                    <a:pt x="5238" y="4095"/>
                    <a:pt x="5130" y="3839"/>
                    <a:pt x="5026" y="3591"/>
                  </a:cubicBezTo>
                  <a:cubicBezTo>
                    <a:pt x="4909" y="3313"/>
                    <a:pt x="5075" y="2807"/>
                    <a:pt x="5299" y="2662"/>
                  </a:cubicBezTo>
                  <a:cubicBezTo>
                    <a:pt x="5331" y="2641"/>
                    <a:pt x="5362" y="2627"/>
                    <a:pt x="5394" y="2622"/>
                  </a:cubicBezTo>
                  <a:cubicBezTo>
                    <a:pt x="5414" y="2619"/>
                    <a:pt x="5435" y="2617"/>
                    <a:pt x="5455" y="2617"/>
                  </a:cubicBezTo>
                  <a:close/>
                  <a:moveTo>
                    <a:pt x="3970" y="3173"/>
                  </a:moveTo>
                  <a:cubicBezTo>
                    <a:pt x="4232" y="3173"/>
                    <a:pt x="4459" y="3318"/>
                    <a:pt x="4459" y="3318"/>
                  </a:cubicBezTo>
                  <a:cubicBezTo>
                    <a:pt x="4766" y="3489"/>
                    <a:pt x="4814" y="3933"/>
                    <a:pt x="4795" y="4223"/>
                  </a:cubicBezTo>
                  <a:cubicBezTo>
                    <a:pt x="4781" y="4426"/>
                    <a:pt x="4399" y="4600"/>
                    <a:pt x="4056" y="4600"/>
                  </a:cubicBezTo>
                  <a:cubicBezTo>
                    <a:pt x="3913" y="4600"/>
                    <a:pt x="3777" y="4570"/>
                    <a:pt x="3678" y="4500"/>
                  </a:cubicBezTo>
                  <a:cubicBezTo>
                    <a:pt x="3338" y="4258"/>
                    <a:pt x="3294" y="3485"/>
                    <a:pt x="3655" y="3259"/>
                  </a:cubicBezTo>
                  <a:cubicBezTo>
                    <a:pt x="3757" y="3195"/>
                    <a:pt x="3867" y="3173"/>
                    <a:pt x="3970" y="3173"/>
                  </a:cubicBezTo>
                  <a:close/>
                  <a:moveTo>
                    <a:pt x="2637" y="2855"/>
                  </a:moveTo>
                  <a:cubicBezTo>
                    <a:pt x="2844" y="2855"/>
                    <a:pt x="2993" y="2999"/>
                    <a:pt x="2993" y="2999"/>
                  </a:cubicBezTo>
                  <a:cubicBezTo>
                    <a:pt x="3347" y="3407"/>
                    <a:pt x="3196" y="4532"/>
                    <a:pt x="2839" y="4735"/>
                  </a:cubicBezTo>
                  <a:cubicBezTo>
                    <a:pt x="2739" y="4793"/>
                    <a:pt x="2651" y="4821"/>
                    <a:pt x="2572" y="4821"/>
                  </a:cubicBezTo>
                  <a:cubicBezTo>
                    <a:pt x="2368" y="4821"/>
                    <a:pt x="2218" y="4632"/>
                    <a:pt x="2063" y="4252"/>
                  </a:cubicBezTo>
                  <a:cubicBezTo>
                    <a:pt x="2057" y="4241"/>
                    <a:pt x="2055" y="4229"/>
                    <a:pt x="2050" y="4219"/>
                  </a:cubicBezTo>
                  <a:cubicBezTo>
                    <a:pt x="1927" y="3890"/>
                    <a:pt x="1955" y="3557"/>
                    <a:pt x="2077" y="3299"/>
                  </a:cubicBezTo>
                  <a:cubicBezTo>
                    <a:pt x="2147" y="3148"/>
                    <a:pt x="2247" y="3025"/>
                    <a:pt x="2365" y="2943"/>
                  </a:cubicBezTo>
                  <a:cubicBezTo>
                    <a:pt x="2461" y="2878"/>
                    <a:pt x="2554" y="2855"/>
                    <a:pt x="2637" y="2855"/>
                  </a:cubicBezTo>
                  <a:close/>
                  <a:moveTo>
                    <a:pt x="5543" y="4430"/>
                  </a:moveTo>
                  <a:cubicBezTo>
                    <a:pt x="5589" y="4430"/>
                    <a:pt x="5621" y="4435"/>
                    <a:pt x="5621" y="4435"/>
                  </a:cubicBezTo>
                  <a:cubicBezTo>
                    <a:pt x="6078" y="4559"/>
                    <a:pt x="5788" y="5052"/>
                    <a:pt x="5565" y="5058"/>
                  </a:cubicBezTo>
                  <a:cubicBezTo>
                    <a:pt x="5563" y="5058"/>
                    <a:pt x="5561" y="5058"/>
                    <a:pt x="5559" y="5058"/>
                  </a:cubicBezTo>
                  <a:cubicBezTo>
                    <a:pt x="5337" y="5058"/>
                    <a:pt x="5121" y="4680"/>
                    <a:pt x="5240" y="4538"/>
                  </a:cubicBezTo>
                  <a:cubicBezTo>
                    <a:pt x="5318" y="4446"/>
                    <a:pt x="5456" y="4430"/>
                    <a:pt x="5543" y="4430"/>
                  </a:cubicBezTo>
                  <a:close/>
                  <a:moveTo>
                    <a:pt x="3088" y="4934"/>
                  </a:moveTo>
                  <a:cubicBezTo>
                    <a:pt x="3150" y="4934"/>
                    <a:pt x="3196" y="4940"/>
                    <a:pt x="3196" y="4940"/>
                  </a:cubicBezTo>
                  <a:cubicBezTo>
                    <a:pt x="3295" y="4945"/>
                    <a:pt x="3431" y="5000"/>
                    <a:pt x="3291" y="5276"/>
                  </a:cubicBezTo>
                  <a:cubicBezTo>
                    <a:pt x="3228" y="5398"/>
                    <a:pt x="3132" y="5458"/>
                    <a:pt x="3038" y="5458"/>
                  </a:cubicBezTo>
                  <a:cubicBezTo>
                    <a:pt x="3004" y="5458"/>
                    <a:pt x="2970" y="5450"/>
                    <a:pt x="2938" y="5434"/>
                  </a:cubicBezTo>
                  <a:cubicBezTo>
                    <a:pt x="2853" y="5398"/>
                    <a:pt x="2784" y="5316"/>
                    <a:pt x="2751" y="5190"/>
                  </a:cubicBezTo>
                  <a:cubicBezTo>
                    <a:pt x="2690" y="4967"/>
                    <a:pt x="2937" y="4934"/>
                    <a:pt x="3088" y="4934"/>
                  </a:cubicBezTo>
                  <a:close/>
                  <a:moveTo>
                    <a:pt x="4689" y="4785"/>
                  </a:moveTo>
                  <a:cubicBezTo>
                    <a:pt x="4883" y="4785"/>
                    <a:pt x="4984" y="4860"/>
                    <a:pt x="4984" y="4860"/>
                  </a:cubicBezTo>
                  <a:cubicBezTo>
                    <a:pt x="5676" y="5179"/>
                    <a:pt x="4951" y="5887"/>
                    <a:pt x="4592" y="5920"/>
                  </a:cubicBezTo>
                  <a:cubicBezTo>
                    <a:pt x="4570" y="5921"/>
                    <a:pt x="4548" y="5925"/>
                    <a:pt x="4525" y="5925"/>
                  </a:cubicBezTo>
                  <a:lnTo>
                    <a:pt x="4524" y="5926"/>
                  </a:lnTo>
                  <a:cubicBezTo>
                    <a:pt x="4404" y="5936"/>
                    <a:pt x="4258" y="5948"/>
                    <a:pt x="4109" y="5948"/>
                  </a:cubicBezTo>
                  <a:cubicBezTo>
                    <a:pt x="3941" y="5948"/>
                    <a:pt x="3771" y="5933"/>
                    <a:pt x="3632" y="5883"/>
                  </a:cubicBezTo>
                  <a:cubicBezTo>
                    <a:pt x="3503" y="5836"/>
                    <a:pt x="3402" y="5758"/>
                    <a:pt x="3361" y="5634"/>
                  </a:cubicBezTo>
                  <a:cubicBezTo>
                    <a:pt x="3226" y="5235"/>
                    <a:pt x="3995" y="4976"/>
                    <a:pt x="4386" y="4840"/>
                  </a:cubicBezTo>
                  <a:cubicBezTo>
                    <a:pt x="4504" y="4799"/>
                    <a:pt x="4605" y="4785"/>
                    <a:pt x="4689" y="4785"/>
                  </a:cubicBezTo>
                  <a:close/>
                  <a:moveTo>
                    <a:pt x="4333" y="0"/>
                  </a:moveTo>
                  <a:cubicBezTo>
                    <a:pt x="4331" y="0"/>
                    <a:pt x="4329" y="0"/>
                    <a:pt x="4328" y="0"/>
                  </a:cubicBezTo>
                  <a:cubicBezTo>
                    <a:pt x="4328" y="0"/>
                    <a:pt x="3876" y="17"/>
                    <a:pt x="3904" y="221"/>
                  </a:cubicBezTo>
                  <a:cubicBezTo>
                    <a:pt x="3913" y="298"/>
                    <a:pt x="4045" y="355"/>
                    <a:pt x="4215" y="387"/>
                  </a:cubicBezTo>
                  <a:cubicBezTo>
                    <a:pt x="4246" y="472"/>
                    <a:pt x="4276" y="607"/>
                    <a:pt x="4291" y="818"/>
                  </a:cubicBezTo>
                  <a:cubicBezTo>
                    <a:pt x="4307" y="1035"/>
                    <a:pt x="4237" y="1254"/>
                    <a:pt x="4154" y="1428"/>
                  </a:cubicBezTo>
                  <a:cubicBezTo>
                    <a:pt x="3989" y="1397"/>
                    <a:pt x="3828" y="1376"/>
                    <a:pt x="3667" y="1376"/>
                  </a:cubicBezTo>
                  <a:cubicBezTo>
                    <a:pt x="3392" y="1376"/>
                    <a:pt x="3120" y="1437"/>
                    <a:pt x="2837" y="1614"/>
                  </a:cubicBezTo>
                  <a:cubicBezTo>
                    <a:pt x="2786" y="1645"/>
                    <a:pt x="2737" y="1679"/>
                    <a:pt x="2688" y="1712"/>
                  </a:cubicBezTo>
                  <a:cubicBezTo>
                    <a:pt x="2488" y="1602"/>
                    <a:pt x="2279" y="1447"/>
                    <a:pt x="2140" y="1240"/>
                  </a:cubicBezTo>
                  <a:cubicBezTo>
                    <a:pt x="1983" y="1003"/>
                    <a:pt x="1909" y="836"/>
                    <a:pt x="1875" y="726"/>
                  </a:cubicBezTo>
                  <a:cubicBezTo>
                    <a:pt x="1987" y="587"/>
                    <a:pt x="2058" y="448"/>
                    <a:pt x="2049" y="348"/>
                  </a:cubicBezTo>
                  <a:cubicBezTo>
                    <a:pt x="2041" y="273"/>
                    <a:pt x="1994" y="238"/>
                    <a:pt x="1919" y="238"/>
                  </a:cubicBezTo>
                  <a:cubicBezTo>
                    <a:pt x="1755" y="238"/>
                    <a:pt x="1459" y="410"/>
                    <a:pt x="1170" y="699"/>
                  </a:cubicBezTo>
                  <a:cubicBezTo>
                    <a:pt x="1170" y="699"/>
                    <a:pt x="775" y="1121"/>
                    <a:pt x="986" y="1282"/>
                  </a:cubicBezTo>
                  <a:cubicBezTo>
                    <a:pt x="1006" y="1298"/>
                    <a:pt x="1032" y="1305"/>
                    <a:pt x="1063" y="1305"/>
                  </a:cubicBezTo>
                  <a:cubicBezTo>
                    <a:pt x="1152" y="1305"/>
                    <a:pt x="1281" y="1243"/>
                    <a:pt x="1417" y="1151"/>
                  </a:cubicBezTo>
                  <a:cubicBezTo>
                    <a:pt x="1523" y="1200"/>
                    <a:pt x="1674" y="1295"/>
                    <a:pt x="1877" y="1470"/>
                  </a:cubicBezTo>
                  <a:cubicBezTo>
                    <a:pt x="2059" y="1630"/>
                    <a:pt x="2185" y="1848"/>
                    <a:pt x="2268" y="2056"/>
                  </a:cubicBezTo>
                  <a:cubicBezTo>
                    <a:pt x="1869" y="2444"/>
                    <a:pt x="1589" y="2932"/>
                    <a:pt x="1535" y="3494"/>
                  </a:cubicBezTo>
                  <a:cubicBezTo>
                    <a:pt x="1430" y="3519"/>
                    <a:pt x="1317" y="3535"/>
                    <a:pt x="1204" y="3535"/>
                  </a:cubicBezTo>
                  <a:cubicBezTo>
                    <a:pt x="1132" y="3535"/>
                    <a:pt x="1059" y="3528"/>
                    <a:pt x="987" y="3513"/>
                  </a:cubicBezTo>
                  <a:cubicBezTo>
                    <a:pt x="938" y="3504"/>
                    <a:pt x="893" y="3494"/>
                    <a:pt x="850" y="3482"/>
                  </a:cubicBezTo>
                  <a:cubicBezTo>
                    <a:pt x="654" y="3435"/>
                    <a:pt x="498" y="3294"/>
                    <a:pt x="422" y="3106"/>
                  </a:cubicBezTo>
                  <a:cubicBezTo>
                    <a:pt x="401" y="3056"/>
                    <a:pt x="375" y="3015"/>
                    <a:pt x="345" y="2989"/>
                  </a:cubicBezTo>
                  <a:cubicBezTo>
                    <a:pt x="321" y="2969"/>
                    <a:pt x="297" y="2960"/>
                    <a:pt x="274" y="2960"/>
                  </a:cubicBezTo>
                  <a:cubicBezTo>
                    <a:pt x="126" y="2960"/>
                    <a:pt x="0" y="3322"/>
                    <a:pt x="1" y="3794"/>
                  </a:cubicBezTo>
                  <a:cubicBezTo>
                    <a:pt x="1" y="3794"/>
                    <a:pt x="16" y="4297"/>
                    <a:pt x="242" y="4297"/>
                  </a:cubicBezTo>
                  <a:cubicBezTo>
                    <a:pt x="249" y="4297"/>
                    <a:pt x="256" y="4297"/>
                    <a:pt x="263" y="4296"/>
                  </a:cubicBezTo>
                  <a:cubicBezTo>
                    <a:pt x="307" y="4291"/>
                    <a:pt x="345" y="4248"/>
                    <a:pt x="379" y="4183"/>
                  </a:cubicBezTo>
                  <a:cubicBezTo>
                    <a:pt x="478" y="3988"/>
                    <a:pt x="678" y="3863"/>
                    <a:pt x="895" y="3843"/>
                  </a:cubicBezTo>
                  <a:cubicBezTo>
                    <a:pt x="918" y="3843"/>
                    <a:pt x="942" y="3838"/>
                    <a:pt x="968" y="3837"/>
                  </a:cubicBezTo>
                  <a:cubicBezTo>
                    <a:pt x="989" y="3836"/>
                    <a:pt x="1011" y="3836"/>
                    <a:pt x="1032" y="3836"/>
                  </a:cubicBezTo>
                  <a:cubicBezTo>
                    <a:pt x="1210" y="3836"/>
                    <a:pt x="1385" y="3878"/>
                    <a:pt x="1541" y="3939"/>
                  </a:cubicBezTo>
                  <a:cubicBezTo>
                    <a:pt x="1585" y="4340"/>
                    <a:pt x="1745" y="4774"/>
                    <a:pt x="2051" y="5232"/>
                  </a:cubicBezTo>
                  <a:cubicBezTo>
                    <a:pt x="2073" y="5265"/>
                    <a:pt x="2094" y="5300"/>
                    <a:pt x="2111" y="5335"/>
                  </a:cubicBezTo>
                  <a:cubicBezTo>
                    <a:pt x="1999" y="5564"/>
                    <a:pt x="1831" y="5817"/>
                    <a:pt x="1592" y="5978"/>
                  </a:cubicBezTo>
                  <a:cubicBezTo>
                    <a:pt x="1533" y="6016"/>
                    <a:pt x="1476" y="6051"/>
                    <a:pt x="1426" y="6081"/>
                  </a:cubicBezTo>
                  <a:cubicBezTo>
                    <a:pt x="1332" y="6136"/>
                    <a:pt x="1225" y="6165"/>
                    <a:pt x="1118" y="6165"/>
                  </a:cubicBezTo>
                  <a:cubicBezTo>
                    <a:pt x="1035" y="6165"/>
                    <a:pt x="951" y="6147"/>
                    <a:pt x="873" y="6110"/>
                  </a:cubicBezTo>
                  <a:cubicBezTo>
                    <a:pt x="814" y="6083"/>
                    <a:pt x="758" y="6068"/>
                    <a:pt x="712" y="6068"/>
                  </a:cubicBezTo>
                  <a:cubicBezTo>
                    <a:pt x="708" y="6068"/>
                    <a:pt x="704" y="6068"/>
                    <a:pt x="700" y="6068"/>
                  </a:cubicBezTo>
                  <a:cubicBezTo>
                    <a:pt x="457" y="6094"/>
                    <a:pt x="631" y="6529"/>
                    <a:pt x="1051" y="6948"/>
                  </a:cubicBezTo>
                  <a:cubicBezTo>
                    <a:pt x="1051" y="6948"/>
                    <a:pt x="1314" y="7193"/>
                    <a:pt x="1504" y="7193"/>
                  </a:cubicBezTo>
                  <a:cubicBezTo>
                    <a:pt x="1554" y="7193"/>
                    <a:pt x="1600" y="7176"/>
                    <a:pt x="1633" y="7132"/>
                  </a:cubicBezTo>
                  <a:cubicBezTo>
                    <a:pt x="1664" y="7091"/>
                    <a:pt x="1662" y="7026"/>
                    <a:pt x="1635" y="6948"/>
                  </a:cubicBezTo>
                  <a:cubicBezTo>
                    <a:pt x="1564" y="6745"/>
                    <a:pt x="1594" y="6520"/>
                    <a:pt x="1730" y="6352"/>
                  </a:cubicBezTo>
                  <a:cubicBezTo>
                    <a:pt x="1758" y="6318"/>
                    <a:pt x="1789" y="6280"/>
                    <a:pt x="1824" y="6240"/>
                  </a:cubicBezTo>
                  <a:cubicBezTo>
                    <a:pt x="1977" y="6066"/>
                    <a:pt x="2182" y="5942"/>
                    <a:pt x="2385" y="5861"/>
                  </a:cubicBezTo>
                  <a:cubicBezTo>
                    <a:pt x="2475" y="5973"/>
                    <a:pt x="2602" y="6079"/>
                    <a:pt x="2809" y="6169"/>
                  </a:cubicBezTo>
                  <a:cubicBezTo>
                    <a:pt x="3011" y="6257"/>
                    <a:pt x="3222" y="6280"/>
                    <a:pt x="3438" y="6280"/>
                  </a:cubicBezTo>
                  <a:cubicBezTo>
                    <a:pt x="3527" y="6280"/>
                    <a:pt x="3616" y="6277"/>
                    <a:pt x="3706" y="6272"/>
                  </a:cubicBezTo>
                  <a:cubicBezTo>
                    <a:pt x="3812" y="6531"/>
                    <a:pt x="3914" y="6899"/>
                    <a:pt x="3845" y="7245"/>
                  </a:cubicBezTo>
                  <a:cubicBezTo>
                    <a:pt x="3813" y="7405"/>
                    <a:pt x="3779" y="7529"/>
                    <a:pt x="3745" y="7626"/>
                  </a:cubicBezTo>
                  <a:cubicBezTo>
                    <a:pt x="3706" y="7728"/>
                    <a:pt x="3619" y="7800"/>
                    <a:pt x="3516" y="7826"/>
                  </a:cubicBezTo>
                  <a:cubicBezTo>
                    <a:pt x="3407" y="7853"/>
                    <a:pt x="3320" y="7891"/>
                    <a:pt x="3275" y="7946"/>
                  </a:cubicBezTo>
                  <a:cubicBezTo>
                    <a:pt x="3122" y="8136"/>
                    <a:pt x="3549" y="8320"/>
                    <a:pt x="4140" y="8320"/>
                  </a:cubicBezTo>
                  <a:cubicBezTo>
                    <a:pt x="4143" y="8320"/>
                    <a:pt x="4147" y="8320"/>
                    <a:pt x="4150" y="8320"/>
                  </a:cubicBezTo>
                  <a:cubicBezTo>
                    <a:pt x="4150" y="8320"/>
                    <a:pt x="4733" y="8302"/>
                    <a:pt x="4698" y="8037"/>
                  </a:cubicBezTo>
                  <a:cubicBezTo>
                    <a:pt x="4688" y="7963"/>
                    <a:pt x="4590" y="7903"/>
                    <a:pt x="4448" y="7860"/>
                  </a:cubicBezTo>
                  <a:cubicBezTo>
                    <a:pt x="4343" y="7827"/>
                    <a:pt x="4265" y="7739"/>
                    <a:pt x="4243" y="7628"/>
                  </a:cubicBezTo>
                  <a:cubicBezTo>
                    <a:pt x="4224" y="7534"/>
                    <a:pt x="4208" y="7415"/>
                    <a:pt x="4195" y="7267"/>
                  </a:cubicBezTo>
                  <a:cubicBezTo>
                    <a:pt x="4168" y="6895"/>
                    <a:pt x="4340" y="6522"/>
                    <a:pt x="4485" y="6276"/>
                  </a:cubicBezTo>
                  <a:lnTo>
                    <a:pt x="4531" y="6282"/>
                  </a:lnTo>
                  <a:cubicBezTo>
                    <a:pt x="4582" y="6291"/>
                    <a:pt x="4631" y="6295"/>
                    <a:pt x="4678" y="6295"/>
                  </a:cubicBezTo>
                  <a:cubicBezTo>
                    <a:pt x="4989" y="6295"/>
                    <a:pt x="5221" y="6116"/>
                    <a:pt x="5466" y="5958"/>
                  </a:cubicBezTo>
                  <a:cubicBezTo>
                    <a:pt x="5753" y="6068"/>
                    <a:pt x="6162" y="6276"/>
                    <a:pt x="6394" y="6623"/>
                  </a:cubicBezTo>
                  <a:cubicBezTo>
                    <a:pt x="6564" y="6879"/>
                    <a:pt x="6644" y="7057"/>
                    <a:pt x="6679" y="7179"/>
                  </a:cubicBezTo>
                  <a:cubicBezTo>
                    <a:pt x="6558" y="7330"/>
                    <a:pt x="6481" y="7478"/>
                    <a:pt x="6492" y="7588"/>
                  </a:cubicBezTo>
                  <a:cubicBezTo>
                    <a:pt x="6499" y="7670"/>
                    <a:pt x="6550" y="7708"/>
                    <a:pt x="6630" y="7708"/>
                  </a:cubicBezTo>
                  <a:cubicBezTo>
                    <a:pt x="6807" y="7708"/>
                    <a:pt x="7127" y="7521"/>
                    <a:pt x="7438" y="7207"/>
                  </a:cubicBezTo>
                  <a:cubicBezTo>
                    <a:pt x="7438" y="7207"/>
                    <a:pt x="7865" y="6751"/>
                    <a:pt x="7638" y="6577"/>
                  </a:cubicBezTo>
                  <a:cubicBezTo>
                    <a:pt x="7617" y="6561"/>
                    <a:pt x="7589" y="6553"/>
                    <a:pt x="7556" y="6553"/>
                  </a:cubicBezTo>
                  <a:cubicBezTo>
                    <a:pt x="7459" y="6553"/>
                    <a:pt x="7319" y="6619"/>
                    <a:pt x="7172" y="6718"/>
                  </a:cubicBezTo>
                  <a:cubicBezTo>
                    <a:pt x="7058" y="6667"/>
                    <a:pt x="6895" y="6565"/>
                    <a:pt x="6675" y="6373"/>
                  </a:cubicBezTo>
                  <a:cubicBezTo>
                    <a:pt x="6359" y="6098"/>
                    <a:pt x="6205" y="5665"/>
                    <a:pt x="6132" y="5366"/>
                  </a:cubicBezTo>
                  <a:cubicBezTo>
                    <a:pt x="6389" y="5032"/>
                    <a:pt x="6544" y="4635"/>
                    <a:pt x="6595" y="4219"/>
                  </a:cubicBezTo>
                  <a:cubicBezTo>
                    <a:pt x="6697" y="4186"/>
                    <a:pt x="6812" y="4163"/>
                    <a:pt x="6928" y="4163"/>
                  </a:cubicBezTo>
                  <a:cubicBezTo>
                    <a:pt x="6978" y="4163"/>
                    <a:pt x="7028" y="4167"/>
                    <a:pt x="7077" y="4177"/>
                  </a:cubicBezTo>
                  <a:cubicBezTo>
                    <a:pt x="7253" y="4212"/>
                    <a:pt x="7361" y="4253"/>
                    <a:pt x="7425" y="4288"/>
                  </a:cubicBezTo>
                  <a:cubicBezTo>
                    <a:pt x="7439" y="4400"/>
                    <a:pt x="7468" y="4494"/>
                    <a:pt x="7517" y="4535"/>
                  </a:cubicBezTo>
                  <a:cubicBezTo>
                    <a:pt x="7533" y="4549"/>
                    <a:pt x="7550" y="4555"/>
                    <a:pt x="7566" y="4555"/>
                  </a:cubicBezTo>
                  <a:cubicBezTo>
                    <a:pt x="7667" y="4555"/>
                    <a:pt x="7753" y="4307"/>
                    <a:pt x="7752" y="3984"/>
                  </a:cubicBezTo>
                  <a:cubicBezTo>
                    <a:pt x="7752" y="3984"/>
                    <a:pt x="7742" y="3640"/>
                    <a:pt x="7590" y="3640"/>
                  </a:cubicBezTo>
                  <a:cubicBezTo>
                    <a:pt x="7585" y="3640"/>
                    <a:pt x="7580" y="3641"/>
                    <a:pt x="7575" y="3641"/>
                  </a:cubicBezTo>
                  <a:cubicBezTo>
                    <a:pt x="7513" y="3649"/>
                    <a:pt x="7467" y="3756"/>
                    <a:pt x="7440" y="3892"/>
                  </a:cubicBezTo>
                  <a:cubicBezTo>
                    <a:pt x="7370" y="3918"/>
                    <a:pt x="7261" y="3944"/>
                    <a:pt x="7090" y="3956"/>
                  </a:cubicBezTo>
                  <a:cubicBezTo>
                    <a:pt x="7074" y="3957"/>
                    <a:pt x="7058" y="3958"/>
                    <a:pt x="7041" y="3958"/>
                  </a:cubicBezTo>
                  <a:cubicBezTo>
                    <a:pt x="6889" y="3958"/>
                    <a:pt x="6739" y="3910"/>
                    <a:pt x="6614" y="3851"/>
                  </a:cubicBezTo>
                  <a:cubicBezTo>
                    <a:pt x="6606" y="3428"/>
                    <a:pt x="6499" y="2993"/>
                    <a:pt x="6293" y="2587"/>
                  </a:cubicBezTo>
                  <a:lnTo>
                    <a:pt x="6265" y="2533"/>
                  </a:lnTo>
                  <a:cubicBezTo>
                    <a:pt x="6396" y="2291"/>
                    <a:pt x="6580" y="2043"/>
                    <a:pt x="6830" y="1878"/>
                  </a:cubicBezTo>
                  <a:cubicBezTo>
                    <a:pt x="6897" y="1833"/>
                    <a:pt x="6961" y="1792"/>
                    <a:pt x="7020" y="1756"/>
                  </a:cubicBezTo>
                  <a:cubicBezTo>
                    <a:pt x="7136" y="1689"/>
                    <a:pt x="7266" y="1653"/>
                    <a:pt x="7397" y="1653"/>
                  </a:cubicBezTo>
                  <a:cubicBezTo>
                    <a:pt x="7497" y="1653"/>
                    <a:pt x="7598" y="1675"/>
                    <a:pt x="7691" y="1719"/>
                  </a:cubicBezTo>
                  <a:cubicBezTo>
                    <a:pt x="7758" y="1749"/>
                    <a:pt x="7820" y="1769"/>
                    <a:pt x="7875" y="1769"/>
                  </a:cubicBezTo>
                  <a:cubicBezTo>
                    <a:pt x="7884" y="1769"/>
                    <a:pt x="7892" y="1768"/>
                    <a:pt x="7901" y="1767"/>
                  </a:cubicBezTo>
                  <a:cubicBezTo>
                    <a:pt x="8193" y="1738"/>
                    <a:pt x="7983" y="1215"/>
                    <a:pt x="7478" y="714"/>
                  </a:cubicBezTo>
                  <a:cubicBezTo>
                    <a:pt x="7478" y="714"/>
                    <a:pt x="7162" y="417"/>
                    <a:pt x="6934" y="417"/>
                  </a:cubicBezTo>
                  <a:cubicBezTo>
                    <a:pt x="6873" y="417"/>
                    <a:pt x="6819" y="438"/>
                    <a:pt x="6778" y="491"/>
                  </a:cubicBezTo>
                  <a:cubicBezTo>
                    <a:pt x="6740" y="542"/>
                    <a:pt x="6745" y="622"/>
                    <a:pt x="6778" y="716"/>
                  </a:cubicBezTo>
                  <a:cubicBezTo>
                    <a:pt x="6863" y="959"/>
                    <a:pt x="6825" y="1228"/>
                    <a:pt x="6664" y="1427"/>
                  </a:cubicBezTo>
                  <a:cubicBezTo>
                    <a:pt x="6631" y="1470"/>
                    <a:pt x="6593" y="1516"/>
                    <a:pt x="6552" y="1564"/>
                  </a:cubicBezTo>
                  <a:cubicBezTo>
                    <a:pt x="6369" y="1774"/>
                    <a:pt x="6121" y="1918"/>
                    <a:pt x="5882" y="2018"/>
                  </a:cubicBezTo>
                  <a:cubicBezTo>
                    <a:pt x="5691" y="1827"/>
                    <a:pt x="5460" y="1677"/>
                    <a:pt x="5205" y="1640"/>
                  </a:cubicBezTo>
                  <a:cubicBezTo>
                    <a:pt x="5010" y="1613"/>
                    <a:pt x="4825" y="1574"/>
                    <a:pt x="4650" y="1535"/>
                  </a:cubicBezTo>
                  <a:cubicBezTo>
                    <a:pt x="4576" y="1339"/>
                    <a:pt x="4515" y="1079"/>
                    <a:pt x="4564" y="835"/>
                  </a:cubicBezTo>
                  <a:cubicBezTo>
                    <a:pt x="4608" y="617"/>
                    <a:pt x="4658" y="485"/>
                    <a:pt x="4701" y="406"/>
                  </a:cubicBezTo>
                  <a:cubicBezTo>
                    <a:pt x="4841" y="388"/>
                    <a:pt x="4956" y="354"/>
                    <a:pt x="5007" y="291"/>
                  </a:cubicBezTo>
                  <a:cubicBezTo>
                    <a:pt x="5126" y="145"/>
                    <a:pt x="4794" y="0"/>
                    <a:pt x="4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6476730" y="1485934"/>
              <a:ext cx="337702" cy="57753"/>
            </a:xfrm>
            <a:custGeom>
              <a:avLst/>
              <a:gdLst/>
              <a:ahLst/>
              <a:cxnLst/>
              <a:rect l="l" t="t" r="r" b="b"/>
              <a:pathLst>
                <a:path w="5555" h="950" extrusionOk="0">
                  <a:moveTo>
                    <a:pt x="572" y="0"/>
                  </a:moveTo>
                  <a:cubicBezTo>
                    <a:pt x="258" y="0"/>
                    <a:pt x="0" y="213"/>
                    <a:pt x="0" y="476"/>
                  </a:cubicBezTo>
                  <a:cubicBezTo>
                    <a:pt x="0" y="736"/>
                    <a:pt x="258" y="950"/>
                    <a:pt x="572" y="950"/>
                  </a:cubicBezTo>
                  <a:lnTo>
                    <a:pt x="4984" y="950"/>
                  </a:lnTo>
                  <a:cubicBezTo>
                    <a:pt x="5299" y="950"/>
                    <a:pt x="5554" y="736"/>
                    <a:pt x="5554" y="476"/>
                  </a:cubicBezTo>
                  <a:cubicBezTo>
                    <a:pt x="5554" y="213"/>
                    <a:pt x="5299" y="2"/>
                    <a:pt x="4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6490773" y="1640833"/>
              <a:ext cx="302747" cy="57631"/>
            </a:xfrm>
            <a:custGeom>
              <a:avLst/>
              <a:gdLst/>
              <a:ahLst/>
              <a:cxnLst/>
              <a:rect l="l" t="t" r="r" b="b"/>
              <a:pathLst>
                <a:path w="4980" h="948" extrusionOk="0">
                  <a:moveTo>
                    <a:pt x="514" y="0"/>
                  </a:moveTo>
                  <a:cubicBezTo>
                    <a:pt x="231" y="0"/>
                    <a:pt x="1" y="211"/>
                    <a:pt x="1" y="474"/>
                  </a:cubicBezTo>
                  <a:cubicBezTo>
                    <a:pt x="1" y="735"/>
                    <a:pt x="231" y="948"/>
                    <a:pt x="514" y="948"/>
                  </a:cubicBezTo>
                  <a:lnTo>
                    <a:pt x="4469" y="948"/>
                  </a:lnTo>
                  <a:cubicBezTo>
                    <a:pt x="4752" y="948"/>
                    <a:pt x="4980" y="737"/>
                    <a:pt x="4980" y="474"/>
                  </a:cubicBezTo>
                  <a:cubicBezTo>
                    <a:pt x="4980" y="211"/>
                    <a:pt x="4752" y="0"/>
                    <a:pt x="4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6497582" y="1815308"/>
              <a:ext cx="295938" cy="57692"/>
            </a:xfrm>
            <a:custGeom>
              <a:avLst/>
              <a:gdLst/>
              <a:ahLst/>
              <a:cxnLst/>
              <a:rect l="l" t="t" r="r" b="b"/>
              <a:pathLst>
                <a:path w="4868" h="949" extrusionOk="0">
                  <a:moveTo>
                    <a:pt x="501" y="0"/>
                  </a:moveTo>
                  <a:cubicBezTo>
                    <a:pt x="226" y="0"/>
                    <a:pt x="1" y="211"/>
                    <a:pt x="1" y="474"/>
                  </a:cubicBezTo>
                  <a:cubicBezTo>
                    <a:pt x="1" y="737"/>
                    <a:pt x="226" y="949"/>
                    <a:pt x="501" y="949"/>
                  </a:cubicBezTo>
                  <a:lnTo>
                    <a:pt x="4367" y="949"/>
                  </a:lnTo>
                  <a:cubicBezTo>
                    <a:pt x="4644" y="949"/>
                    <a:pt x="4868" y="737"/>
                    <a:pt x="4868" y="474"/>
                  </a:cubicBezTo>
                  <a:cubicBezTo>
                    <a:pt x="4868" y="214"/>
                    <a:pt x="4645" y="0"/>
                    <a:pt x="43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6501047" y="1979995"/>
              <a:ext cx="272107" cy="57631"/>
            </a:xfrm>
            <a:custGeom>
              <a:avLst/>
              <a:gdLst/>
              <a:ahLst/>
              <a:cxnLst/>
              <a:rect l="l" t="t" r="r" b="b"/>
              <a:pathLst>
                <a:path w="4476" h="948" extrusionOk="0">
                  <a:moveTo>
                    <a:pt x="460" y="0"/>
                  </a:moveTo>
                  <a:cubicBezTo>
                    <a:pt x="207" y="0"/>
                    <a:pt x="1" y="212"/>
                    <a:pt x="1" y="474"/>
                  </a:cubicBezTo>
                  <a:cubicBezTo>
                    <a:pt x="1" y="735"/>
                    <a:pt x="206" y="948"/>
                    <a:pt x="460" y="948"/>
                  </a:cubicBezTo>
                  <a:lnTo>
                    <a:pt x="4014" y="948"/>
                  </a:lnTo>
                  <a:cubicBezTo>
                    <a:pt x="4269" y="948"/>
                    <a:pt x="4475" y="735"/>
                    <a:pt x="4475" y="474"/>
                  </a:cubicBezTo>
                  <a:cubicBezTo>
                    <a:pt x="4475" y="212"/>
                    <a:pt x="4267" y="0"/>
                    <a:pt x="40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半自動腫瘤切割 - 切割肺臟</a:t>
            </a:r>
            <a:endParaRPr b="1"/>
          </a:p>
        </p:txBody>
      </p:sp>
      <p:sp>
        <p:nvSpPr>
          <p:cNvPr id="484" name="Google Shape;484;p39"/>
          <p:cNvSpPr txBox="1">
            <a:spLocks noGrp="1"/>
          </p:cNvSpPr>
          <p:nvPr>
            <p:ph type="subTitle" idx="4"/>
          </p:nvPr>
        </p:nvSpPr>
        <p:spPr>
          <a:xfrm>
            <a:off x="796200" y="1017725"/>
            <a:ext cx="7551600" cy="41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■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利用嵌入se-block和attention的SeResUnet切割出肺部區域</a:t>
            </a:r>
            <a:endParaRPr sz="16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5" name="Google Shape;48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200" y="1528575"/>
            <a:ext cx="3426801" cy="342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5025" y="1528575"/>
            <a:ext cx="3426801" cy="342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半自動腫瘤切割 - 迴歸動態二值化</a:t>
            </a:r>
            <a:endParaRPr b="1"/>
          </a:p>
        </p:txBody>
      </p:sp>
      <p:pic>
        <p:nvPicPr>
          <p:cNvPr id="492" name="Google Shape;49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75" y="1956475"/>
            <a:ext cx="8168250" cy="17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半自動腫瘤切割 - 迴歸動態二值化</a:t>
            </a:r>
            <a:endParaRPr b="1"/>
          </a:p>
        </p:txBody>
      </p:sp>
      <p:sp>
        <p:nvSpPr>
          <p:cNvPr id="498" name="Google Shape;498;p41"/>
          <p:cNvSpPr txBox="1">
            <a:spLocks noGrp="1"/>
          </p:cNvSpPr>
          <p:nvPr>
            <p:ph type="subTitle" idx="4"/>
          </p:nvPr>
        </p:nvSpPr>
        <p:spPr>
          <a:xfrm>
            <a:off x="720000" y="1538400"/>
            <a:ext cx="7551600" cy="237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提取起始點選位置之HU值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利用迴歸推出整顆腫瘤之平均HU值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將</a:t>
            </a:r>
            <a:r>
              <a:rPr lang="en" sz="1600" u="sng">
                <a:latin typeface="Arial"/>
                <a:ea typeface="Arial"/>
                <a:cs typeface="Arial"/>
                <a:sym typeface="Arial"/>
              </a:rPr>
              <a:t>起始HU值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與</a:t>
            </a:r>
            <a:r>
              <a:rPr lang="en" sz="1600" u="sng">
                <a:latin typeface="Arial"/>
                <a:ea typeface="Arial"/>
                <a:cs typeface="Arial"/>
                <a:sym typeface="Arial"/>
              </a:rPr>
              <a:t>平均HU值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輸入多元迴歸模型，估計出腫瘤的標準差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利用平均值與標準差取得門檻值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9" name="Google Shape;49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525" y="2357300"/>
            <a:ext cx="244792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3525" y="3623175"/>
            <a:ext cx="2143125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半自動腫瘤切割 - 迴歸動態二值化</a:t>
            </a:r>
            <a:endParaRPr b="1"/>
          </a:p>
        </p:txBody>
      </p:sp>
      <p:pic>
        <p:nvPicPr>
          <p:cNvPr id="506" name="Google Shape;50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384050"/>
            <a:ext cx="548640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半自動腫瘤切割 - 形態學</a:t>
            </a:r>
            <a:endParaRPr b="1"/>
          </a:p>
        </p:txBody>
      </p:sp>
      <p:pic>
        <p:nvPicPr>
          <p:cNvPr id="512" name="Google Shape;51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75" y="1017725"/>
            <a:ext cx="7161455" cy="4011251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43"/>
          <p:cNvSpPr txBox="1"/>
          <p:nvPr/>
        </p:nvSpPr>
        <p:spPr>
          <a:xfrm>
            <a:off x="6534975" y="682775"/>
            <a:ext cx="2450100" cy="21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(a) 原圖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(b) thresholding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(c) 侵蝕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(d) 保留包含點選位置之區域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"/>
                <a:ea typeface="Catamaran"/>
                <a:cs typeface="Catamaran"/>
                <a:sym typeface="Catamaran"/>
              </a:rPr>
              <a:t>(e) 膨脹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半自動腫瘤切割 - 結果比較</a:t>
            </a:r>
            <a:endParaRPr b="1"/>
          </a:p>
        </p:txBody>
      </p:sp>
      <p:pic>
        <p:nvPicPr>
          <p:cNvPr id="519" name="Google Shape;51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450" y="1017725"/>
            <a:ext cx="6027100" cy="15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0675" y="2587075"/>
            <a:ext cx="5682652" cy="24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半自動腫瘤切割 - 固定錨點之Mask R-CNN</a:t>
            </a:r>
            <a:endParaRPr b="1"/>
          </a:p>
        </p:txBody>
      </p:sp>
      <p:pic>
        <p:nvPicPr>
          <p:cNvPr id="526" name="Google Shape;52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375" y="971925"/>
            <a:ext cx="382097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45"/>
          <p:cNvSpPr txBox="1"/>
          <p:nvPr/>
        </p:nvSpPr>
        <p:spPr>
          <a:xfrm>
            <a:off x="4502475" y="1394275"/>
            <a:ext cx="3753600" cy="29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對於每個特徵圖，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將選出 "點擊像素周圍的3*3錨點" 進行訓練。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優點 </a:t>
            </a:r>
            <a:endParaRPr sz="15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修改後的Mask R-CNN的複雜度降低。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固定錨點的Mask R-CNN將準心瞄準在更精確的位置，縮小範圍，提升速度與準確度。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目錄</a:t>
            </a:r>
            <a:endParaRPr b="1"/>
          </a:p>
        </p:txBody>
      </p:sp>
      <p:sp>
        <p:nvSpPr>
          <p:cNvPr id="185" name="Google Shape;185;p28"/>
          <p:cNvSpPr txBox="1">
            <a:spLocks noGrp="1"/>
          </p:cNvSpPr>
          <p:nvPr>
            <p:ph type="title" idx="2"/>
          </p:nvPr>
        </p:nvSpPr>
        <p:spPr>
          <a:xfrm>
            <a:off x="1318200" y="17094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title" idx="3"/>
          </p:nvPr>
        </p:nvSpPr>
        <p:spPr>
          <a:xfrm>
            <a:off x="2052900" y="31428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title" idx="4"/>
          </p:nvPr>
        </p:nvSpPr>
        <p:spPr>
          <a:xfrm>
            <a:off x="3612150" y="17094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title" idx="6"/>
          </p:nvPr>
        </p:nvSpPr>
        <p:spPr>
          <a:xfrm>
            <a:off x="6470000" y="17094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title" idx="7"/>
          </p:nvPr>
        </p:nvSpPr>
        <p:spPr>
          <a:xfrm>
            <a:off x="5301825" y="31428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subTitle" idx="1"/>
          </p:nvPr>
        </p:nvSpPr>
        <p:spPr>
          <a:xfrm>
            <a:off x="1318200" y="2132775"/>
            <a:ext cx="1109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研究動機</a:t>
            </a:r>
            <a:endParaRPr/>
          </a:p>
        </p:txBody>
      </p:sp>
      <p:sp>
        <p:nvSpPr>
          <p:cNvPr id="191" name="Google Shape;191;p28"/>
          <p:cNvSpPr txBox="1">
            <a:spLocks noGrp="1"/>
          </p:cNvSpPr>
          <p:nvPr>
            <p:ph type="subTitle" idx="8"/>
          </p:nvPr>
        </p:nvSpPr>
        <p:spPr>
          <a:xfrm>
            <a:off x="3612150" y="2132775"/>
            <a:ext cx="1919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系統特色與創意</a:t>
            </a:r>
            <a:endParaRPr/>
          </a:p>
        </p:txBody>
      </p:sp>
      <p:sp>
        <p:nvSpPr>
          <p:cNvPr id="192" name="Google Shape;192;p28"/>
          <p:cNvSpPr txBox="1">
            <a:spLocks noGrp="1"/>
          </p:cNvSpPr>
          <p:nvPr>
            <p:ph type="subTitle" idx="9"/>
          </p:nvPr>
        </p:nvSpPr>
        <p:spPr>
          <a:xfrm>
            <a:off x="6470000" y="2132775"/>
            <a:ext cx="1602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系統功能簡介</a:t>
            </a:r>
            <a:endParaRPr/>
          </a:p>
        </p:txBody>
      </p:sp>
      <p:sp>
        <p:nvSpPr>
          <p:cNvPr id="193" name="Google Shape;193;p28"/>
          <p:cNvSpPr txBox="1">
            <a:spLocks noGrp="1"/>
          </p:cNvSpPr>
          <p:nvPr>
            <p:ph type="subTitle" idx="13"/>
          </p:nvPr>
        </p:nvSpPr>
        <p:spPr>
          <a:xfrm>
            <a:off x="2052900" y="3566250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系統技術與實驗結果</a:t>
            </a:r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type="subTitle" idx="15"/>
          </p:nvPr>
        </p:nvSpPr>
        <p:spPr>
          <a:xfrm>
            <a:off x="5301825" y="3566250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結論與未來展望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半自動腫瘤切割 - 結果比較</a:t>
            </a:r>
            <a:endParaRPr/>
          </a:p>
        </p:txBody>
      </p:sp>
      <p:pic>
        <p:nvPicPr>
          <p:cNvPr id="533" name="Google Shape;53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838" y="1363402"/>
            <a:ext cx="7994326" cy="331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半自動腫瘤切割 - 方法應用</a:t>
            </a:r>
            <a:endParaRPr/>
          </a:p>
        </p:txBody>
      </p:sp>
      <p:sp>
        <p:nvSpPr>
          <p:cNvPr id="539" name="Google Shape;539;p47"/>
          <p:cNvSpPr txBox="1"/>
          <p:nvPr/>
        </p:nvSpPr>
        <p:spPr>
          <a:xfrm>
            <a:off x="808100" y="1110600"/>
            <a:ext cx="38115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1. 肺部切割 + 動態二值化 + 形態學</a:t>
            </a:r>
            <a:endParaRPr sz="1600"/>
          </a:p>
        </p:txBody>
      </p:sp>
      <p:pic>
        <p:nvPicPr>
          <p:cNvPr id="540" name="Google Shape;540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8188" y="1699375"/>
            <a:ext cx="3073500" cy="30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22312" y="1699375"/>
            <a:ext cx="3073500" cy="307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半自動腫瘤切割 - 方法應用</a:t>
            </a:r>
            <a:endParaRPr/>
          </a:p>
        </p:txBody>
      </p:sp>
      <p:sp>
        <p:nvSpPr>
          <p:cNvPr id="547" name="Google Shape;547;p48"/>
          <p:cNvSpPr txBox="1"/>
          <p:nvPr/>
        </p:nvSpPr>
        <p:spPr>
          <a:xfrm>
            <a:off x="808100" y="1110600"/>
            <a:ext cx="38115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2. 固定錨點之Mask-RCNN</a:t>
            </a:r>
            <a:endParaRPr sz="1600"/>
          </a:p>
        </p:txBody>
      </p:sp>
      <p:pic>
        <p:nvPicPr>
          <p:cNvPr id="548" name="Google Shape;54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188" y="1699375"/>
            <a:ext cx="3073500" cy="30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2312" y="1699375"/>
            <a:ext cx="3073500" cy="307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半自動腫瘤切割 - 兩方法結合結果</a:t>
            </a:r>
            <a:endParaRPr/>
          </a:p>
        </p:txBody>
      </p:sp>
      <p:pic>
        <p:nvPicPr>
          <p:cNvPr id="555" name="Google Shape;55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650" y="1489775"/>
            <a:ext cx="7288700" cy="29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侵襲性腫瘤辨識</a:t>
            </a:r>
            <a:endParaRPr b="1"/>
          </a:p>
        </p:txBody>
      </p:sp>
      <p:sp>
        <p:nvSpPr>
          <p:cNvPr id="561" name="Google Shape;561;p50"/>
          <p:cNvSpPr txBox="1">
            <a:spLocks noGrp="1"/>
          </p:cNvSpPr>
          <p:nvPr>
            <p:ph type="subTitle" idx="4"/>
          </p:nvPr>
        </p:nvSpPr>
        <p:spPr>
          <a:xfrm>
            <a:off x="3199109" y="1577299"/>
            <a:ext cx="2768700" cy="56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Radiomics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>
                <a:latin typeface="Arial"/>
                <a:ea typeface="Arial"/>
                <a:cs typeface="Arial"/>
                <a:sym typeface="Arial"/>
              </a:rPr>
              <a:t>擷取腫瘤特徵</a:t>
            </a:r>
            <a:endParaRPr sz="16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50"/>
          <p:cNvSpPr txBox="1">
            <a:spLocks noGrp="1"/>
          </p:cNvSpPr>
          <p:nvPr>
            <p:ph type="subTitle" idx="5"/>
          </p:nvPr>
        </p:nvSpPr>
        <p:spPr>
          <a:xfrm>
            <a:off x="3199109" y="3717355"/>
            <a:ext cx="3529800" cy="60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平衡式向下採樣與加權式集成學習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>
                <a:latin typeface="Arial"/>
                <a:ea typeface="Arial"/>
                <a:cs typeface="Arial"/>
                <a:sym typeface="Arial"/>
              </a:rPr>
              <a:t>解決資料不平衡</a:t>
            </a:r>
            <a:endParaRPr sz="16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50"/>
          <p:cNvSpPr txBox="1">
            <a:spLocks noGrp="1"/>
          </p:cNvSpPr>
          <p:nvPr>
            <p:ph type="subTitle" idx="6"/>
          </p:nvPr>
        </p:nvSpPr>
        <p:spPr>
          <a:xfrm>
            <a:off x="3199109" y="2690721"/>
            <a:ext cx="1710600" cy="60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特徵選取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>
                <a:latin typeface="Arial"/>
                <a:ea typeface="Arial"/>
                <a:cs typeface="Arial"/>
                <a:sym typeface="Arial"/>
              </a:rPr>
              <a:t>減少計算量</a:t>
            </a:r>
            <a:endParaRPr sz="1600" b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4" name="Google Shape;564;p50"/>
          <p:cNvGrpSpPr/>
          <p:nvPr/>
        </p:nvGrpSpPr>
        <p:grpSpPr>
          <a:xfrm>
            <a:off x="2460739" y="1646062"/>
            <a:ext cx="316422" cy="426012"/>
            <a:chOff x="8023448" y="3355496"/>
            <a:chExt cx="284322" cy="362163"/>
          </a:xfrm>
        </p:grpSpPr>
        <p:sp>
          <p:nvSpPr>
            <p:cNvPr id="565" name="Google Shape;565;p50"/>
            <p:cNvSpPr/>
            <p:nvPr/>
          </p:nvSpPr>
          <p:spPr>
            <a:xfrm>
              <a:off x="8023448" y="3372815"/>
              <a:ext cx="284322" cy="344844"/>
            </a:xfrm>
            <a:custGeom>
              <a:avLst/>
              <a:gdLst/>
              <a:ahLst/>
              <a:cxnLst/>
              <a:rect l="l" t="t" r="r" b="b"/>
              <a:pathLst>
                <a:path w="10852" h="13162" extrusionOk="0">
                  <a:moveTo>
                    <a:pt x="10228" y="1"/>
                  </a:moveTo>
                  <a:lnTo>
                    <a:pt x="1668" y="10"/>
                  </a:lnTo>
                  <a:lnTo>
                    <a:pt x="623" y="10"/>
                  </a:lnTo>
                  <a:cubicBezTo>
                    <a:pt x="278" y="10"/>
                    <a:pt x="0" y="288"/>
                    <a:pt x="0" y="633"/>
                  </a:cubicBezTo>
                  <a:lnTo>
                    <a:pt x="0" y="12538"/>
                  </a:lnTo>
                  <a:cubicBezTo>
                    <a:pt x="0" y="12874"/>
                    <a:pt x="278" y="13161"/>
                    <a:pt x="623" y="13161"/>
                  </a:cubicBezTo>
                  <a:lnTo>
                    <a:pt x="10228" y="13161"/>
                  </a:lnTo>
                  <a:cubicBezTo>
                    <a:pt x="10573" y="13161"/>
                    <a:pt x="10851" y="12874"/>
                    <a:pt x="10851" y="12538"/>
                  </a:cubicBezTo>
                  <a:lnTo>
                    <a:pt x="10851" y="633"/>
                  </a:lnTo>
                  <a:cubicBezTo>
                    <a:pt x="10851" y="288"/>
                    <a:pt x="10573" y="1"/>
                    <a:pt x="10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566" name="Google Shape;566;p50"/>
            <p:cNvSpPr/>
            <p:nvPr/>
          </p:nvSpPr>
          <p:spPr>
            <a:xfrm>
              <a:off x="8241930" y="3373077"/>
              <a:ext cx="65841" cy="344582"/>
            </a:xfrm>
            <a:custGeom>
              <a:avLst/>
              <a:gdLst/>
              <a:ahLst/>
              <a:cxnLst/>
              <a:rect l="l" t="t" r="r" b="b"/>
              <a:pathLst>
                <a:path w="2513" h="13152" extrusionOk="0">
                  <a:moveTo>
                    <a:pt x="1906" y="0"/>
                  </a:moveTo>
                  <a:cubicBezTo>
                    <a:pt x="1900" y="0"/>
                    <a:pt x="1895" y="0"/>
                    <a:pt x="1889" y="0"/>
                  </a:cubicBezTo>
                  <a:lnTo>
                    <a:pt x="1" y="0"/>
                  </a:lnTo>
                  <a:cubicBezTo>
                    <a:pt x="346" y="0"/>
                    <a:pt x="633" y="278"/>
                    <a:pt x="633" y="623"/>
                  </a:cubicBezTo>
                  <a:lnTo>
                    <a:pt x="633" y="12528"/>
                  </a:lnTo>
                  <a:cubicBezTo>
                    <a:pt x="633" y="12864"/>
                    <a:pt x="346" y="13151"/>
                    <a:pt x="1" y="13151"/>
                  </a:cubicBezTo>
                  <a:lnTo>
                    <a:pt x="1889" y="13151"/>
                  </a:lnTo>
                  <a:cubicBezTo>
                    <a:pt x="2234" y="13151"/>
                    <a:pt x="2512" y="12874"/>
                    <a:pt x="2512" y="12528"/>
                  </a:cubicBezTo>
                  <a:lnTo>
                    <a:pt x="2512" y="623"/>
                  </a:lnTo>
                  <a:cubicBezTo>
                    <a:pt x="2512" y="284"/>
                    <a:pt x="2243" y="0"/>
                    <a:pt x="1906" y="0"/>
                  </a:cubicBezTo>
                  <a:close/>
                </a:path>
              </a:pathLst>
            </a:custGeom>
            <a:solidFill>
              <a:srgbClr val="3B406B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567" name="Google Shape;567;p50"/>
            <p:cNvSpPr/>
            <p:nvPr/>
          </p:nvSpPr>
          <p:spPr>
            <a:xfrm>
              <a:off x="8058111" y="3373077"/>
              <a:ext cx="214997" cy="312435"/>
            </a:xfrm>
            <a:custGeom>
              <a:avLst/>
              <a:gdLst/>
              <a:ahLst/>
              <a:cxnLst/>
              <a:rect l="l" t="t" r="r" b="b"/>
              <a:pathLst>
                <a:path w="8206" h="11925" extrusionOk="0">
                  <a:moveTo>
                    <a:pt x="0" y="0"/>
                  </a:moveTo>
                  <a:lnTo>
                    <a:pt x="0" y="11925"/>
                  </a:lnTo>
                  <a:lnTo>
                    <a:pt x="8205" y="11925"/>
                  </a:lnTo>
                  <a:lnTo>
                    <a:pt x="8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568" name="Google Shape;568;p50"/>
            <p:cNvSpPr/>
            <p:nvPr/>
          </p:nvSpPr>
          <p:spPr>
            <a:xfrm>
              <a:off x="8058346" y="3373077"/>
              <a:ext cx="214761" cy="312435"/>
            </a:xfrm>
            <a:custGeom>
              <a:avLst/>
              <a:gdLst/>
              <a:ahLst/>
              <a:cxnLst/>
              <a:rect l="l" t="t" r="r" b="b"/>
              <a:pathLst>
                <a:path w="8197" h="11925" extrusionOk="0">
                  <a:moveTo>
                    <a:pt x="7027" y="0"/>
                  </a:moveTo>
                  <a:lnTo>
                    <a:pt x="7027" y="7496"/>
                  </a:lnTo>
                  <a:cubicBezTo>
                    <a:pt x="7027" y="9289"/>
                    <a:pt x="5570" y="10755"/>
                    <a:pt x="3768" y="10755"/>
                  </a:cubicBezTo>
                  <a:lnTo>
                    <a:pt x="1" y="10755"/>
                  </a:lnTo>
                  <a:lnTo>
                    <a:pt x="1" y="11925"/>
                  </a:lnTo>
                  <a:lnTo>
                    <a:pt x="8196" y="11925"/>
                  </a:lnTo>
                  <a:lnTo>
                    <a:pt x="8196" y="0"/>
                  </a:lnTo>
                  <a:close/>
                </a:path>
              </a:pathLst>
            </a:custGeom>
            <a:solidFill>
              <a:srgbClr val="3B406B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569" name="Google Shape;569;p50"/>
            <p:cNvSpPr/>
            <p:nvPr/>
          </p:nvSpPr>
          <p:spPr>
            <a:xfrm>
              <a:off x="8092013" y="3355496"/>
              <a:ext cx="147427" cy="72338"/>
            </a:xfrm>
            <a:custGeom>
              <a:avLst/>
              <a:gdLst/>
              <a:ahLst/>
              <a:cxnLst/>
              <a:rect l="l" t="t" r="r" b="b"/>
              <a:pathLst>
                <a:path w="5627" h="2761" extrusionOk="0">
                  <a:moveTo>
                    <a:pt x="451" y="0"/>
                  </a:moveTo>
                  <a:cubicBezTo>
                    <a:pt x="201" y="0"/>
                    <a:pt x="0" y="202"/>
                    <a:pt x="0" y="451"/>
                  </a:cubicBezTo>
                  <a:lnTo>
                    <a:pt x="0" y="1352"/>
                  </a:lnTo>
                  <a:cubicBezTo>
                    <a:pt x="0" y="1601"/>
                    <a:pt x="201" y="1802"/>
                    <a:pt x="451" y="1802"/>
                  </a:cubicBezTo>
                  <a:lnTo>
                    <a:pt x="1620" y="1802"/>
                  </a:lnTo>
                  <a:cubicBezTo>
                    <a:pt x="1620" y="2330"/>
                    <a:pt x="2051" y="2761"/>
                    <a:pt x="2579" y="2761"/>
                  </a:cubicBezTo>
                  <a:lnTo>
                    <a:pt x="3048" y="2761"/>
                  </a:lnTo>
                  <a:cubicBezTo>
                    <a:pt x="3576" y="2761"/>
                    <a:pt x="4007" y="2330"/>
                    <a:pt x="4007" y="1802"/>
                  </a:cubicBezTo>
                  <a:lnTo>
                    <a:pt x="5176" y="1802"/>
                  </a:lnTo>
                  <a:cubicBezTo>
                    <a:pt x="5426" y="1802"/>
                    <a:pt x="5627" y="1601"/>
                    <a:pt x="5627" y="1352"/>
                  </a:cubicBezTo>
                  <a:lnTo>
                    <a:pt x="5627" y="451"/>
                  </a:lnTo>
                  <a:cubicBezTo>
                    <a:pt x="5627" y="202"/>
                    <a:pt x="5426" y="0"/>
                    <a:pt x="51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570" name="Google Shape;570;p50"/>
            <p:cNvSpPr/>
            <p:nvPr/>
          </p:nvSpPr>
          <p:spPr>
            <a:xfrm>
              <a:off x="8162570" y="3355496"/>
              <a:ext cx="76871" cy="72102"/>
            </a:xfrm>
            <a:custGeom>
              <a:avLst/>
              <a:gdLst/>
              <a:ahLst/>
              <a:cxnLst/>
              <a:rect l="l" t="t" r="r" b="b"/>
              <a:pathLst>
                <a:path w="2934" h="2752" extrusionOk="0">
                  <a:moveTo>
                    <a:pt x="806" y="0"/>
                  </a:moveTo>
                  <a:cubicBezTo>
                    <a:pt x="1122" y="997"/>
                    <a:pt x="806" y="2090"/>
                    <a:pt x="1" y="2751"/>
                  </a:cubicBezTo>
                  <a:lnTo>
                    <a:pt x="346" y="2751"/>
                  </a:lnTo>
                  <a:cubicBezTo>
                    <a:pt x="873" y="2751"/>
                    <a:pt x="1304" y="2330"/>
                    <a:pt x="1304" y="1793"/>
                  </a:cubicBezTo>
                  <a:lnTo>
                    <a:pt x="2483" y="1793"/>
                  </a:lnTo>
                  <a:cubicBezTo>
                    <a:pt x="2733" y="1793"/>
                    <a:pt x="2934" y="1592"/>
                    <a:pt x="2934" y="1352"/>
                  </a:cubicBezTo>
                  <a:lnTo>
                    <a:pt x="2934" y="451"/>
                  </a:lnTo>
                  <a:cubicBezTo>
                    <a:pt x="2924" y="202"/>
                    <a:pt x="2733" y="0"/>
                    <a:pt x="2483" y="0"/>
                  </a:cubicBezTo>
                  <a:close/>
                </a:path>
              </a:pathLst>
            </a:custGeom>
            <a:solidFill>
              <a:srgbClr val="3B406B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571" name="Google Shape;571;p50"/>
            <p:cNvSpPr/>
            <p:nvPr/>
          </p:nvSpPr>
          <p:spPr>
            <a:xfrm>
              <a:off x="8090992" y="3448402"/>
              <a:ext cx="147454" cy="103516"/>
            </a:xfrm>
            <a:custGeom>
              <a:avLst/>
              <a:gdLst/>
              <a:ahLst/>
              <a:cxnLst/>
              <a:rect l="l" t="t" r="r" b="b"/>
              <a:pathLst>
                <a:path w="5628" h="3951" extrusionOk="0">
                  <a:moveTo>
                    <a:pt x="3471" y="1"/>
                  </a:moveTo>
                  <a:cubicBezTo>
                    <a:pt x="3384" y="11"/>
                    <a:pt x="3308" y="68"/>
                    <a:pt x="3279" y="154"/>
                  </a:cubicBezTo>
                  <a:lnTo>
                    <a:pt x="2551" y="3049"/>
                  </a:lnTo>
                  <a:lnTo>
                    <a:pt x="1841" y="988"/>
                  </a:lnTo>
                  <a:cubicBezTo>
                    <a:pt x="1812" y="912"/>
                    <a:pt x="1745" y="854"/>
                    <a:pt x="1669" y="854"/>
                  </a:cubicBezTo>
                  <a:cubicBezTo>
                    <a:pt x="1661" y="853"/>
                    <a:pt x="1653" y="853"/>
                    <a:pt x="1645" y="853"/>
                  </a:cubicBezTo>
                  <a:cubicBezTo>
                    <a:pt x="1577" y="853"/>
                    <a:pt x="1510" y="890"/>
                    <a:pt x="1467" y="950"/>
                  </a:cubicBezTo>
                  <a:lnTo>
                    <a:pt x="883" y="2004"/>
                  </a:lnTo>
                  <a:lnTo>
                    <a:pt x="269" y="2004"/>
                  </a:lnTo>
                  <a:cubicBezTo>
                    <a:pt x="1" y="2004"/>
                    <a:pt x="1" y="2407"/>
                    <a:pt x="269" y="2407"/>
                  </a:cubicBezTo>
                  <a:lnTo>
                    <a:pt x="998" y="2407"/>
                  </a:lnTo>
                  <a:cubicBezTo>
                    <a:pt x="1074" y="2407"/>
                    <a:pt x="1142" y="2369"/>
                    <a:pt x="1170" y="2301"/>
                  </a:cubicBezTo>
                  <a:lnTo>
                    <a:pt x="1602" y="1544"/>
                  </a:lnTo>
                  <a:lnTo>
                    <a:pt x="2378" y="3816"/>
                  </a:lnTo>
                  <a:cubicBezTo>
                    <a:pt x="2407" y="3902"/>
                    <a:pt x="2483" y="3950"/>
                    <a:pt x="2570" y="3950"/>
                  </a:cubicBezTo>
                  <a:lnTo>
                    <a:pt x="2579" y="3950"/>
                  </a:lnTo>
                  <a:cubicBezTo>
                    <a:pt x="2666" y="3950"/>
                    <a:pt x="2742" y="3893"/>
                    <a:pt x="2771" y="3797"/>
                  </a:cubicBezTo>
                  <a:lnTo>
                    <a:pt x="3509" y="883"/>
                  </a:lnTo>
                  <a:lnTo>
                    <a:pt x="4017" y="2273"/>
                  </a:lnTo>
                  <a:cubicBezTo>
                    <a:pt x="4046" y="2349"/>
                    <a:pt x="4113" y="2407"/>
                    <a:pt x="4199" y="2407"/>
                  </a:cubicBezTo>
                  <a:lnTo>
                    <a:pt x="5417" y="2407"/>
                  </a:lnTo>
                  <a:cubicBezTo>
                    <a:pt x="5522" y="2407"/>
                    <a:pt x="5618" y="2311"/>
                    <a:pt x="5618" y="2206"/>
                  </a:cubicBezTo>
                  <a:cubicBezTo>
                    <a:pt x="5627" y="2091"/>
                    <a:pt x="5532" y="2004"/>
                    <a:pt x="5426" y="2004"/>
                  </a:cubicBezTo>
                  <a:lnTo>
                    <a:pt x="4353" y="2004"/>
                  </a:lnTo>
                  <a:lnTo>
                    <a:pt x="3672" y="135"/>
                  </a:lnTo>
                  <a:cubicBezTo>
                    <a:pt x="3643" y="49"/>
                    <a:pt x="3557" y="1"/>
                    <a:pt x="3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572" name="Google Shape;572;p50"/>
            <p:cNvSpPr/>
            <p:nvPr/>
          </p:nvSpPr>
          <p:spPr>
            <a:xfrm>
              <a:off x="8091254" y="3588310"/>
              <a:ext cx="148947" cy="10559"/>
            </a:xfrm>
            <a:custGeom>
              <a:avLst/>
              <a:gdLst/>
              <a:ahLst/>
              <a:cxnLst/>
              <a:rect l="l" t="t" r="r" b="b"/>
              <a:pathLst>
                <a:path w="5685" h="403" extrusionOk="0">
                  <a:moveTo>
                    <a:pt x="259" y="0"/>
                  </a:moveTo>
                  <a:cubicBezTo>
                    <a:pt x="0" y="0"/>
                    <a:pt x="0" y="403"/>
                    <a:pt x="259" y="403"/>
                  </a:cubicBezTo>
                  <a:lnTo>
                    <a:pt x="5416" y="403"/>
                  </a:lnTo>
                  <a:cubicBezTo>
                    <a:pt x="5685" y="403"/>
                    <a:pt x="5685" y="0"/>
                    <a:pt x="54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573" name="Google Shape;573;p50"/>
            <p:cNvSpPr/>
            <p:nvPr/>
          </p:nvSpPr>
          <p:spPr>
            <a:xfrm>
              <a:off x="8091254" y="3634998"/>
              <a:ext cx="148947" cy="10585"/>
            </a:xfrm>
            <a:custGeom>
              <a:avLst/>
              <a:gdLst/>
              <a:ahLst/>
              <a:cxnLst/>
              <a:rect l="l" t="t" r="r" b="b"/>
              <a:pathLst>
                <a:path w="5685" h="404" extrusionOk="0">
                  <a:moveTo>
                    <a:pt x="259" y="1"/>
                  </a:moveTo>
                  <a:cubicBezTo>
                    <a:pt x="0" y="1"/>
                    <a:pt x="0" y="403"/>
                    <a:pt x="259" y="403"/>
                  </a:cubicBezTo>
                  <a:lnTo>
                    <a:pt x="5416" y="403"/>
                  </a:lnTo>
                  <a:cubicBezTo>
                    <a:pt x="5685" y="403"/>
                    <a:pt x="5685" y="1"/>
                    <a:pt x="54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grpSp>
        <p:nvGrpSpPr>
          <p:cNvPr id="574" name="Google Shape;574;p50"/>
          <p:cNvGrpSpPr/>
          <p:nvPr/>
        </p:nvGrpSpPr>
        <p:grpSpPr>
          <a:xfrm>
            <a:off x="2460814" y="3817772"/>
            <a:ext cx="408266" cy="404681"/>
            <a:chOff x="7075663" y="2444129"/>
            <a:chExt cx="362163" cy="347098"/>
          </a:xfrm>
        </p:grpSpPr>
        <p:sp>
          <p:nvSpPr>
            <p:cNvPr id="575" name="Google Shape;575;p50"/>
            <p:cNvSpPr/>
            <p:nvPr/>
          </p:nvSpPr>
          <p:spPr>
            <a:xfrm>
              <a:off x="7165817" y="2444129"/>
              <a:ext cx="181854" cy="100713"/>
            </a:xfrm>
            <a:custGeom>
              <a:avLst/>
              <a:gdLst/>
              <a:ahLst/>
              <a:cxnLst/>
              <a:rect l="l" t="t" r="r" b="b"/>
              <a:pathLst>
                <a:path w="6941" h="3844" extrusionOk="0">
                  <a:moveTo>
                    <a:pt x="1879" y="0"/>
                  </a:moveTo>
                  <a:cubicBezTo>
                    <a:pt x="844" y="0"/>
                    <a:pt x="0" y="844"/>
                    <a:pt x="0" y="1879"/>
                  </a:cubicBezTo>
                  <a:lnTo>
                    <a:pt x="0" y="2790"/>
                  </a:lnTo>
                  <a:lnTo>
                    <a:pt x="10" y="2790"/>
                  </a:lnTo>
                  <a:lnTo>
                    <a:pt x="10" y="3834"/>
                  </a:lnTo>
                  <a:lnTo>
                    <a:pt x="1045" y="3834"/>
                  </a:lnTo>
                  <a:lnTo>
                    <a:pt x="1045" y="1879"/>
                  </a:lnTo>
                  <a:cubicBezTo>
                    <a:pt x="1045" y="1419"/>
                    <a:pt x="1419" y="1045"/>
                    <a:pt x="1879" y="1045"/>
                  </a:cubicBezTo>
                  <a:lnTo>
                    <a:pt x="5071" y="1045"/>
                  </a:lnTo>
                  <a:cubicBezTo>
                    <a:pt x="5531" y="1045"/>
                    <a:pt x="5905" y="1419"/>
                    <a:pt x="5905" y="1879"/>
                  </a:cubicBezTo>
                  <a:lnTo>
                    <a:pt x="5905" y="3844"/>
                  </a:lnTo>
                  <a:lnTo>
                    <a:pt x="6940" y="3844"/>
                  </a:lnTo>
                  <a:lnTo>
                    <a:pt x="6940" y="1879"/>
                  </a:lnTo>
                  <a:cubicBezTo>
                    <a:pt x="6940" y="844"/>
                    <a:pt x="6097" y="0"/>
                    <a:pt x="5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576" name="Google Shape;576;p50"/>
            <p:cNvSpPr/>
            <p:nvPr/>
          </p:nvSpPr>
          <p:spPr>
            <a:xfrm>
              <a:off x="7166053" y="2517201"/>
              <a:ext cx="27405" cy="27405"/>
            </a:xfrm>
            <a:custGeom>
              <a:avLst/>
              <a:gdLst/>
              <a:ahLst/>
              <a:cxnLst/>
              <a:rect l="l" t="t" r="r" b="b"/>
              <a:pathLst>
                <a:path w="1046" h="1046" extrusionOk="0">
                  <a:moveTo>
                    <a:pt x="260" y="1"/>
                  </a:moveTo>
                  <a:cubicBezTo>
                    <a:pt x="173" y="1"/>
                    <a:pt x="87" y="1"/>
                    <a:pt x="1" y="10"/>
                  </a:cubicBezTo>
                  <a:lnTo>
                    <a:pt x="1" y="1045"/>
                  </a:lnTo>
                  <a:lnTo>
                    <a:pt x="1046" y="1045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rgbClr val="3B406B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577" name="Google Shape;577;p50"/>
            <p:cNvSpPr/>
            <p:nvPr/>
          </p:nvSpPr>
          <p:spPr>
            <a:xfrm>
              <a:off x="7320266" y="2517201"/>
              <a:ext cx="27405" cy="27641"/>
            </a:xfrm>
            <a:custGeom>
              <a:avLst/>
              <a:gdLst/>
              <a:ahLst/>
              <a:cxnLst/>
              <a:rect l="l" t="t" r="r" b="b"/>
              <a:pathLst>
                <a:path w="1046" h="1055" extrusionOk="0">
                  <a:moveTo>
                    <a:pt x="0" y="1"/>
                  </a:moveTo>
                  <a:lnTo>
                    <a:pt x="0" y="1055"/>
                  </a:lnTo>
                  <a:lnTo>
                    <a:pt x="1045" y="1055"/>
                  </a:lnTo>
                  <a:lnTo>
                    <a:pt x="1045" y="10"/>
                  </a:lnTo>
                  <a:cubicBezTo>
                    <a:pt x="959" y="10"/>
                    <a:pt x="863" y="1"/>
                    <a:pt x="777" y="1"/>
                  </a:cubicBezTo>
                  <a:close/>
                </a:path>
              </a:pathLst>
            </a:custGeom>
            <a:solidFill>
              <a:srgbClr val="3B406B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578" name="Google Shape;578;p50"/>
            <p:cNvSpPr/>
            <p:nvPr/>
          </p:nvSpPr>
          <p:spPr>
            <a:xfrm>
              <a:off x="7075899" y="2544580"/>
              <a:ext cx="361927" cy="246647"/>
            </a:xfrm>
            <a:custGeom>
              <a:avLst/>
              <a:gdLst/>
              <a:ahLst/>
              <a:cxnLst/>
              <a:rect l="l" t="t" r="r" b="b"/>
              <a:pathLst>
                <a:path w="13814" h="9414" extrusionOk="0">
                  <a:moveTo>
                    <a:pt x="3701" y="0"/>
                  </a:moveTo>
                  <a:cubicBezTo>
                    <a:pt x="1649" y="0"/>
                    <a:pt x="1" y="1659"/>
                    <a:pt x="1" y="3700"/>
                  </a:cubicBezTo>
                  <a:lnTo>
                    <a:pt x="1" y="8637"/>
                  </a:lnTo>
                  <a:cubicBezTo>
                    <a:pt x="1" y="9068"/>
                    <a:pt x="346" y="9413"/>
                    <a:pt x="768" y="9413"/>
                  </a:cubicBezTo>
                  <a:lnTo>
                    <a:pt x="13037" y="9413"/>
                  </a:lnTo>
                  <a:cubicBezTo>
                    <a:pt x="13468" y="9413"/>
                    <a:pt x="13813" y="9068"/>
                    <a:pt x="13813" y="8637"/>
                  </a:cubicBezTo>
                  <a:lnTo>
                    <a:pt x="13813" y="3700"/>
                  </a:lnTo>
                  <a:cubicBezTo>
                    <a:pt x="13813" y="1659"/>
                    <a:pt x="12155" y="0"/>
                    <a:pt x="101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579" name="Google Shape;579;p50"/>
            <p:cNvSpPr/>
            <p:nvPr/>
          </p:nvSpPr>
          <p:spPr>
            <a:xfrm>
              <a:off x="7298153" y="2544580"/>
              <a:ext cx="139672" cy="246647"/>
            </a:xfrm>
            <a:custGeom>
              <a:avLst/>
              <a:gdLst/>
              <a:ahLst/>
              <a:cxnLst/>
              <a:rect l="l" t="t" r="r" b="b"/>
              <a:pathLst>
                <a:path w="5331" h="9414" extrusionOk="0">
                  <a:moveTo>
                    <a:pt x="1" y="0"/>
                  </a:moveTo>
                  <a:cubicBezTo>
                    <a:pt x="2052" y="0"/>
                    <a:pt x="3710" y="1659"/>
                    <a:pt x="3701" y="3710"/>
                  </a:cubicBezTo>
                  <a:lnTo>
                    <a:pt x="3701" y="8608"/>
                  </a:lnTo>
                  <a:cubicBezTo>
                    <a:pt x="3701" y="9049"/>
                    <a:pt x="3346" y="9413"/>
                    <a:pt x="2905" y="9413"/>
                  </a:cubicBezTo>
                  <a:lnTo>
                    <a:pt x="4535" y="9413"/>
                  </a:lnTo>
                  <a:cubicBezTo>
                    <a:pt x="4976" y="9413"/>
                    <a:pt x="5330" y="9049"/>
                    <a:pt x="5330" y="8608"/>
                  </a:cubicBezTo>
                  <a:lnTo>
                    <a:pt x="5330" y="3710"/>
                  </a:lnTo>
                  <a:cubicBezTo>
                    <a:pt x="5330" y="1659"/>
                    <a:pt x="3672" y="0"/>
                    <a:pt x="1630" y="0"/>
                  </a:cubicBezTo>
                  <a:close/>
                </a:path>
              </a:pathLst>
            </a:custGeom>
            <a:solidFill>
              <a:srgbClr val="3B406B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580" name="Google Shape;580;p50"/>
            <p:cNvSpPr/>
            <p:nvPr/>
          </p:nvSpPr>
          <p:spPr>
            <a:xfrm>
              <a:off x="7075663" y="2743229"/>
              <a:ext cx="362163" cy="47998"/>
            </a:xfrm>
            <a:custGeom>
              <a:avLst/>
              <a:gdLst/>
              <a:ahLst/>
              <a:cxnLst/>
              <a:rect l="l" t="t" r="r" b="b"/>
              <a:pathLst>
                <a:path w="13823" h="1832" extrusionOk="0">
                  <a:moveTo>
                    <a:pt x="0" y="0"/>
                  </a:moveTo>
                  <a:lnTo>
                    <a:pt x="10" y="1026"/>
                  </a:lnTo>
                  <a:cubicBezTo>
                    <a:pt x="10" y="1467"/>
                    <a:pt x="364" y="1831"/>
                    <a:pt x="805" y="1831"/>
                  </a:cubicBezTo>
                  <a:lnTo>
                    <a:pt x="13017" y="1831"/>
                  </a:lnTo>
                  <a:cubicBezTo>
                    <a:pt x="13458" y="1831"/>
                    <a:pt x="13822" y="1467"/>
                    <a:pt x="13822" y="1026"/>
                  </a:cubicBezTo>
                  <a:lnTo>
                    <a:pt x="138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581" name="Google Shape;581;p50"/>
            <p:cNvSpPr/>
            <p:nvPr/>
          </p:nvSpPr>
          <p:spPr>
            <a:xfrm>
              <a:off x="7374002" y="2743464"/>
              <a:ext cx="63823" cy="47763"/>
            </a:xfrm>
            <a:custGeom>
              <a:avLst/>
              <a:gdLst/>
              <a:ahLst/>
              <a:cxnLst/>
              <a:rect l="l" t="t" r="r" b="b"/>
              <a:pathLst>
                <a:path w="2436" h="1823" extrusionOk="0">
                  <a:moveTo>
                    <a:pt x="806" y="1"/>
                  </a:moveTo>
                  <a:lnTo>
                    <a:pt x="806" y="1017"/>
                  </a:lnTo>
                  <a:cubicBezTo>
                    <a:pt x="806" y="1458"/>
                    <a:pt x="441" y="1822"/>
                    <a:pt x="1" y="1822"/>
                  </a:cubicBezTo>
                  <a:lnTo>
                    <a:pt x="1630" y="1822"/>
                  </a:lnTo>
                  <a:cubicBezTo>
                    <a:pt x="2071" y="1822"/>
                    <a:pt x="2435" y="1458"/>
                    <a:pt x="2435" y="1017"/>
                  </a:cubicBezTo>
                  <a:lnTo>
                    <a:pt x="2435" y="1"/>
                  </a:lnTo>
                  <a:close/>
                </a:path>
              </a:pathLst>
            </a:custGeom>
            <a:solidFill>
              <a:srgbClr val="3B406B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582" name="Google Shape;582;p50"/>
            <p:cNvSpPr/>
            <p:nvPr/>
          </p:nvSpPr>
          <p:spPr>
            <a:xfrm>
              <a:off x="7198960" y="2593286"/>
              <a:ext cx="115542" cy="115306"/>
            </a:xfrm>
            <a:custGeom>
              <a:avLst/>
              <a:gdLst/>
              <a:ahLst/>
              <a:cxnLst/>
              <a:rect l="l" t="t" r="r" b="b"/>
              <a:pathLst>
                <a:path w="4410" h="4401" extrusionOk="0">
                  <a:moveTo>
                    <a:pt x="1831" y="1"/>
                  </a:moveTo>
                  <a:cubicBezTo>
                    <a:pt x="1592" y="1"/>
                    <a:pt x="1390" y="193"/>
                    <a:pt x="1390" y="442"/>
                  </a:cubicBezTo>
                  <a:lnTo>
                    <a:pt x="1390" y="1391"/>
                  </a:lnTo>
                  <a:lnTo>
                    <a:pt x="441" y="1391"/>
                  </a:lnTo>
                  <a:cubicBezTo>
                    <a:pt x="202" y="1391"/>
                    <a:pt x="10" y="1582"/>
                    <a:pt x="1" y="1832"/>
                  </a:cubicBezTo>
                  <a:lnTo>
                    <a:pt x="1" y="2579"/>
                  </a:lnTo>
                  <a:cubicBezTo>
                    <a:pt x="10" y="2819"/>
                    <a:pt x="202" y="3011"/>
                    <a:pt x="441" y="3020"/>
                  </a:cubicBezTo>
                  <a:lnTo>
                    <a:pt x="1390" y="3020"/>
                  </a:lnTo>
                  <a:lnTo>
                    <a:pt x="1390" y="3969"/>
                  </a:lnTo>
                  <a:cubicBezTo>
                    <a:pt x="1390" y="4209"/>
                    <a:pt x="1592" y="4401"/>
                    <a:pt x="1831" y="4401"/>
                  </a:cubicBezTo>
                  <a:lnTo>
                    <a:pt x="2579" y="4401"/>
                  </a:lnTo>
                  <a:cubicBezTo>
                    <a:pt x="2819" y="4401"/>
                    <a:pt x="3020" y="4209"/>
                    <a:pt x="3020" y="3969"/>
                  </a:cubicBezTo>
                  <a:lnTo>
                    <a:pt x="3020" y="3020"/>
                  </a:lnTo>
                  <a:lnTo>
                    <a:pt x="3969" y="3020"/>
                  </a:lnTo>
                  <a:cubicBezTo>
                    <a:pt x="4209" y="3011"/>
                    <a:pt x="4410" y="2819"/>
                    <a:pt x="4410" y="2579"/>
                  </a:cubicBezTo>
                  <a:lnTo>
                    <a:pt x="4410" y="1832"/>
                  </a:lnTo>
                  <a:cubicBezTo>
                    <a:pt x="4410" y="1582"/>
                    <a:pt x="4209" y="1391"/>
                    <a:pt x="3969" y="1391"/>
                  </a:cubicBezTo>
                  <a:lnTo>
                    <a:pt x="3020" y="1391"/>
                  </a:lnTo>
                  <a:lnTo>
                    <a:pt x="3020" y="442"/>
                  </a:lnTo>
                  <a:cubicBezTo>
                    <a:pt x="3020" y="193"/>
                    <a:pt x="2819" y="1"/>
                    <a:pt x="25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grpSp>
        <p:nvGrpSpPr>
          <p:cNvPr id="583" name="Google Shape;583;p50"/>
          <p:cNvGrpSpPr/>
          <p:nvPr/>
        </p:nvGrpSpPr>
        <p:grpSpPr>
          <a:xfrm>
            <a:off x="2415093" y="2791659"/>
            <a:ext cx="408258" cy="404152"/>
            <a:chOff x="3943638" y="3815072"/>
            <a:chExt cx="357933" cy="342676"/>
          </a:xfrm>
        </p:grpSpPr>
        <p:sp>
          <p:nvSpPr>
            <p:cNvPr id="584" name="Google Shape;584;p50"/>
            <p:cNvSpPr/>
            <p:nvPr/>
          </p:nvSpPr>
          <p:spPr>
            <a:xfrm>
              <a:off x="4136918" y="3996389"/>
              <a:ext cx="87215" cy="87514"/>
            </a:xfrm>
            <a:custGeom>
              <a:avLst/>
              <a:gdLst/>
              <a:ahLst/>
              <a:cxnLst/>
              <a:rect l="l" t="t" r="r" b="b"/>
              <a:pathLst>
                <a:path w="5825" h="5845" extrusionOk="0">
                  <a:moveTo>
                    <a:pt x="1073" y="0"/>
                  </a:moveTo>
                  <a:lnTo>
                    <a:pt x="1" y="1072"/>
                  </a:lnTo>
                  <a:lnTo>
                    <a:pt x="4752" y="5845"/>
                  </a:lnTo>
                  <a:lnTo>
                    <a:pt x="5824" y="4752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585" name="Google Shape;585;p50"/>
            <p:cNvSpPr/>
            <p:nvPr/>
          </p:nvSpPr>
          <p:spPr>
            <a:xfrm>
              <a:off x="4173750" y="4034240"/>
              <a:ext cx="127820" cy="123508"/>
            </a:xfrm>
            <a:custGeom>
              <a:avLst/>
              <a:gdLst/>
              <a:ahLst/>
              <a:cxnLst/>
              <a:rect l="l" t="t" r="r" b="b"/>
              <a:pathLst>
                <a:path w="8537" h="8249" extrusionOk="0">
                  <a:moveTo>
                    <a:pt x="1790" y="0"/>
                  </a:moveTo>
                  <a:cubicBezTo>
                    <a:pt x="1628" y="0"/>
                    <a:pt x="1467" y="63"/>
                    <a:pt x="1346" y="184"/>
                  </a:cubicBezTo>
                  <a:lnTo>
                    <a:pt x="253" y="1299"/>
                  </a:lnTo>
                  <a:cubicBezTo>
                    <a:pt x="0" y="1530"/>
                    <a:pt x="0" y="1908"/>
                    <a:pt x="211" y="2161"/>
                  </a:cubicBezTo>
                  <a:lnTo>
                    <a:pt x="4983" y="7606"/>
                  </a:lnTo>
                  <a:cubicBezTo>
                    <a:pt x="5355" y="8032"/>
                    <a:pt x="5874" y="8248"/>
                    <a:pt x="6396" y="8248"/>
                  </a:cubicBezTo>
                  <a:cubicBezTo>
                    <a:pt x="6879" y="8248"/>
                    <a:pt x="7364" y="8064"/>
                    <a:pt x="7737" y="7690"/>
                  </a:cubicBezTo>
                  <a:lnTo>
                    <a:pt x="7758" y="7690"/>
                  </a:lnTo>
                  <a:cubicBezTo>
                    <a:pt x="8536" y="6912"/>
                    <a:pt x="8494" y="5651"/>
                    <a:pt x="7653" y="4936"/>
                  </a:cubicBezTo>
                  <a:lnTo>
                    <a:pt x="2208" y="163"/>
                  </a:lnTo>
                  <a:cubicBezTo>
                    <a:pt x="2087" y="53"/>
                    <a:pt x="1938" y="0"/>
                    <a:pt x="1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586" name="Google Shape;586;p50"/>
            <p:cNvSpPr/>
            <p:nvPr/>
          </p:nvSpPr>
          <p:spPr>
            <a:xfrm>
              <a:off x="4173750" y="4042969"/>
              <a:ext cx="122460" cy="114779"/>
            </a:xfrm>
            <a:custGeom>
              <a:avLst/>
              <a:gdLst/>
              <a:ahLst/>
              <a:cxnLst/>
              <a:rect l="l" t="t" r="r" b="b"/>
              <a:pathLst>
                <a:path w="8179" h="7666" extrusionOk="0">
                  <a:moveTo>
                    <a:pt x="967" y="1"/>
                  </a:moveTo>
                  <a:lnTo>
                    <a:pt x="253" y="716"/>
                  </a:lnTo>
                  <a:cubicBezTo>
                    <a:pt x="0" y="947"/>
                    <a:pt x="0" y="1325"/>
                    <a:pt x="211" y="1578"/>
                  </a:cubicBezTo>
                  <a:lnTo>
                    <a:pt x="4983" y="7023"/>
                  </a:lnTo>
                  <a:cubicBezTo>
                    <a:pt x="5366" y="7449"/>
                    <a:pt x="5884" y="7665"/>
                    <a:pt x="6404" y="7665"/>
                  </a:cubicBezTo>
                  <a:cubicBezTo>
                    <a:pt x="6883" y="7665"/>
                    <a:pt x="7364" y="7481"/>
                    <a:pt x="7737" y="7107"/>
                  </a:cubicBezTo>
                  <a:cubicBezTo>
                    <a:pt x="7927" y="6918"/>
                    <a:pt x="8095" y="6666"/>
                    <a:pt x="8179" y="6413"/>
                  </a:cubicBezTo>
                  <a:lnTo>
                    <a:pt x="8179" y="6413"/>
                  </a:lnTo>
                  <a:cubicBezTo>
                    <a:pt x="7964" y="6493"/>
                    <a:pt x="7742" y="6532"/>
                    <a:pt x="7523" y="6532"/>
                  </a:cubicBezTo>
                  <a:cubicBezTo>
                    <a:pt x="6991" y="6532"/>
                    <a:pt x="6476" y="6304"/>
                    <a:pt x="6118" y="5888"/>
                  </a:cubicBezTo>
                  <a:lnTo>
                    <a:pt x="967" y="1"/>
                  </a:lnTo>
                  <a:close/>
                </a:path>
              </a:pathLst>
            </a:custGeom>
            <a:solidFill>
              <a:srgbClr val="3B406B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587" name="Google Shape;587;p50"/>
            <p:cNvSpPr/>
            <p:nvPr/>
          </p:nvSpPr>
          <p:spPr>
            <a:xfrm>
              <a:off x="3943638" y="3815072"/>
              <a:ext cx="268846" cy="245235"/>
            </a:xfrm>
            <a:custGeom>
              <a:avLst/>
              <a:gdLst/>
              <a:ahLst/>
              <a:cxnLst/>
              <a:rect l="l" t="t" r="r" b="b"/>
              <a:pathLst>
                <a:path w="17956" h="16379" extrusionOk="0">
                  <a:moveTo>
                    <a:pt x="8978" y="0"/>
                  </a:moveTo>
                  <a:cubicBezTo>
                    <a:pt x="6886" y="0"/>
                    <a:pt x="4794" y="799"/>
                    <a:pt x="3196" y="2397"/>
                  </a:cubicBezTo>
                  <a:cubicBezTo>
                    <a:pt x="1" y="5593"/>
                    <a:pt x="1" y="10786"/>
                    <a:pt x="3196" y="13981"/>
                  </a:cubicBezTo>
                  <a:cubicBezTo>
                    <a:pt x="4794" y="15579"/>
                    <a:pt x="6886" y="16378"/>
                    <a:pt x="8978" y="16378"/>
                  </a:cubicBezTo>
                  <a:cubicBezTo>
                    <a:pt x="11070" y="16378"/>
                    <a:pt x="13162" y="15579"/>
                    <a:pt x="14760" y="13981"/>
                  </a:cubicBezTo>
                  <a:cubicBezTo>
                    <a:pt x="17955" y="10786"/>
                    <a:pt x="17955" y="5593"/>
                    <a:pt x="14760" y="2397"/>
                  </a:cubicBezTo>
                  <a:cubicBezTo>
                    <a:pt x="13162" y="799"/>
                    <a:pt x="11070" y="0"/>
                    <a:pt x="89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588" name="Google Shape;588;p50"/>
            <p:cNvSpPr/>
            <p:nvPr/>
          </p:nvSpPr>
          <p:spPr>
            <a:xfrm>
              <a:off x="3974795" y="3843715"/>
              <a:ext cx="206516" cy="187860"/>
            </a:xfrm>
            <a:custGeom>
              <a:avLst/>
              <a:gdLst/>
              <a:ahLst/>
              <a:cxnLst/>
              <a:rect l="l" t="t" r="r" b="b"/>
              <a:pathLst>
                <a:path w="13793" h="12547" extrusionOk="0">
                  <a:moveTo>
                    <a:pt x="6897" y="0"/>
                  </a:moveTo>
                  <a:cubicBezTo>
                    <a:pt x="5294" y="0"/>
                    <a:pt x="3691" y="610"/>
                    <a:pt x="2461" y="1829"/>
                  </a:cubicBezTo>
                  <a:cubicBezTo>
                    <a:pt x="1" y="4289"/>
                    <a:pt x="1" y="8263"/>
                    <a:pt x="2461" y="10702"/>
                  </a:cubicBezTo>
                  <a:cubicBezTo>
                    <a:pt x="3691" y="11932"/>
                    <a:pt x="5294" y="12547"/>
                    <a:pt x="6897" y="12547"/>
                  </a:cubicBezTo>
                  <a:cubicBezTo>
                    <a:pt x="8500" y="12547"/>
                    <a:pt x="10103" y="11932"/>
                    <a:pt x="11333" y="10702"/>
                  </a:cubicBezTo>
                  <a:cubicBezTo>
                    <a:pt x="13793" y="8263"/>
                    <a:pt x="13793" y="4289"/>
                    <a:pt x="11333" y="1829"/>
                  </a:cubicBezTo>
                  <a:cubicBezTo>
                    <a:pt x="10103" y="610"/>
                    <a:pt x="8500" y="0"/>
                    <a:pt x="68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589" name="Google Shape;589;p50"/>
            <p:cNvSpPr/>
            <p:nvPr/>
          </p:nvSpPr>
          <p:spPr>
            <a:xfrm>
              <a:off x="3973538" y="3863538"/>
              <a:ext cx="178817" cy="167857"/>
            </a:xfrm>
            <a:custGeom>
              <a:avLst/>
              <a:gdLst/>
              <a:ahLst/>
              <a:cxnLst/>
              <a:rect l="l" t="t" r="r" b="b"/>
              <a:pathLst>
                <a:path w="11943" h="11211" extrusionOk="0">
                  <a:moveTo>
                    <a:pt x="3134" y="1"/>
                  </a:moveTo>
                  <a:cubicBezTo>
                    <a:pt x="2923" y="148"/>
                    <a:pt x="2734" y="337"/>
                    <a:pt x="2545" y="527"/>
                  </a:cubicBezTo>
                  <a:cubicBezTo>
                    <a:pt x="1" y="3070"/>
                    <a:pt x="148" y="7254"/>
                    <a:pt x="2860" y="9651"/>
                  </a:cubicBezTo>
                  <a:cubicBezTo>
                    <a:pt x="4056" y="10699"/>
                    <a:pt x="5530" y="11211"/>
                    <a:pt x="6995" y="11211"/>
                  </a:cubicBezTo>
                  <a:cubicBezTo>
                    <a:pt x="8853" y="11211"/>
                    <a:pt x="10697" y="10388"/>
                    <a:pt x="11943" y="8789"/>
                  </a:cubicBezTo>
                  <a:lnTo>
                    <a:pt x="11943" y="8789"/>
                  </a:lnTo>
                  <a:cubicBezTo>
                    <a:pt x="10805" y="9668"/>
                    <a:pt x="9455" y="10100"/>
                    <a:pt x="8111" y="10100"/>
                  </a:cubicBezTo>
                  <a:cubicBezTo>
                    <a:pt x="6499" y="10100"/>
                    <a:pt x="4896" y="9479"/>
                    <a:pt x="3680" y="8263"/>
                  </a:cubicBezTo>
                  <a:cubicBezTo>
                    <a:pt x="1452" y="6035"/>
                    <a:pt x="1220" y="2482"/>
                    <a:pt x="3134" y="1"/>
                  </a:cubicBezTo>
                  <a:close/>
                </a:path>
              </a:pathLst>
            </a:custGeom>
            <a:solidFill>
              <a:srgbClr val="3B406B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590" name="Google Shape;590;p50"/>
            <p:cNvSpPr/>
            <p:nvPr/>
          </p:nvSpPr>
          <p:spPr>
            <a:xfrm>
              <a:off x="4028008" y="3869842"/>
              <a:ext cx="102202" cy="29017"/>
            </a:xfrm>
            <a:custGeom>
              <a:avLst/>
              <a:gdLst/>
              <a:ahLst/>
              <a:cxnLst/>
              <a:rect l="l" t="t" r="r" b="b"/>
              <a:pathLst>
                <a:path w="6826" h="1938" extrusionOk="0">
                  <a:moveTo>
                    <a:pt x="3332" y="0"/>
                  </a:moveTo>
                  <a:cubicBezTo>
                    <a:pt x="2171" y="0"/>
                    <a:pt x="1009" y="442"/>
                    <a:pt x="126" y="1325"/>
                  </a:cubicBezTo>
                  <a:cubicBezTo>
                    <a:pt x="0" y="1451"/>
                    <a:pt x="0" y="1661"/>
                    <a:pt x="126" y="1808"/>
                  </a:cubicBezTo>
                  <a:cubicBezTo>
                    <a:pt x="189" y="1872"/>
                    <a:pt x="273" y="1903"/>
                    <a:pt x="360" y="1903"/>
                  </a:cubicBezTo>
                  <a:cubicBezTo>
                    <a:pt x="447" y="1903"/>
                    <a:pt x="536" y="1872"/>
                    <a:pt x="610" y="1808"/>
                  </a:cubicBezTo>
                  <a:cubicBezTo>
                    <a:pt x="1356" y="1052"/>
                    <a:pt x="2344" y="673"/>
                    <a:pt x="3332" y="673"/>
                  </a:cubicBezTo>
                  <a:cubicBezTo>
                    <a:pt x="4321" y="673"/>
                    <a:pt x="5309" y="1052"/>
                    <a:pt x="6055" y="1808"/>
                  </a:cubicBezTo>
                  <a:cubicBezTo>
                    <a:pt x="6131" y="1900"/>
                    <a:pt x="6220" y="1937"/>
                    <a:pt x="6307" y="1937"/>
                  </a:cubicBezTo>
                  <a:cubicBezTo>
                    <a:pt x="6580" y="1937"/>
                    <a:pt x="6826" y="1564"/>
                    <a:pt x="6539" y="1325"/>
                  </a:cubicBezTo>
                  <a:cubicBezTo>
                    <a:pt x="5656" y="442"/>
                    <a:pt x="4494" y="0"/>
                    <a:pt x="33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591" name="Google Shape;591;p50"/>
            <p:cNvSpPr/>
            <p:nvPr/>
          </p:nvSpPr>
          <p:spPr>
            <a:xfrm>
              <a:off x="4173750" y="4034240"/>
              <a:ext cx="51640" cy="50936"/>
            </a:xfrm>
            <a:custGeom>
              <a:avLst/>
              <a:gdLst/>
              <a:ahLst/>
              <a:cxnLst/>
              <a:rect l="l" t="t" r="r" b="b"/>
              <a:pathLst>
                <a:path w="3449" h="3402" extrusionOk="0">
                  <a:moveTo>
                    <a:pt x="1790" y="0"/>
                  </a:moveTo>
                  <a:cubicBezTo>
                    <a:pt x="1628" y="0"/>
                    <a:pt x="1467" y="63"/>
                    <a:pt x="1346" y="184"/>
                  </a:cubicBezTo>
                  <a:lnTo>
                    <a:pt x="253" y="1299"/>
                  </a:lnTo>
                  <a:cubicBezTo>
                    <a:pt x="0" y="1530"/>
                    <a:pt x="0" y="1908"/>
                    <a:pt x="211" y="2140"/>
                  </a:cubicBezTo>
                  <a:lnTo>
                    <a:pt x="1304" y="3401"/>
                  </a:lnTo>
                  <a:lnTo>
                    <a:pt x="3448" y="1257"/>
                  </a:lnTo>
                  <a:lnTo>
                    <a:pt x="2208" y="163"/>
                  </a:lnTo>
                  <a:cubicBezTo>
                    <a:pt x="2087" y="53"/>
                    <a:pt x="1938" y="0"/>
                    <a:pt x="17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592" name="Google Shape;592;p50"/>
            <p:cNvSpPr/>
            <p:nvPr/>
          </p:nvSpPr>
          <p:spPr>
            <a:xfrm>
              <a:off x="4173750" y="4042969"/>
              <a:ext cx="36533" cy="42207"/>
            </a:xfrm>
            <a:custGeom>
              <a:avLst/>
              <a:gdLst/>
              <a:ahLst/>
              <a:cxnLst/>
              <a:rect l="l" t="t" r="r" b="b"/>
              <a:pathLst>
                <a:path w="2440" h="2819" extrusionOk="0">
                  <a:moveTo>
                    <a:pt x="967" y="1"/>
                  </a:moveTo>
                  <a:lnTo>
                    <a:pt x="253" y="716"/>
                  </a:lnTo>
                  <a:cubicBezTo>
                    <a:pt x="0" y="947"/>
                    <a:pt x="0" y="1325"/>
                    <a:pt x="211" y="1578"/>
                  </a:cubicBezTo>
                  <a:lnTo>
                    <a:pt x="1304" y="2818"/>
                  </a:lnTo>
                  <a:lnTo>
                    <a:pt x="2439" y="1662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rgbClr val="3B406B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侵襲性腫瘤辨識 - 平衡式向下採樣</a:t>
            </a:r>
            <a:endParaRPr b="1"/>
          </a:p>
        </p:txBody>
      </p:sp>
      <p:pic>
        <p:nvPicPr>
          <p:cNvPr id="598" name="Google Shape;59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00" y="1212250"/>
            <a:ext cx="6967599" cy="353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侵襲性腫瘤辨識 - 結果比較</a:t>
            </a:r>
            <a:endParaRPr b="1"/>
          </a:p>
        </p:txBody>
      </p:sp>
      <p:pic>
        <p:nvPicPr>
          <p:cNvPr id="604" name="Google Shape;60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457350"/>
            <a:ext cx="716280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3"/>
          <p:cNvSpPr txBox="1">
            <a:spLocks noGrp="1"/>
          </p:cNvSpPr>
          <p:nvPr>
            <p:ph type="title"/>
          </p:nvPr>
        </p:nvSpPr>
        <p:spPr>
          <a:xfrm>
            <a:off x="3788625" y="3619075"/>
            <a:ext cx="45183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結論與未來展望</a:t>
            </a:r>
            <a:endParaRPr/>
          </a:p>
        </p:txBody>
      </p:sp>
      <p:sp>
        <p:nvSpPr>
          <p:cNvPr id="610" name="Google Shape;610;p53"/>
          <p:cNvSpPr txBox="1">
            <a:spLocks noGrp="1"/>
          </p:cNvSpPr>
          <p:nvPr>
            <p:ph type="title" idx="2"/>
          </p:nvPr>
        </p:nvSpPr>
        <p:spPr>
          <a:xfrm>
            <a:off x="7189450" y="2882100"/>
            <a:ext cx="1117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611" name="Google Shape;611;p53"/>
          <p:cNvGrpSpPr/>
          <p:nvPr/>
        </p:nvGrpSpPr>
        <p:grpSpPr>
          <a:xfrm>
            <a:off x="887718" y="739336"/>
            <a:ext cx="3768680" cy="2754888"/>
            <a:chOff x="5000625" y="1359850"/>
            <a:chExt cx="3315748" cy="2423797"/>
          </a:xfrm>
        </p:grpSpPr>
        <p:sp>
          <p:nvSpPr>
            <p:cNvPr id="612" name="Google Shape;612;p53"/>
            <p:cNvSpPr/>
            <p:nvPr/>
          </p:nvSpPr>
          <p:spPr>
            <a:xfrm>
              <a:off x="5000625" y="2390102"/>
              <a:ext cx="863922" cy="996085"/>
            </a:xfrm>
            <a:custGeom>
              <a:avLst/>
              <a:gdLst/>
              <a:ahLst/>
              <a:cxnLst/>
              <a:rect l="l" t="t" r="r" b="b"/>
              <a:pathLst>
                <a:path w="14211" h="16385" extrusionOk="0">
                  <a:moveTo>
                    <a:pt x="1590" y="0"/>
                  </a:moveTo>
                  <a:cubicBezTo>
                    <a:pt x="1481" y="0"/>
                    <a:pt x="1365" y="15"/>
                    <a:pt x="1242" y="46"/>
                  </a:cubicBezTo>
                  <a:cubicBezTo>
                    <a:pt x="471" y="243"/>
                    <a:pt x="314" y="1731"/>
                    <a:pt x="2900" y="2909"/>
                  </a:cubicBezTo>
                  <a:cubicBezTo>
                    <a:pt x="2943" y="3093"/>
                    <a:pt x="3019" y="3395"/>
                    <a:pt x="3139" y="3789"/>
                  </a:cubicBezTo>
                  <a:cubicBezTo>
                    <a:pt x="2607" y="3314"/>
                    <a:pt x="1803" y="2713"/>
                    <a:pt x="1137" y="2713"/>
                  </a:cubicBezTo>
                  <a:cubicBezTo>
                    <a:pt x="802" y="2713"/>
                    <a:pt x="501" y="2866"/>
                    <a:pt x="289" y="3264"/>
                  </a:cubicBezTo>
                  <a:cubicBezTo>
                    <a:pt x="0" y="3805"/>
                    <a:pt x="497" y="4747"/>
                    <a:pt x="1918" y="4747"/>
                  </a:cubicBezTo>
                  <a:cubicBezTo>
                    <a:pt x="2325" y="4747"/>
                    <a:pt x="2806" y="4670"/>
                    <a:pt x="3367" y="4485"/>
                  </a:cubicBezTo>
                  <a:cubicBezTo>
                    <a:pt x="3538" y="4976"/>
                    <a:pt x="3758" y="5548"/>
                    <a:pt x="4040" y="6176"/>
                  </a:cubicBezTo>
                  <a:cubicBezTo>
                    <a:pt x="3508" y="5700"/>
                    <a:pt x="2703" y="5099"/>
                    <a:pt x="2037" y="5099"/>
                  </a:cubicBezTo>
                  <a:cubicBezTo>
                    <a:pt x="1701" y="5099"/>
                    <a:pt x="1400" y="5252"/>
                    <a:pt x="1188" y="5651"/>
                  </a:cubicBezTo>
                  <a:cubicBezTo>
                    <a:pt x="901" y="6192"/>
                    <a:pt x="1395" y="7132"/>
                    <a:pt x="2816" y="7132"/>
                  </a:cubicBezTo>
                  <a:cubicBezTo>
                    <a:pt x="3243" y="7132"/>
                    <a:pt x="3755" y="7047"/>
                    <a:pt x="4354" y="6841"/>
                  </a:cubicBezTo>
                  <a:cubicBezTo>
                    <a:pt x="4573" y="7287"/>
                    <a:pt x="4822" y="7756"/>
                    <a:pt x="5104" y="8239"/>
                  </a:cubicBezTo>
                  <a:cubicBezTo>
                    <a:pt x="4588" y="7814"/>
                    <a:pt x="3916" y="7374"/>
                    <a:pt x="3345" y="7374"/>
                  </a:cubicBezTo>
                  <a:cubicBezTo>
                    <a:pt x="3009" y="7374"/>
                    <a:pt x="2708" y="7527"/>
                    <a:pt x="2496" y="7926"/>
                  </a:cubicBezTo>
                  <a:cubicBezTo>
                    <a:pt x="2208" y="8466"/>
                    <a:pt x="2704" y="9407"/>
                    <a:pt x="4126" y="9407"/>
                  </a:cubicBezTo>
                  <a:cubicBezTo>
                    <a:pt x="4550" y="9407"/>
                    <a:pt x="5056" y="9324"/>
                    <a:pt x="5648" y="9121"/>
                  </a:cubicBezTo>
                  <a:cubicBezTo>
                    <a:pt x="5934" y="9562"/>
                    <a:pt x="6249" y="10011"/>
                    <a:pt x="6595" y="10462"/>
                  </a:cubicBezTo>
                  <a:cubicBezTo>
                    <a:pt x="6106" y="10201"/>
                    <a:pt x="5504" y="9950"/>
                    <a:pt x="5001" y="9950"/>
                  </a:cubicBezTo>
                  <a:cubicBezTo>
                    <a:pt x="4549" y="9950"/>
                    <a:pt x="4177" y="10152"/>
                    <a:pt x="4036" y="10731"/>
                  </a:cubicBezTo>
                  <a:cubicBezTo>
                    <a:pt x="3910" y="11246"/>
                    <a:pt x="4378" y="11919"/>
                    <a:pt x="5333" y="11919"/>
                  </a:cubicBezTo>
                  <a:cubicBezTo>
                    <a:pt x="5834" y="11919"/>
                    <a:pt x="6469" y="11734"/>
                    <a:pt x="7223" y="11244"/>
                  </a:cubicBezTo>
                  <a:cubicBezTo>
                    <a:pt x="7597" y="11689"/>
                    <a:pt x="8000" y="12130"/>
                    <a:pt x="8436" y="12567"/>
                  </a:cubicBezTo>
                  <a:cubicBezTo>
                    <a:pt x="8011" y="12398"/>
                    <a:pt x="7524" y="12254"/>
                    <a:pt x="7101" y="12254"/>
                  </a:cubicBezTo>
                  <a:cubicBezTo>
                    <a:pt x="6575" y="12254"/>
                    <a:pt x="6148" y="12477"/>
                    <a:pt x="6060" y="13154"/>
                  </a:cubicBezTo>
                  <a:cubicBezTo>
                    <a:pt x="5998" y="13648"/>
                    <a:pt x="6449" y="14224"/>
                    <a:pt x="7262" y="14224"/>
                  </a:cubicBezTo>
                  <a:cubicBezTo>
                    <a:pt x="7786" y="14224"/>
                    <a:pt x="8460" y="13985"/>
                    <a:pt x="9244" y="13331"/>
                  </a:cubicBezTo>
                  <a:cubicBezTo>
                    <a:pt x="9656" y="13703"/>
                    <a:pt x="10096" y="14068"/>
                    <a:pt x="10562" y="14422"/>
                  </a:cubicBezTo>
                  <a:cubicBezTo>
                    <a:pt x="10260" y="14352"/>
                    <a:pt x="9937" y="14300"/>
                    <a:pt x="9635" y="14300"/>
                  </a:cubicBezTo>
                  <a:cubicBezTo>
                    <a:pt x="8973" y="14300"/>
                    <a:pt x="8417" y="14548"/>
                    <a:pt x="8433" y="15386"/>
                  </a:cubicBezTo>
                  <a:cubicBezTo>
                    <a:pt x="8444" y="15842"/>
                    <a:pt x="8867" y="16306"/>
                    <a:pt x="9528" y="16306"/>
                  </a:cubicBezTo>
                  <a:cubicBezTo>
                    <a:pt x="10069" y="16306"/>
                    <a:pt x="10769" y="15995"/>
                    <a:pt x="11531" y="15113"/>
                  </a:cubicBezTo>
                  <a:cubicBezTo>
                    <a:pt x="12197" y="15561"/>
                    <a:pt x="12911" y="15988"/>
                    <a:pt x="13680" y="16385"/>
                  </a:cubicBezTo>
                  <a:lnTo>
                    <a:pt x="13967" y="15830"/>
                  </a:lnTo>
                  <a:cubicBezTo>
                    <a:pt x="13648" y="15667"/>
                    <a:pt x="13340" y="15495"/>
                    <a:pt x="13039" y="15322"/>
                  </a:cubicBezTo>
                  <a:cubicBezTo>
                    <a:pt x="14210" y="13182"/>
                    <a:pt x="13300" y="12052"/>
                    <a:pt x="12551" y="12052"/>
                  </a:cubicBezTo>
                  <a:cubicBezTo>
                    <a:pt x="12476" y="12052"/>
                    <a:pt x="12403" y="12063"/>
                    <a:pt x="12333" y="12086"/>
                  </a:cubicBezTo>
                  <a:cubicBezTo>
                    <a:pt x="11034" y="12512"/>
                    <a:pt x="11819" y="14052"/>
                    <a:pt x="12410" y="14942"/>
                  </a:cubicBezTo>
                  <a:cubicBezTo>
                    <a:pt x="11694" y="14492"/>
                    <a:pt x="11034" y="14015"/>
                    <a:pt x="10425" y="13521"/>
                  </a:cubicBezTo>
                  <a:cubicBezTo>
                    <a:pt x="12311" y="11733"/>
                    <a:pt x="11426" y="10364"/>
                    <a:pt x="10606" y="10364"/>
                  </a:cubicBezTo>
                  <a:cubicBezTo>
                    <a:pt x="10601" y="10364"/>
                    <a:pt x="10595" y="10364"/>
                    <a:pt x="10590" y="10364"/>
                  </a:cubicBezTo>
                  <a:cubicBezTo>
                    <a:pt x="9151" y="10393"/>
                    <a:pt x="9540" y="12087"/>
                    <a:pt x="9886" y="13069"/>
                  </a:cubicBezTo>
                  <a:cubicBezTo>
                    <a:pt x="9408" y="12653"/>
                    <a:pt x="8965" y="12228"/>
                    <a:pt x="8555" y="11797"/>
                  </a:cubicBezTo>
                  <a:cubicBezTo>
                    <a:pt x="10357" y="9970"/>
                    <a:pt x="9472" y="8629"/>
                    <a:pt x="8659" y="8629"/>
                  </a:cubicBezTo>
                  <a:cubicBezTo>
                    <a:pt x="8646" y="8629"/>
                    <a:pt x="8633" y="8629"/>
                    <a:pt x="8620" y="8630"/>
                  </a:cubicBezTo>
                  <a:cubicBezTo>
                    <a:pt x="7323" y="8696"/>
                    <a:pt x="7561" y="10090"/>
                    <a:pt x="7896" y="11076"/>
                  </a:cubicBezTo>
                  <a:cubicBezTo>
                    <a:pt x="7421" y="10530"/>
                    <a:pt x="6995" y="9979"/>
                    <a:pt x="6611" y="9435"/>
                  </a:cubicBezTo>
                  <a:cubicBezTo>
                    <a:pt x="8757" y="7987"/>
                    <a:pt x="8052" y="6528"/>
                    <a:pt x="7217" y="6424"/>
                  </a:cubicBezTo>
                  <a:cubicBezTo>
                    <a:pt x="7142" y="6414"/>
                    <a:pt x="7072" y="6410"/>
                    <a:pt x="7005" y="6410"/>
                  </a:cubicBezTo>
                  <a:cubicBezTo>
                    <a:pt x="5922" y="6410"/>
                    <a:pt x="5899" y="7638"/>
                    <a:pt x="6039" y="8582"/>
                  </a:cubicBezTo>
                  <a:cubicBezTo>
                    <a:pt x="5757" y="8135"/>
                    <a:pt x="5502" y="7697"/>
                    <a:pt x="5274" y="7276"/>
                  </a:cubicBezTo>
                  <a:cubicBezTo>
                    <a:pt x="7465" y="5810"/>
                    <a:pt x="6751" y="4335"/>
                    <a:pt x="5914" y="4229"/>
                  </a:cubicBezTo>
                  <a:cubicBezTo>
                    <a:pt x="5840" y="4220"/>
                    <a:pt x="5771" y="4215"/>
                    <a:pt x="5706" y="4215"/>
                  </a:cubicBezTo>
                  <a:cubicBezTo>
                    <a:pt x="4710" y="4215"/>
                    <a:pt x="4610" y="5247"/>
                    <a:pt x="4711" y="6148"/>
                  </a:cubicBezTo>
                  <a:cubicBezTo>
                    <a:pt x="4420" y="5522"/>
                    <a:pt x="4192" y="4949"/>
                    <a:pt x="4015" y="4454"/>
                  </a:cubicBezTo>
                  <a:cubicBezTo>
                    <a:pt x="6154" y="3125"/>
                    <a:pt x="5514" y="1675"/>
                    <a:pt x="4692" y="1533"/>
                  </a:cubicBezTo>
                  <a:cubicBezTo>
                    <a:pt x="4593" y="1516"/>
                    <a:pt x="4501" y="1508"/>
                    <a:pt x="4416" y="1508"/>
                  </a:cubicBezTo>
                  <a:cubicBezTo>
                    <a:pt x="3754" y="1508"/>
                    <a:pt x="3488" y="2001"/>
                    <a:pt x="3408" y="2599"/>
                  </a:cubicBezTo>
                  <a:lnTo>
                    <a:pt x="3298" y="2619"/>
                  </a:lnTo>
                  <a:cubicBezTo>
                    <a:pt x="3175" y="1750"/>
                    <a:pt x="2783" y="0"/>
                    <a:pt x="15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3"/>
            <p:cNvSpPr/>
            <p:nvPr/>
          </p:nvSpPr>
          <p:spPr>
            <a:xfrm>
              <a:off x="5310303" y="1734454"/>
              <a:ext cx="590174" cy="1207521"/>
            </a:xfrm>
            <a:custGeom>
              <a:avLst/>
              <a:gdLst/>
              <a:ahLst/>
              <a:cxnLst/>
              <a:rect l="l" t="t" r="r" b="b"/>
              <a:pathLst>
                <a:path w="9708" h="19863" extrusionOk="0">
                  <a:moveTo>
                    <a:pt x="5094" y="1"/>
                  </a:moveTo>
                  <a:cubicBezTo>
                    <a:pt x="3109" y="1752"/>
                    <a:pt x="3667" y="3672"/>
                    <a:pt x="3990" y="4404"/>
                  </a:cubicBezTo>
                  <a:cubicBezTo>
                    <a:pt x="3721" y="5136"/>
                    <a:pt x="3528" y="5883"/>
                    <a:pt x="3409" y="6643"/>
                  </a:cubicBezTo>
                  <a:cubicBezTo>
                    <a:pt x="2421" y="2757"/>
                    <a:pt x="654" y="2454"/>
                    <a:pt x="654" y="2454"/>
                  </a:cubicBezTo>
                  <a:lnTo>
                    <a:pt x="654" y="2454"/>
                  </a:lnTo>
                  <a:cubicBezTo>
                    <a:pt x="33" y="5965"/>
                    <a:pt x="2506" y="7051"/>
                    <a:pt x="3324" y="7311"/>
                  </a:cubicBezTo>
                  <a:cubicBezTo>
                    <a:pt x="3241" y="8155"/>
                    <a:pt x="3244" y="9011"/>
                    <a:pt x="3340" y="9875"/>
                  </a:cubicBezTo>
                  <a:cubicBezTo>
                    <a:pt x="1974" y="6422"/>
                    <a:pt x="273" y="6315"/>
                    <a:pt x="273" y="6315"/>
                  </a:cubicBezTo>
                  <a:lnTo>
                    <a:pt x="273" y="6315"/>
                  </a:lnTo>
                  <a:cubicBezTo>
                    <a:pt x="0" y="9928"/>
                    <a:pt x="2700" y="10701"/>
                    <a:pt x="3485" y="10849"/>
                  </a:cubicBezTo>
                  <a:cubicBezTo>
                    <a:pt x="3632" y="11634"/>
                    <a:pt x="3852" y="12426"/>
                    <a:pt x="4145" y="13218"/>
                  </a:cubicBezTo>
                  <a:cubicBezTo>
                    <a:pt x="2546" y="10867"/>
                    <a:pt x="1158" y="10729"/>
                    <a:pt x="854" y="10729"/>
                  </a:cubicBezTo>
                  <a:cubicBezTo>
                    <a:pt x="813" y="10729"/>
                    <a:pt x="792" y="10731"/>
                    <a:pt x="792" y="10731"/>
                  </a:cubicBezTo>
                  <a:cubicBezTo>
                    <a:pt x="1123" y="14277"/>
                    <a:pt x="3898" y="14583"/>
                    <a:pt x="4727" y="14594"/>
                  </a:cubicBezTo>
                  <a:cubicBezTo>
                    <a:pt x="4818" y="14785"/>
                    <a:pt x="4911" y="14976"/>
                    <a:pt x="5010" y="15167"/>
                  </a:cubicBezTo>
                  <a:cubicBezTo>
                    <a:pt x="5274" y="15675"/>
                    <a:pt x="5550" y="16146"/>
                    <a:pt x="5826" y="16582"/>
                  </a:cubicBezTo>
                  <a:cubicBezTo>
                    <a:pt x="4157" y="15121"/>
                    <a:pt x="2922" y="14864"/>
                    <a:pt x="2260" y="14864"/>
                  </a:cubicBezTo>
                  <a:cubicBezTo>
                    <a:pt x="1902" y="14864"/>
                    <a:pt x="1712" y="14940"/>
                    <a:pt x="1712" y="14940"/>
                  </a:cubicBezTo>
                  <a:cubicBezTo>
                    <a:pt x="2577" y="17250"/>
                    <a:pt x="4211" y="17717"/>
                    <a:pt x="5390" y="17717"/>
                  </a:cubicBezTo>
                  <a:cubicBezTo>
                    <a:pt x="5856" y="17717"/>
                    <a:pt x="6251" y="17643"/>
                    <a:pt x="6499" y="17583"/>
                  </a:cubicBezTo>
                  <a:cubicBezTo>
                    <a:pt x="7504" y="18983"/>
                    <a:pt x="8361" y="19812"/>
                    <a:pt x="8414" y="19863"/>
                  </a:cubicBezTo>
                  <a:lnTo>
                    <a:pt x="8750" y="19497"/>
                  </a:lnTo>
                  <a:cubicBezTo>
                    <a:pt x="8726" y="19474"/>
                    <a:pt x="7908" y="18675"/>
                    <a:pt x="6939" y="17327"/>
                  </a:cubicBezTo>
                  <a:cubicBezTo>
                    <a:pt x="7714" y="16751"/>
                    <a:pt x="9708" y="14891"/>
                    <a:pt x="8359" y="11806"/>
                  </a:cubicBezTo>
                  <a:lnTo>
                    <a:pt x="8359" y="11806"/>
                  </a:lnTo>
                  <a:cubicBezTo>
                    <a:pt x="8359" y="11806"/>
                    <a:pt x="6685" y="12710"/>
                    <a:pt x="6648" y="16911"/>
                  </a:cubicBezTo>
                  <a:cubicBezTo>
                    <a:pt x="6165" y="16204"/>
                    <a:pt x="5662" y="15369"/>
                    <a:pt x="5212" y="14437"/>
                  </a:cubicBezTo>
                  <a:cubicBezTo>
                    <a:pt x="6137" y="14049"/>
                    <a:pt x="8407" y="12743"/>
                    <a:pt x="7920" y="9431"/>
                  </a:cubicBezTo>
                  <a:lnTo>
                    <a:pt x="7920" y="9431"/>
                  </a:lnTo>
                  <a:cubicBezTo>
                    <a:pt x="7920" y="9431"/>
                    <a:pt x="6100" y="9870"/>
                    <a:pt x="4990" y="13958"/>
                  </a:cubicBezTo>
                  <a:cubicBezTo>
                    <a:pt x="4559" y="12985"/>
                    <a:pt x="4193" y="11913"/>
                    <a:pt x="3972" y="10773"/>
                  </a:cubicBezTo>
                  <a:cubicBezTo>
                    <a:pt x="4941" y="10548"/>
                    <a:pt x="7371" y="9648"/>
                    <a:pt x="7449" y="6271"/>
                  </a:cubicBezTo>
                  <a:lnTo>
                    <a:pt x="7449" y="6271"/>
                  </a:lnTo>
                  <a:cubicBezTo>
                    <a:pt x="7449" y="6271"/>
                    <a:pt x="5626" y="6387"/>
                    <a:pt x="3871" y="10177"/>
                  </a:cubicBezTo>
                  <a:cubicBezTo>
                    <a:pt x="3737" y="9258"/>
                    <a:pt x="3701" y="8298"/>
                    <a:pt x="3801" y="7311"/>
                  </a:cubicBezTo>
                  <a:cubicBezTo>
                    <a:pt x="4734" y="7208"/>
                    <a:pt x="7328" y="6608"/>
                    <a:pt x="7755" y="3168"/>
                  </a:cubicBezTo>
                  <a:cubicBezTo>
                    <a:pt x="7755" y="3168"/>
                    <a:pt x="7752" y="3168"/>
                    <a:pt x="7746" y="3168"/>
                  </a:cubicBezTo>
                  <a:cubicBezTo>
                    <a:pt x="7611" y="3168"/>
                    <a:pt x="5903" y="3235"/>
                    <a:pt x="3901" y="6562"/>
                  </a:cubicBezTo>
                  <a:cubicBezTo>
                    <a:pt x="4029" y="5813"/>
                    <a:pt x="4237" y="5050"/>
                    <a:pt x="4541" y="4280"/>
                  </a:cubicBezTo>
                  <a:lnTo>
                    <a:pt x="4538" y="4279"/>
                  </a:lnTo>
                  <a:cubicBezTo>
                    <a:pt x="6013" y="2388"/>
                    <a:pt x="5094" y="1"/>
                    <a:pt x="50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3"/>
            <p:cNvSpPr/>
            <p:nvPr/>
          </p:nvSpPr>
          <p:spPr>
            <a:xfrm>
              <a:off x="7519019" y="1744545"/>
              <a:ext cx="493027" cy="1366737"/>
            </a:xfrm>
            <a:custGeom>
              <a:avLst/>
              <a:gdLst/>
              <a:ahLst/>
              <a:cxnLst/>
              <a:rect l="l" t="t" r="r" b="b"/>
              <a:pathLst>
                <a:path w="8110" h="22482" extrusionOk="0">
                  <a:moveTo>
                    <a:pt x="2998" y="1"/>
                  </a:moveTo>
                  <a:cubicBezTo>
                    <a:pt x="2904" y="1"/>
                    <a:pt x="2810" y="20"/>
                    <a:pt x="2720" y="59"/>
                  </a:cubicBezTo>
                  <a:cubicBezTo>
                    <a:pt x="1201" y="711"/>
                    <a:pt x="2137" y="2743"/>
                    <a:pt x="2655" y="3655"/>
                  </a:cubicBezTo>
                  <a:lnTo>
                    <a:pt x="2545" y="3711"/>
                  </a:lnTo>
                  <a:cubicBezTo>
                    <a:pt x="2248" y="3416"/>
                    <a:pt x="1914" y="3208"/>
                    <a:pt x="1563" y="3208"/>
                  </a:cubicBezTo>
                  <a:cubicBezTo>
                    <a:pt x="1291" y="3208"/>
                    <a:pt x="1008" y="3334"/>
                    <a:pt x="724" y="3643"/>
                  </a:cubicBezTo>
                  <a:cubicBezTo>
                    <a:pt x="152" y="4265"/>
                    <a:pt x="465" y="5750"/>
                    <a:pt x="2683" y="5750"/>
                  </a:cubicBezTo>
                  <a:cubicBezTo>
                    <a:pt x="2861" y="5750"/>
                    <a:pt x="3052" y="5740"/>
                    <a:pt x="3255" y="5720"/>
                  </a:cubicBezTo>
                  <a:cubicBezTo>
                    <a:pt x="3432" y="6266"/>
                    <a:pt x="3616" y="6915"/>
                    <a:pt x="3782" y="7650"/>
                  </a:cubicBezTo>
                  <a:cubicBezTo>
                    <a:pt x="3400" y="7019"/>
                    <a:pt x="2872" y="6399"/>
                    <a:pt x="2271" y="6399"/>
                  </a:cubicBezTo>
                  <a:cubicBezTo>
                    <a:pt x="2013" y="6399"/>
                    <a:pt x="1741" y="6513"/>
                    <a:pt x="1462" y="6791"/>
                  </a:cubicBezTo>
                  <a:cubicBezTo>
                    <a:pt x="841" y="7407"/>
                    <a:pt x="1139" y="9014"/>
                    <a:pt x="3623" y="9014"/>
                  </a:cubicBezTo>
                  <a:cubicBezTo>
                    <a:pt x="3757" y="9014"/>
                    <a:pt x="3897" y="9010"/>
                    <a:pt x="4044" y="9000"/>
                  </a:cubicBezTo>
                  <a:cubicBezTo>
                    <a:pt x="4129" y="9516"/>
                    <a:pt x="4200" y="10064"/>
                    <a:pt x="4252" y="10640"/>
                  </a:cubicBezTo>
                  <a:cubicBezTo>
                    <a:pt x="3864" y="9942"/>
                    <a:pt x="3281" y="9163"/>
                    <a:pt x="2607" y="9163"/>
                  </a:cubicBezTo>
                  <a:cubicBezTo>
                    <a:pt x="2348" y="9163"/>
                    <a:pt x="2075" y="9278"/>
                    <a:pt x="1796" y="9558"/>
                  </a:cubicBezTo>
                  <a:cubicBezTo>
                    <a:pt x="1175" y="10175"/>
                    <a:pt x="1474" y="11772"/>
                    <a:pt x="3938" y="11772"/>
                  </a:cubicBezTo>
                  <a:cubicBezTo>
                    <a:pt x="4062" y="11772"/>
                    <a:pt x="4192" y="11768"/>
                    <a:pt x="4327" y="11759"/>
                  </a:cubicBezTo>
                  <a:lnTo>
                    <a:pt x="4327" y="11759"/>
                  </a:lnTo>
                  <a:cubicBezTo>
                    <a:pt x="4358" y="12485"/>
                    <a:pt x="4354" y="13245"/>
                    <a:pt x="4307" y="14035"/>
                  </a:cubicBezTo>
                  <a:cubicBezTo>
                    <a:pt x="4018" y="13186"/>
                    <a:pt x="3507" y="12158"/>
                    <a:pt x="2732" y="12158"/>
                  </a:cubicBezTo>
                  <a:cubicBezTo>
                    <a:pt x="2524" y="12158"/>
                    <a:pt x="2298" y="12231"/>
                    <a:pt x="2052" y="12402"/>
                  </a:cubicBezTo>
                  <a:cubicBezTo>
                    <a:pt x="1312" y="12911"/>
                    <a:pt x="1398" y="14709"/>
                    <a:pt x="4219" y="15097"/>
                  </a:cubicBezTo>
                  <a:cubicBezTo>
                    <a:pt x="4149" y="15745"/>
                    <a:pt x="4048" y="16408"/>
                    <a:pt x="3912" y="17086"/>
                  </a:cubicBezTo>
                  <a:cubicBezTo>
                    <a:pt x="3629" y="16221"/>
                    <a:pt x="3066" y="14947"/>
                    <a:pt x="2206" y="14947"/>
                  </a:cubicBezTo>
                  <a:cubicBezTo>
                    <a:pt x="1990" y="14947"/>
                    <a:pt x="1755" y="15027"/>
                    <a:pt x="1502" y="15214"/>
                  </a:cubicBezTo>
                  <a:cubicBezTo>
                    <a:pt x="775" y="15747"/>
                    <a:pt x="909" y="17543"/>
                    <a:pt x="3747" y="17834"/>
                  </a:cubicBezTo>
                  <a:cubicBezTo>
                    <a:pt x="3550" y="18668"/>
                    <a:pt x="3297" y="19520"/>
                    <a:pt x="2977" y="20387"/>
                  </a:cubicBezTo>
                  <a:cubicBezTo>
                    <a:pt x="2904" y="19355"/>
                    <a:pt x="2623" y="17781"/>
                    <a:pt x="1580" y="17781"/>
                  </a:cubicBezTo>
                  <a:cubicBezTo>
                    <a:pt x="1446" y="17781"/>
                    <a:pt x="1300" y="17807"/>
                    <a:pt x="1140" y="17863"/>
                  </a:cubicBezTo>
                  <a:cubicBezTo>
                    <a:pt x="312" y="18157"/>
                    <a:pt x="1" y="19956"/>
                    <a:pt x="2686" y="21134"/>
                  </a:cubicBezTo>
                  <a:cubicBezTo>
                    <a:pt x="2542" y="21485"/>
                    <a:pt x="2389" y="21838"/>
                    <a:pt x="2222" y="22193"/>
                  </a:cubicBezTo>
                  <a:lnTo>
                    <a:pt x="2840" y="22482"/>
                  </a:lnTo>
                  <a:cubicBezTo>
                    <a:pt x="3240" y="21628"/>
                    <a:pt x="3574" y="20781"/>
                    <a:pt x="3853" y="19950"/>
                  </a:cubicBezTo>
                  <a:cubicBezTo>
                    <a:pt x="4244" y="20030"/>
                    <a:pt x="4593" y="20066"/>
                    <a:pt x="4901" y="20066"/>
                  </a:cubicBezTo>
                  <a:cubicBezTo>
                    <a:pt x="6774" y="20066"/>
                    <a:pt x="7175" y="18752"/>
                    <a:pt x="6713" y="18124"/>
                  </a:cubicBezTo>
                  <a:cubicBezTo>
                    <a:pt x="6444" y="17757"/>
                    <a:pt x="6148" y="17611"/>
                    <a:pt x="5849" y="17611"/>
                  </a:cubicBezTo>
                  <a:cubicBezTo>
                    <a:pt x="5273" y="17611"/>
                    <a:pt x="4682" y="18154"/>
                    <a:pt x="4230" y="18705"/>
                  </a:cubicBezTo>
                  <a:cubicBezTo>
                    <a:pt x="4398" y="18087"/>
                    <a:pt x="4536" y="17480"/>
                    <a:pt x="4645" y="16883"/>
                  </a:cubicBezTo>
                  <a:cubicBezTo>
                    <a:pt x="4733" y="16886"/>
                    <a:pt x="4818" y="16888"/>
                    <a:pt x="4902" y="16888"/>
                  </a:cubicBezTo>
                  <a:cubicBezTo>
                    <a:pt x="7515" y="16888"/>
                    <a:pt x="7891" y="15226"/>
                    <a:pt x="7282" y="14611"/>
                  </a:cubicBezTo>
                  <a:cubicBezTo>
                    <a:pt x="7020" y="14348"/>
                    <a:pt x="6760" y="14238"/>
                    <a:pt x="6508" y="14238"/>
                  </a:cubicBezTo>
                  <a:cubicBezTo>
                    <a:pt x="5849" y="14238"/>
                    <a:pt x="5250" y="14988"/>
                    <a:pt x="4836" y="15685"/>
                  </a:cubicBezTo>
                  <a:cubicBezTo>
                    <a:pt x="4923" y="15016"/>
                    <a:pt x="4977" y="14364"/>
                    <a:pt x="5005" y="13733"/>
                  </a:cubicBezTo>
                  <a:cubicBezTo>
                    <a:pt x="7848" y="13503"/>
                    <a:pt x="8110" y="11716"/>
                    <a:pt x="7421" y="11166"/>
                  </a:cubicBezTo>
                  <a:cubicBezTo>
                    <a:pt x="7174" y="10968"/>
                    <a:pt x="6939" y="10883"/>
                    <a:pt x="6717" y="10883"/>
                  </a:cubicBezTo>
                  <a:cubicBezTo>
                    <a:pt x="5977" y="10883"/>
                    <a:pt x="5391" y="11831"/>
                    <a:pt x="5028" y="12637"/>
                  </a:cubicBezTo>
                  <a:cubicBezTo>
                    <a:pt x="5025" y="12016"/>
                    <a:pt x="5000" y="11419"/>
                    <a:pt x="4954" y="10846"/>
                  </a:cubicBezTo>
                  <a:cubicBezTo>
                    <a:pt x="7773" y="9891"/>
                    <a:pt x="7675" y="8070"/>
                    <a:pt x="6885" y="7711"/>
                  </a:cubicBezTo>
                  <a:cubicBezTo>
                    <a:pt x="6700" y="7628"/>
                    <a:pt x="6530" y="7590"/>
                    <a:pt x="6374" y="7590"/>
                  </a:cubicBezTo>
                  <a:cubicBezTo>
                    <a:pt x="5504" y="7590"/>
                    <a:pt x="5057" y="8761"/>
                    <a:pt x="4837" y="9719"/>
                  </a:cubicBezTo>
                  <a:cubicBezTo>
                    <a:pt x="4758" y="9114"/>
                    <a:pt x="4664" y="8543"/>
                    <a:pt x="4556" y="8010"/>
                  </a:cubicBezTo>
                  <a:cubicBezTo>
                    <a:pt x="7393" y="7058"/>
                    <a:pt x="7294" y="5230"/>
                    <a:pt x="6502" y="4871"/>
                  </a:cubicBezTo>
                  <a:cubicBezTo>
                    <a:pt x="6317" y="4787"/>
                    <a:pt x="6147" y="4749"/>
                    <a:pt x="5991" y="4749"/>
                  </a:cubicBezTo>
                  <a:cubicBezTo>
                    <a:pt x="5012" y="4749"/>
                    <a:pt x="4570" y="6232"/>
                    <a:pt x="4384" y="7226"/>
                  </a:cubicBezTo>
                  <a:cubicBezTo>
                    <a:pt x="4208" y="6494"/>
                    <a:pt x="4020" y="5852"/>
                    <a:pt x="3840" y="5314"/>
                  </a:cubicBezTo>
                  <a:cubicBezTo>
                    <a:pt x="6578" y="4355"/>
                    <a:pt x="6473" y="2563"/>
                    <a:pt x="5689" y="2207"/>
                  </a:cubicBezTo>
                  <a:cubicBezTo>
                    <a:pt x="5504" y="2123"/>
                    <a:pt x="5334" y="2086"/>
                    <a:pt x="5178" y="2086"/>
                  </a:cubicBezTo>
                  <a:cubicBezTo>
                    <a:pt x="4200" y="2086"/>
                    <a:pt x="3759" y="3567"/>
                    <a:pt x="3572" y="4560"/>
                  </a:cubicBezTo>
                  <a:cubicBezTo>
                    <a:pt x="3413" y="4139"/>
                    <a:pt x="3277" y="3827"/>
                    <a:pt x="3191" y="3640"/>
                  </a:cubicBezTo>
                  <a:cubicBezTo>
                    <a:pt x="4481" y="1207"/>
                    <a:pt x="3739" y="1"/>
                    <a:pt x="29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3"/>
            <p:cNvSpPr/>
            <p:nvPr/>
          </p:nvSpPr>
          <p:spPr>
            <a:xfrm>
              <a:off x="7402176" y="2400619"/>
              <a:ext cx="914198" cy="1053838"/>
            </a:xfrm>
            <a:custGeom>
              <a:avLst/>
              <a:gdLst/>
              <a:ahLst/>
              <a:cxnLst/>
              <a:rect l="l" t="t" r="r" b="b"/>
              <a:pathLst>
                <a:path w="15038" h="17335" extrusionOk="0">
                  <a:moveTo>
                    <a:pt x="13075" y="0"/>
                  </a:moveTo>
                  <a:cubicBezTo>
                    <a:pt x="12786" y="0"/>
                    <a:pt x="12500" y="124"/>
                    <a:pt x="12302" y="363"/>
                  </a:cubicBezTo>
                  <a:cubicBezTo>
                    <a:pt x="11947" y="790"/>
                    <a:pt x="12007" y="1427"/>
                    <a:pt x="12434" y="1779"/>
                  </a:cubicBezTo>
                  <a:cubicBezTo>
                    <a:pt x="12442" y="1785"/>
                    <a:pt x="12451" y="1793"/>
                    <a:pt x="12459" y="1799"/>
                  </a:cubicBezTo>
                  <a:cubicBezTo>
                    <a:pt x="12238" y="2489"/>
                    <a:pt x="11758" y="3802"/>
                    <a:pt x="10888" y="5450"/>
                  </a:cubicBezTo>
                  <a:lnTo>
                    <a:pt x="10855" y="3705"/>
                  </a:lnTo>
                  <a:cubicBezTo>
                    <a:pt x="11006" y="3635"/>
                    <a:pt x="11141" y="3527"/>
                    <a:pt x="11245" y="3383"/>
                  </a:cubicBezTo>
                  <a:cubicBezTo>
                    <a:pt x="11571" y="2932"/>
                    <a:pt x="11471" y="2304"/>
                    <a:pt x="11022" y="1978"/>
                  </a:cubicBezTo>
                  <a:cubicBezTo>
                    <a:pt x="10844" y="1849"/>
                    <a:pt x="10637" y="1787"/>
                    <a:pt x="10432" y="1787"/>
                  </a:cubicBezTo>
                  <a:cubicBezTo>
                    <a:pt x="10120" y="1787"/>
                    <a:pt x="9813" y="1931"/>
                    <a:pt x="9615" y="2203"/>
                  </a:cubicBezTo>
                  <a:cubicBezTo>
                    <a:pt x="9291" y="2654"/>
                    <a:pt x="9393" y="3282"/>
                    <a:pt x="9842" y="3607"/>
                  </a:cubicBezTo>
                  <a:cubicBezTo>
                    <a:pt x="10019" y="3735"/>
                    <a:pt x="10224" y="3798"/>
                    <a:pt x="10428" y="3798"/>
                  </a:cubicBezTo>
                  <a:cubicBezTo>
                    <a:pt x="10433" y="3798"/>
                    <a:pt x="10438" y="3798"/>
                    <a:pt x="10443" y="3798"/>
                  </a:cubicBezTo>
                  <a:lnTo>
                    <a:pt x="10486" y="6183"/>
                  </a:lnTo>
                  <a:cubicBezTo>
                    <a:pt x="10146" y="6784"/>
                    <a:pt x="9754" y="7420"/>
                    <a:pt x="9308" y="8078"/>
                  </a:cubicBezTo>
                  <a:lnTo>
                    <a:pt x="8865" y="6166"/>
                  </a:lnTo>
                  <a:cubicBezTo>
                    <a:pt x="8894" y="6150"/>
                    <a:pt x="8923" y="6133"/>
                    <a:pt x="8951" y="6112"/>
                  </a:cubicBezTo>
                  <a:cubicBezTo>
                    <a:pt x="9404" y="5790"/>
                    <a:pt x="9513" y="5166"/>
                    <a:pt x="9193" y="4712"/>
                  </a:cubicBezTo>
                  <a:cubicBezTo>
                    <a:pt x="8998" y="4433"/>
                    <a:pt x="8688" y="4284"/>
                    <a:pt x="8373" y="4284"/>
                  </a:cubicBezTo>
                  <a:cubicBezTo>
                    <a:pt x="8173" y="4284"/>
                    <a:pt x="7971" y="4344"/>
                    <a:pt x="7796" y="4468"/>
                  </a:cubicBezTo>
                  <a:cubicBezTo>
                    <a:pt x="7338" y="4786"/>
                    <a:pt x="7229" y="5413"/>
                    <a:pt x="7552" y="5869"/>
                  </a:cubicBezTo>
                  <a:cubicBezTo>
                    <a:pt x="7747" y="6146"/>
                    <a:pt x="8057" y="6294"/>
                    <a:pt x="8372" y="6294"/>
                  </a:cubicBezTo>
                  <a:cubicBezTo>
                    <a:pt x="8404" y="6294"/>
                    <a:pt x="8436" y="6293"/>
                    <a:pt x="8469" y="6290"/>
                  </a:cubicBezTo>
                  <a:lnTo>
                    <a:pt x="8990" y="8544"/>
                  </a:lnTo>
                  <a:cubicBezTo>
                    <a:pt x="8506" y="9230"/>
                    <a:pt x="7963" y="9938"/>
                    <a:pt x="7356" y="10655"/>
                  </a:cubicBezTo>
                  <a:lnTo>
                    <a:pt x="6906" y="8719"/>
                  </a:lnTo>
                  <a:cubicBezTo>
                    <a:pt x="6937" y="8702"/>
                    <a:pt x="6965" y="8684"/>
                    <a:pt x="6993" y="8664"/>
                  </a:cubicBezTo>
                  <a:cubicBezTo>
                    <a:pt x="7448" y="8345"/>
                    <a:pt x="7557" y="7716"/>
                    <a:pt x="7238" y="7263"/>
                  </a:cubicBezTo>
                  <a:cubicBezTo>
                    <a:pt x="7040" y="6985"/>
                    <a:pt x="6727" y="6835"/>
                    <a:pt x="6409" y="6835"/>
                  </a:cubicBezTo>
                  <a:cubicBezTo>
                    <a:pt x="6210" y="6835"/>
                    <a:pt x="6009" y="6894"/>
                    <a:pt x="5835" y="7018"/>
                  </a:cubicBezTo>
                  <a:cubicBezTo>
                    <a:pt x="5381" y="7338"/>
                    <a:pt x="5271" y="7967"/>
                    <a:pt x="5592" y="8419"/>
                  </a:cubicBezTo>
                  <a:cubicBezTo>
                    <a:pt x="5787" y="8696"/>
                    <a:pt x="6099" y="8845"/>
                    <a:pt x="6415" y="8845"/>
                  </a:cubicBezTo>
                  <a:cubicBezTo>
                    <a:pt x="6447" y="8845"/>
                    <a:pt x="6479" y="8843"/>
                    <a:pt x="6511" y="8840"/>
                  </a:cubicBezTo>
                  <a:lnTo>
                    <a:pt x="7021" y="11043"/>
                  </a:lnTo>
                  <a:cubicBezTo>
                    <a:pt x="6490" y="11650"/>
                    <a:pt x="5911" y="12261"/>
                    <a:pt x="5281" y="12869"/>
                  </a:cubicBezTo>
                  <a:lnTo>
                    <a:pt x="4808" y="10828"/>
                  </a:lnTo>
                  <a:cubicBezTo>
                    <a:pt x="4837" y="10811"/>
                    <a:pt x="4865" y="10794"/>
                    <a:pt x="4893" y="10775"/>
                  </a:cubicBezTo>
                  <a:cubicBezTo>
                    <a:pt x="5349" y="10452"/>
                    <a:pt x="5458" y="9830"/>
                    <a:pt x="5140" y="9372"/>
                  </a:cubicBezTo>
                  <a:cubicBezTo>
                    <a:pt x="4942" y="9093"/>
                    <a:pt x="4630" y="8945"/>
                    <a:pt x="4313" y="8945"/>
                  </a:cubicBezTo>
                  <a:cubicBezTo>
                    <a:pt x="4113" y="8945"/>
                    <a:pt x="3912" y="9004"/>
                    <a:pt x="3737" y="9127"/>
                  </a:cubicBezTo>
                  <a:cubicBezTo>
                    <a:pt x="3284" y="9451"/>
                    <a:pt x="3172" y="10075"/>
                    <a:pt x="3494" y="10527"/>
                  </a:cubicBezTo>
                  <a:cubicBezTo>
                    <a:pt x="3689" y="10807"/>
                    <a:pt x="4002" y="10956"/>
                    <a:pt x="4319" y="10956"/>
                  </a:cubicBezTo>
                  <a:cubicBezTo>
                    <a:pt x="4350" y="10956"/>
                    <a:pt x="4381" y="10954"/>
                    <a:pt x="4412" y="10951"/>
                  </a:cubicBezTo>
                  <a:lnTo>
                    <a:pt x="4934" y="13200"/>
                  </a:lnTo>
                  <a:cubicBezTo>
                    <a:pt x="4340" y="13756"/>
                    <a:pt x="3703" y="14309"/>
                    <a:pt x="3020" y="14852"/>
                  </a:cubicBezTo>
                  <a:lnTo>
                    <a:pt x="2566" y="12890"/>
                  </a:lnTo>
                  <a:cubicBezTo>
                    <a:pt x="2594" y="12874"/>
                    <a:pt x="2624" y="12856"/>
                    <a:pt x="2651" y="12837"/>
                  </a:cubicBezTo>
                  <a:cubicBezTo>
                    <a:pt x="3105" y="12517"/>
                    <a:pt x="3214" y="11892"/>
                    <a:pt x="2896" y="11439"/>
                  </a:cubicBezTo>
                  <a:cubicBezTo>
                    <a:pt x="2700" y="11160"/>
                    <a:pt x="2388" y="11012"/>
                    <a:pt x="2072" y="11012"/>
                  </a:cubicBezTo>
                  <a:cubicBezTo>
                    <a:pt x="1872" y="11012"/>
                    <a:pt x="1669" y="11071"/>
                    <a:pt x="1493" y="11195"/>
                  </a:cubicBezTo>
                  <a:cubicBezTo>
                    <a:pt x="1038" y="11516"/>
                    <a:pt x="930" y="12141"/>
                    <a:pt x="1249" y="12596"/>
                  </a:cubicBezTo>
                  <a:cubicBezTo>
                    <a:pt x="1444" y="12874"/>
                    <a:pt x="1755" y="13021"/>
                    <a:pt x="2069" y="13021"/>
                  </a:cubicBezTo>
                  <a:cubicBezTo>
                    <a:pt x="2102" y="13021"/>
                    <a:pt x="2135" y="13020"/>
                    <a:pt x="2168" y="13016"/>
                  </a:cubicBezTo>
                  <a:lnTo>
                    <a:pt x="2659" y="15134"/>
                  </a:lnTo>
                  <a:cubicBezTo>
                    <a:pt x="2368" y="15360"/>
                    <a:pt x="2066" y="15584"/>
                    <a:pt x="1758" y="15805"/>
                  </a:cubicBezTo>
                  <a:lnTo>
                    <a:pt x="1721" y="15806"/>
                  </a:lnTo>
                  <a:lnTo>
                    <a:pt x="1722" y="15829"/>
                  </a:lnTo>
                  <a:cubicBezTo>
                    <a:pt x="1174" y="16221"/>
                    <a:pt x="601" y="16607"/>
                    <a:pt x="0" y="16981"/>
                  </a:cubicBezTo>
                  <a:lnTo>
                    <a:pt x="221" y="17334"/>
                  </a:lnTo>
                  <a:cubicBezTo>
                    <a:pt x="808" y="16968"/>
                    <a:pt x="1370" y="16592"/>
                    <a:pt x="1906" y="16209"/>
                  </a:cubicBezTo>
                  <a:lnTo>
                    <a:pt x="4189" y="16095"/>
                  </a:lnTo>
                  <a:cubicBezTo>
                    <a:pt x="4202" y="16302"/>
                    <a:pt x="4275" y="16508"/>
                    <a:pt x="4420" y="16680"/>
                  </a:cubicBezTo>
                  <a:cubicBezTo>
                    <a:pt x="4620" y="16919"/>
                    <a:pt x="4906" y="17042"/>
                    <a:pt x="5194" y="17042"/>
                  </a:cubicBezTo>
                  <a:cubicBezTo>
                    <a:pt x="5421" y="17042"/>
                    <a:pt x="5649" y="16965"/>
                    <a:pt x="5838" y="16808"/>
                  </a:cubicBezTo>
                  <a:cubicBezTo>
                    <a:pt x="6262" y="16453"/>
                    <a:pt x="6319" y="15819"/>
                    <a:pt x="5964" y="15392"/>
                  </a:cubicBezTo>
                  <a:cubicBezTo>
                    <a:pt x="5765" y="15154"/>
                    <a:pt x="5479" y="15030"/>
                    <a:pt x="5190" y="15030"/>
                  </a:cubicBezTo>
                  <a:cubicBezTo>
                    <a:pt x="4964" y="15030"/>
                    <a:pt x="4736" y="15106"/>
                    <a:pt x="4549" y="15263"/>
                  </a:cubicBezTo>
                  <a:cubicBezTo>
                    <a:pt x="4413" y="15376"/>
                    <a:pt x="4315" y="15519"/>
                    <a:pt x="4254" y="15673"/>
                  </a:cubicBezTo>
                  <a:lnTo>
                    <a:pt x="2517" y="15763"/>
                  </a:lnTo>
                  <a:cubicBezTo>
                    <a:pt x="3363" y="15129"/>
                    <a:pt x="4146" y="14478"/>
                    <a:pt x="4867" y="13824"/>
                  </a:cubicBezTo>
                  <a:lnTo>
                    <a:pt x="4870" y="13832"/>
                  </a:lnTo>
                  <a:lnTo>
                    <a:pt x="7297" y="13486"/>
                  </a:lnTo>
                  <a:cubicBezTo>
                    <a:pt x="7327" y="13691"/>
                    <a:pt x="7422" y="13890"/>
                    <a:pt x="7579" y="14050"/>
                  </a:cubicBezTo>
                  <a:cubicBezTo>
                    <a:pt x="7775" y="14245"/>
                    <a:pt x="8031" y="14343"/>
                    <a:pt x="8287" y="14343"/>
                  </a:cubicBezTo>
                  <a:cubicBezTo>
                    <a:pt x="8546" y="14343"/>
                    <a:pt x="8804" y="14243"/>
                    <a:pt x="9001" y="14046"/>
                  </a:cubicBezTo>
                  <a:cubicBezTo>
                    <a:pt x="9394" y="13654"/>
                    <a:pt x="9393" y="13017"/>
                    <a:pt x="9000" y="12626"/>
                  </a:cubicBezTo>
                  <a:cubicBezTo>
                    <a:pt x="8804" y="12429"/>
                    <a:pt x="8545" y="12331"/>
                    <a:pt x="8288" y="12331"/>
                  </a:cubicBezTo>
                  <a:cubicBezTo>
                    <a:pt x="8030" y="12331"/>
                    <a:pt x="7773" y="12429"/>
                    <a:pt x="7578" y="12627"/>
                  </a:cubicBezTo>
                  <a:cubicBezTo>
                    <a:pt x="7451" y="12754"/>
                    <a:pt x="7367" y="12904"/>
                    <a:pt x="7322" y="13065"/>
                  </a:cubicBezTo>
                  <a:lnTo>
                    <a:pt x="5387" y="13340"/>
                  </a:lnTo>
                  <a:cubicBezTo>
                    <a:pt x="6153" y="12613"/>
                    <a:pt x="6847" y="11878"/>
                    <a:pt x="7475" y="11152"/>
                  </a:cubicBezTo>
                  <a:lnTo>
                    <a:pt x="9839" y="10689"/>
                  </a:lnTo>
                  <a:cubicBezTo>
                    <a:pt x="9881" y="10893"/>
                    <a:pt x="9983" y="11086"/>
                    <a:pt x="10150" y="11238"/>
                  </a:cubicBezTo>
                  <a:cubicBezTo>
                    <a:pt x="10342" y="11411"/>
                    <a:pt x="10583" y="11496"/>
                    <a:pt x="10822" y="11496"/>
                  </a:cubicBezTo>
                  <a:cubicBezTo>
                    <a:pt x="11096" y="11496"/>
                    <a:pt x="11369" y="11385"/>
                    <a:pt x="11567" y="11165"/>
                  </a:cubicBezTo>
                  <a:cubicBezTo>
                    <a:pt x="11934" y="10753"/>
                    <a:pt x="11903" y="10118"/>
                    <a:pt x="11491" y="9750"/>
                  </a:cubicBezTo>
                  <a:cubicBezTo>
                    <a:pt x="11298" y="9576"/>
                    <a:pt x="11057" y="9490"/>
                    <a:pt x="10817" y="9490"/>
                  </a:cubicBezTo>
                  <a:cubicBezTo>
                    <a:pt x="10541" y="9490"/>
                    <a:pt x="10267" y="9603"/>
                    <a:pt x="10069" y="9824"/>
                  </a:cubicBezTo>
                  <a:cubicBezTo>
                    <a:pt x="9951" y="9956"/>
                    <a:pt x="9874" y="10111"/>
                    <a:pt x="9838" y="10272"/>
                  </a:cubicBezTo>
                  <a:lnTo>
                    <a:pt x="7899" y="10649"/>
                  </a:lnTo>
                  <a:cubicBezTo>
                    <a:pt x="8546" y="9865"/>
                    <a:pt x="9118" y="9094"/>
                    <a:pt x="9621" y="8351"/>
                  </a:cubicBezTo>
                  <a:lnTo>
                    <a:pt x="9636" y="8382"/>
                  </a:lnTo>
                  <a:lnTo>
                    <a:pt x="11843" y="7307"/>
                  </a:lnTo>
                  <a:cubicBezTo>
                    <a:pt x="11935" y="7494"/>
                    <a:pt x="12085" y="7653"/>
                    <a:pt x="12284" y="7755"/>
                  </a:cubicBezTo>
                  <a:cubicBezTo>
                    <a:pt x="12431" y="7830"/>
                    <a:pt x="12588" y="7866"/>
                    <a:pt x="12743" y="7866"/>
                  </a:cubicBezTo>
                  <a:cubicBezTo>
                    <a:pt x="13107" y="7866"/>
                    <a:pt x="13459" y="7667"/>
                    <a:pt x="13638" y="7321"/>
                  </a:cubicBezTo>
                  <a:cubicBezTo>
                    <a:pt x="13890" y="6827"/>
                    <a:pt x="13696" y="6220"/>
                    <a:pt x="13201" y="5968"/>
                  </a:cubicBezTo>
                  <a:cubicBezTo>
                    <a:pt x="13054" y="5892"/>
                    <a:pt x="12898" y="5857"/>
                    <a:pt x="12744" y="5857"/>
                  </a:cubicBezTo>
                  <a:cubicBezTo>
                    <a:pt x="12379" y="5857"/>
                    <a:pt x="12027" y="6057"/>
                    <a:pt x="11848" y="6403"/>
                  </a:cubicBezTo>
                  <a:cubicBezTo>
                    <a:pt x="11767" y="6562"/>
                    <a:pt x="11733" y="6731"/>
                    <a:pt x="11739" y="6897"/>
                  </a:cubicBezTo>
                  <a:lnTo>
                    <a:pt x="10038" y="7723"/>
                  </a:lnTo>
                  <a:cubicBezTo>
                    <a:pt x="10480" y="7034"/>
                    <a:pt x="10862" y="6376"/>
                    <a:pt x="11191" y="5761"/>
                  </a:cubicBezTo>
                  <a:lnTo>
                    <a:pt x="13123" y="4310"/>
                  </a:lnTo>
                  <a:cubicBezTo>
                    <a:pt x="13249" y="4477"/>
                    <a:pt x="13427" y="4606"/>
                    <a:pt x="13644" y="4668"/>
                  </a:cubicBezTo>
                  <a:cubicBezTo>
                    <a:pt x="13736" y="4695"/>
                    <a:pt x="13829" y="4708"/>
                    <a:pt x="13921" y="4708"/>
                  </a:cubicBezTo>
                  <a:cubicBezTo>
                    <a:pt x="14356" y="4708"/>
                    <a:pt x="14760" y="4422"/>
                    <a:pt x="14887" y="3984"/>
                  </a:cubicBezTo>
                  <a:cubicBezTo>
                    <a:pt x="15038" y="3448"/>
                    <a:pt x="14734" y="2892"/>
                    <a:pt x="14200" y="2736"/>
                  </a:cubicBezTo>
                  <a:cubicBezTo>
                    <a:pt x="14107" y="2709"/>
                    <a:pt x="14013" y="2696"/>
                    <a:pt x="13920" y="2696"/>
                  </a:cubicBezTo>
                  <a:cubicBezTo>
                    <a:pt x="13485" y="2696"/>
                    <a:pt x="13084" y="2982"/>
                    <a:pt x="12956" y="3421"/>
                  </a:cubicBezTo>
                  <a:cubicBezTo>
                    <a:pt x="12906" y="3592"/>
                    <a:pt x="12904" y="3765"/>
                    <a:pt x="12942" y="3927"/>
                  </a:cubicBezTo>
                  <a:lnTo>
                    <a:pt x="11623" y="4916"/>
                  </a:lnTo>
                  <a:cubicBezTo>
                    <a:pt x="12257" y="3625"/>
                    <a:pt x="12637" y="2593"/>
                    <a:pt x="12836" y="1981"/>
                  </a:cubicBezTo>
                  <a:cubicBezTo>
                    <a:pt x="12915" y="2000"/>
                    <a:pt x="12995" y="2010"/>
                    <a:pt x="13075" y="2010"/>
                  </a:cubicBezTo>
                  <a:cubicBezTo>
                    <a:pt x="13363" y="2010"/>
                    <a:pt x="13650" y="1886"/>
                    <a:pt x="13848" y="1648"/>
                  </a:cubicBezTo>
                  <a:cubicBezTo>
                    <a:pt x="14202" y="1220"/>
                    <a:pt x="14142" y="587"/>
                    <a:pt x="13718" y="232"/>
                  </a:cubicBezTo>
                  <a:cubicBezTo>
                    <a:pt x="13530" y="76"/>
                    <a:pt x="13302" y="0"/>
                    <a:pt x="13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3"/>
            <p:cNvSpPr/>
            <p:nvPr/>
          </p:nvSpPr>
          <p:spPr>
            <a:xfrm>
              <a:off x="5339787" y="1694817"/>
              <a:ext cx="2573468" cy="2088830"/>
            </a:xfrm>
            <a:custGeom>
              <a:avLst/>
              <a:gdLst/>
              <a:ahLst/>
              <a:cxnLst/>
              <a:rect l="l" t="t" r="r" b="b"/>
              <a:pathLst>
                <a:path w="42332" h="34360" extrusionOk="0">
                  <a:moveTo>
                    <a:pt x="20283" y="0"/>
                  </a:moveTo>
                  <a:cubicBezTo>
                    <a:pt x="14482" y="0"/>
                    <a:pt x="8927" y="1811"/>
                    <a:pt x="8206" y="6338"/>
                  </a:cubicBezTo>
                  <a:cubicBezTo>
                    <a:pt x="7605" y="10110"/>
                    <a:pt x="1039" y="11290"/>
                    <a:pt x="1143" y="16688"/>
                  </a:cubicBezTo>
                  <a:cubicBezTo>
                    <a:pt x="1" y="18299"/>
                    <a:pt x="45" y="20316"/>
                    <a:pt x="3331" y="22465"/>
                  </a:cubicBezTo>
                  <a:cubicBezTo>
                    <a:pt x="7866" y="25431"/>
                    <a:pt x="6359" y="24951"/>
                    <a:pt x="8251" y="29369"/>
                  </a:cubicBezTo>
                  <a:cubicBezTo>
                    <a:pt x="9524" y="32341"/>
                    <a:pt x="15923" y="34360"/>
                    <a:pt x="22049" y="34360"/>
                  </a:cubicBezTo>
                  <a:cubicBezTo>
                    <a:pt x="27850" y="34360"/>
                    <a:pt x="33405" y="32549"/>
                    <a:pt x="34126" y="28021"/>
                  </a:cubicBezTo>
                  <a:cubicBezTo>
                    <a:pt x="34727" y="24251"/>
                    <a:pt x="41293" y="23071"/>
                    <a:pt x="41189" y="17673"/>
                  </a:cubicBezTo>
                  <a:cubicBezTo>
                    <a:pt x="42331" y="16060"/>
                    <a:pt x="42287" y="14045"/>
                    <a:pt x="39001" y="11896"/>
                  </a:cubicBezTo>
                  <a:cubicBezTo>
                    <a:pt x="34466" y="8930"/>
                    <a:pt x="35973" y="9409"/>
                    <a:pt x="34081" y="4992"/>
                  </a:cubicBezTo>
                  <a:cubicBezTo>
                    <a:pt x="32808" y="2019"/>
                    <a:pt x="26408" y="0"/>
                    <a:pt x="202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3"/>
            <p:cNvSpPr/>
            <p:nvPr/>
          </p:nvSpPr>
          <p:spPr>
            <a:xfrm>
              <a:off x="5438271" y="1792693"/>
              <a:ext cx="1127458" cy="1896969"/>
            </a:xfrm>
            <a:custGeom>
              <a:avLst/>
              <a:gdLst/>
              <a:ahLst/>
              <a:cxnLst/>
              <a:rect l="l" t="t" r="r" b="b"/>
              <a:pathLst>
                <a:path w="18546" h="31204" extrusionOk="0">
                  <a:moveTo>
                    <a:pt x="13413" y="0"/>
                  </a:moveTo>
                  <a:cubicBezTo>
                    <a:pt x="13113" y="0"/>
                    <a:pt x="12783" y="77"/>
                    <a:pt x="12419" y="249"/>
                  </a:cubicBezTo>
                  <a:cubicBezTo>
                    <a:pt x="9934" y="1378"/>
                    <a:pt x="4345" y="6120"/>
                    <a:pt x="2031" y="16789"/>
                  </a:cubicBezTo>
                  <a:cubicBezTo>
                    <a:pt x="1" y="26145"/>
                    <a:pt x="923" y="31204"/>
                    <a:pt x="4683" y="31204"/>
                  </a:cubicBezTo>
                  <a:cubicBezTo>
                    <a:pt x="5210" y="31204"/>
                    <a:pt x="5794" y="31104"/>
                    <a:pt x="6434" y="30902"/>
                  </a:cubicBezTo>
                  <a:cubicBezTo>
                    <a:pt x="8240" y="30332"/>
                    <a:pt x="9568" y="30152"/>
                    <a:pt x="10611" y="30152"/>
                  </a:cubicBezTo>
                  <a:cubicBezTo>
                    <a:pt x="12410" y="30152"/>
                    <a:pt x="13359" y="30689"/>
                    <a:pt x="14446" y="30689"/>
                  </a:cubicBezTo>
                  <a:cubicBezTo>
                    <a:pt x="14541" y="30689"/>
                    <a:pt x="14636" y="30685"/>
                    <a:pt x="14733" y="30676"/>
                  </a:cubicBezTo>
                  <a:cubicBezTo>
                    <a:pt x="16679" y="30500"/>
                    <a:pt x="17473" y="28465"/>
                    <a:pt x="17833" y="26804"/>
                  </a:cubicBezTo>
                  <a:cubicBezTo>
                    <a:pt x="18545" y="23499"/>
                    <a:pt x="18299" y="20097"/>
                    <a:pt x="17997" y="16759"/>
                  </a:cubicBezTo>
                  <a:cubicBezTo>
                    <a:pt x="17617" y="12570"/>
                    <a:pt x="16983" y="8435"/>
                    <a:pt x="16208" y="4301"/>
                  </a:cubicBezTo>
                  <a:cubicBezTo>
                    <a:pt x="16176" y="4149"/>
                    <a:pt x="16144" y="3996"/>
                    <a:pt x="16109" y="3843"/>
                  </a:cubicBezTo>
                  <a:cubicBezTo>
                    <a:pt x="15784" y="2356"/>
                    <a:pt x="15075" y="0"/>
                    <a:pt x="134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3"/>
            <p:cNvSpPr/>
            <p:nvPr/>
          </p:nvSpPr>
          <p:spPr>
            <a:xfrm>
              <a:off x="5538396" y="2130335"/>
              <a:ext cx="1027272" cy="1559267"/>
            </a:xfrm>
            <a:custGeom>
              <a:avLst/>
              <a:gdLst/>
              <a:ahLst/>
              <a:cxnLst/>
              <a:rect l="l" t="t" r="r" b="b"/>
              <a:pathLst>
                <a:path w="16898" h="25649" extrusionOk="0">
                  <a:moveTo>
                    <a:pt x="14790" y="0"/>
                  </a:moveTo>
                  <a:cubicBezTo>
                    <a:pt x="14790" y="237"/>
                    <a:pt x="14798" y="475"/>
                    <a:pt x="14804" y="711"/>
                  </a:cubicBezTo>
                  <a:cubicBezTo>
                    <a:pt x="14937" y="5461"/>
                    <a:pt x="14585" y="10212"/>
                    <a:pt x="14234" y="14951"/>
                  </a:cubicBezTo>
                  <a:cubicBezTo>
                    <a:pt x="14134" y="16296"/>
                    <a:pt x="14025" y="17678"/>
                    <a:pt x="13454" y="18900"/>
                  </a:cubicBezTo>
                  <a:cubicBezTo>
                    <a:pt x="13249" y="19341"/>
                    <a:pt x="12974" y="19765"/>
                    <a:pt x="12575" y="20045"/>
                  </a:cubicBezTo>
                  <a:cubicBezTo>
                    <a:pt x="12049" y="20414"/>
                    <a:pt x="11378" y="20491"/>
                    <a:pt x="10737" y="20523"/>
                  </a:cubicBezTo>
                  <a:cubicBezTo>
                    <a:pt x="10206" y="20551"/>
                    <a:pt x="9673" y="20557"/>
                    <a:pt x="9140" y="20557"/>
                  </a:cubicBezTo>
                  <a:cubicBezTo>
                    <a:pt x="8719" y="20557"/>
                    <a:pt x="8298" y="20553"/>
                    <a:pt x="7877" y="20553"/>
                  </a:cubicBezTo>
                  <a:cubicBezTo>
                    <a:pt x="7232" y="20553"/>
                    <a:pt x="6589" y="20562"/>
                    <a:pt x="5946" y="20607"/>
                  </a:cubicBezTo>
                  <a:cubicBezTo>
                    <a:pt x="4353" y="20718"/>
                    <a:pt x="2729" y="21075"/>
                    <a:pt x="1419" y="21990"/>
                  </a:cubicBezTo>
                  <a:cubicBezTo>
                    <a:pt x="830" y="22403"/>
                    <a:pt x="345" y="22943"/>
                    <a:pt x="0" y="23535"/>
                  </a:cubicBezTo>
                  <a:cubicBezTo>
                    <a:pt x="605" y="24931"/>
                    <a:pt x="1618" y="25649"/>
                    <a:pt x="3034" y="25649"/>
                  </a:cubicBezTo>
                  <a:cubicBezTo>
                    <a:pt x="3562" y="25649"/>
                    <a:pt x="4147" y="25549"/>
                    <a:pt x="4787" y="25347"/>
                  </a:cubicBezTo>
                  <a:cubicBezTo>
                    <a:pt x="6592" y="24778"/>
                    <a:pt x="7920" y="24598"/>
                    <a:pt x="8963" y="24598"/>
                  </a:cubicBezTo>
                  <a:cubicBezTo>
                    <a:pt x="10761" y="24598"/>
                    <a:pt x="11710" y="25134"/>
                    <a:pt x="12797" y="25134"/>
                  </a:cubicBezTo>
                  <a:cubicBezTo>
                    <a:pt x="12892" y="25134"/>
                    <a:pt x="12988" y="25130"/>
                    <a:pt x="13086" y="25121"/>
                  </a:cubicBezTo>
                  <a:cubicBezTo>
                    <a:pt x="15032" y="24946"/>
                    <a:pt x="15826" y="22911"/>
                    <a:pt x="16185" y="21250"/>
                  </a:cubicBezTo>
                  <a:cubicBezTo>
                    <a:pt x="16897" y="17948"/>
                    <a:pt x="16651" y="14545"/>
                    <a:pt x="16349" y="11207"/>
                  </a:cubicBezTo>
                  <a:cubicBezTo>
                    <a:pt x="16007" y="7439"/>
                    <a:pt x="15461" y="3716"/>
                    <a:pt x="14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3"/>
            <p:cNvSpPr/>
            <p:nvPr/>
          </p:nvSpPr>
          <p:spPr>
            <a:xfrm>
              <a:off x="6690598" y="1792693"/>
              <a:ext cx="1127397" cy="1896969"/>
            </a:xfrm>
            <a:custGeom>
              <a:avLst/>
              <a:gdLst/>
              <a:ahLst/>
              <a:cxnLst/>
              <a:rect l="l" t="t" r="r" b="b"/>
              <a:pathLst>
                <a:path w="18545" h="31204" extrusionOk="0">
                  <a:moveTo>
                    <a:pt x="5133" y="0"/>
                  </a:moveTo>
                  <a:cubicBezTo>
                    <a:pt x="3471" y="0"/>
                    <a:pt x="2761" y="2356"/>
                    <a:pt x="2436" y="3843"/>
                  </a:cubicBezTo>
                  <a:cubicBezTo>
                    <a:pt x="2402" y="3996"/>
                    <a:pt x="2370" y="4149"/>
                    <a:pt x="2338" y="4301"/>
                  </a:cubicBezTo>
                  <a:cubicBezTo>
                    <a:pt x="1563" y="8435"/>
                    <a:pt x="929" y="12570"/>
                    <a:pt x="549" y="16759"/>
                  </a:cubicBezTo>
                  <a:cubicBezTo>
                    <a:pt x="247" y="20097"/>
                    <a:pt x="1" y="23499"/>
                    <a:pt x="713" y="26804"/>
                  </a:cubicBezTo>
                  <a:cubicBezTo>
                    <a:pt x="1073" y="28465"/>
                    <a:pt x="1867" y="30500"/>
                    <a:pt x="3813" y="30676"/>
                  </a:cubicBezTo>
                  <a:cubicBezTo>
                    <a:pt x="3910" y="30685"/>
                    <a:pt x="4005" y="30689"/>
                    <a:pt x="4100" y="30689"/>
                  </a:cubicBezTo>
                  <a:cubicBezTo>
                    <a:pt x="5187" y="30689"/>
                    <a:pt x="6136" y="30152"/>
                    <a:pt x="7935" y="30152"/>
                  </a:cubicBezTo>
                  <a:cubicBezTo>
                    <a:pt x="8978" y="30152"/>
                    <a:pt x="10306" y="30332"/>
                    <a:pt x="12112" y="30902"/>
                  </a:cubicBezTo>
                  <a:cubicBezTo>
                    <a:pt x="12752" y="31104"/>
                    <a:pt x="13335" y="31204"/>
                    <a:pt x="13863" y="31204"/>
                  </a:cubicBezTo>
                  <a:cubicBezTo>
                    <a:pt x="17623" y="31204"/>
                    <a:pt x="18545" y="26145"/>
                    <a:pt x="16515" y="16789"/>
                  </a:cubicBezTo>
                  <a:cubicBezTo>
                    <a:pt x="14201" y="6120"/>
                    <a:pt x="8612" y="1378"/>
                    <a:pt x="6127" y="249"/>
                  </a:cubicBezTo>
                  <a:cubicBezTo>
                    <a:pt x="5763" y="77"/>
                    <a:pt x="5432" y="0"/>
                    <a:pt x="51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3"/>
            <p:cNvSpPr/>
            <p:nvPr/>
          </p:nvSpPr>
          <p:spPr>
            <a:xfrm>
              <a:off x="6690659" y="2130335"/>
              <a:ext cx="1027272" cy="1559267"/>
            </a:xfrm>
            <a:custGeom>
              <a:avLst/>
              <a:gdLst/>
              <a:ahLst/>
              <a:cxnLst/>
              <a:rect l="l" t="t" r="r" b="b"/>
              <a:pathLst>
                <a:path w="16898" h="25649" extrusionOk="0">
                  <a:moveTo>
                    <a:pt x="2106" y="0"/>
                  </a:moveTo>
                  <a:lnTo>
                    <a:pt x="2106" y="0"/>
                  </a:lnTo>
                  <a:cubicBezTo>
                    <a:pt x="1437" y="3716"/>
                    <a:pt x="890" y="7439"/>
                    <a:pt x="549" y="11207"/>
                  </a:cubicBezTo>
                  <a:cubicBezTo>
                    <a:pt x="246" y="14545"/>
                    <a:pt x="1" y="17948"/>
                    <a:pt x="712" y="21250"/>
                  </a:cubicBezTo>
                  <a:cubicBezTo>
                    <a:pt x="1072" y="22911"/>
                    <a:pt x="1866" y="24946"/>
                    <a:pt x="3812" y="25121"/>
                  </a:cubicBezTo>
                  <a:cubicBezTo>
                    <a:pt x="3910" y="25130"/>
                    <a:pt x="4006" y="25134"/>
                    <a:pt x="4101" y="25134"/>
                  </a:cubicBezTo>
                  <a:cubicBezTo>
                    <a:pt x="5187" y="25134"/>
                    <a:pt x="6136" y="24598"/>
                    <a:pt x="7935" y="24598"/>
                  </a:cubicBezTo>
                  <a:cubicBezTo>
                    <a:pt x="8977" y="24598"/>
                    <a:pt x="10306" y="24778"/>
                    <a:pt x="12111" y="25347"/>
                  </a:cubicBezTo>
                  <a:cubicBezTo>
                    <a:pt x="12751" y="25549"/>
                    <a:pt x="13336" y="25649"/>
                    <a:pt x="13864" y="25649"/>
                  </a:cubicBezTo>
                  <a:cubicBezTo>
                    <a:pt x="15280" y="25649"/>
                    <a:pt x="16293" y="24931"/>
                    <a:pt x="16898" y="23535"/>
                  </a:cubicBezTo>
                  <a:cubicBezTo>
                    <a:pt x="16553" y="22943"/>
                    <a:pt x="16068" y="22403"/>
                    <a:pt x="15478" y="21990"/>
                  </a:cubicBezTo>
                  <a:cubicBezTo>
                    <a:pt x="14168" y="21075"/>
                    <a:pt x="12544" y="20718"/>
                    <a:pt x="10951" y="20607"/>
                  </a:cubicBezTo>
                  <a:cubicBezTo>
                    <a:pt x="10308" y="20562"/>
                    <a:pt x="9665" y="20553"/>
                    <a:pt x="9021" y="20553"/>
                  </a:cubicBezTo>
                  <a:cubicBezTo>
                    <a:pt x="8599" y="20553"/>
                    <a:pt x="8178" y="20557"/>
                    <a:pt x="7757" y="20557"/>
                  </a:cubicBezTo>
                  <a:cubicBezTo>
                    <a:pt x="7224" y="20557"/>
                    <a:pt x="6692" y="20551"/>
                    <a:pt x="6160" y="20523"/>
                  </a:cubicBezTo>
                  <a:cubicBezTo>
                    <a:pt x="5519" y="20491"/>
                    <a:pt x="4848" y="20414"/>
                    <a:pt x="4323" y="20045"/>
                  </a:cubicBezTo>
                  <a:cubicBezTo>
                    <a:pt x="3924" y="19765"/>
                    <a:pt x="3649" y="19341"/>
                    <a:pt x="3444" y="18900"/>
                  </a:cubicBezTo>
                  <a:cubicBezTo>
                    <a:pt x="2873" y="17678"/>
                    <a:pt x="2763" y="16296"/>
                    <a:pt x="2664" y="14951"/>
                  </a:cubicBezTo>
                  <a:cubicBezTo>
                    <a:pt x="2313" y="10212"/>
                    <a:pt x="1961" y="5461"/>
                    <a:pt x="2094" y="711"/>
                  </a:cubicBezTo>
                  <a:cubicBezTo>
                    <a:pt x="2100" y="475"/>
                    <a:pt x="2106" y="237"/>
                    <a:pt x="2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3"/>
            <p:cNvSpPr/>
            <p:nvPr/>
          </p:nvSpPr>
          <p:spPr>
            <a:xfrm>
              <a:off x="6352592" y="1359850"/>
              <a:ext cx="564276" cy="1169952"/>
            </a:xfrm>
            <a:custGeom>
              <a:avLst/>
              <a:gdLst/>
              <a:ahLst/>
              <a:cxnLst/>
              <a:rect l="l" t="t" r="r" b="b"/>
              <a:pathLst>
                <a:path w="9282" h="19245" extrusionOk="0">
                  <a:moveTo>
                    <a:pt x="2815" y="0"/>
                  </a:moveTo>
                  <a:cubicBezTo>
                    <a:pt x="2561" y="0"/>
                    <a:pt x="2332" y="215"/>
                    <a:pt x="2354" y="500"/>
                  </a:cubicBezTo>
                  <a:cubicBezTo>
                    <a:pt x="2552" y="3307"/>
                    <a:pt x="3101" y="11459"/>
                    <a:pt x="2863" y="12404"/>
                  </a:cubicBezTo>
                  <a:cubicBezTo>
                    <a:pt x="2639" y="13290"/>
                    <a:pt x="1426" y="14266"/>
                    <a:pt x="895" y="14470"/>
                  </a:cubicBezTo>
                  <a:cubicBezTo>
                    <a:pt x="879" y="14476"/>
                    <a:pt x="863" y="14479"/>
                    <a:pt x="848" y="14479"/>
                  </a:cubicBezTo>
                  <a:cubicBezTo>
                    <a:pt x="751" y="14479"/>
                    <a:pt x="681" y="14361"/>
                    <a:pt x="643" y="14361"/>
                  </a:cubicBezTo>
                  <a:cubicBezTo>
                    <a:pt x="629" y="14361"/>
                    <a:pt x="620" y="14376"/>
                    <a:pt x="615" y="14415"/>
                  </a:cubicBezTo>
                  <a:cubicBezTo>
                    <a:pt x="469" y="15485"/>
                    <a:pt x="0" y="19244"/>
                    <a:pt x="620" y="19244"/>
                  </a:cubicBezTo>
                  <a:cubicBezTo>
                    <a:pt x="789" y="19244"/>
                    <a:pt x="1038" y="18966"/>
                    <a:pt x="1396" y="18279"/>
                  </a:cubicBezTo>
                  <a:cubicBezTo>
                    <a:pt x="2370" y="17568"/>
                    <a:pt x="3192" y="15401"/>
                    <a:pt x="3492" y="14470"/>
                  </a:cubicBezTo>
                  <a:cubicBezTo>
                    <a:pt x="3713" y="13786"/>
                    <a:pt x="4025" y="13434"/>
                    <a:pt x="4327" y="13434"/>
                  </a:cubicBezTo>
                  <a:cubicBezTo>
                    <a:pt x="4606" y="13434"/>
                    <a:pt x="4877" y="13735"/>
                    <a:pt x="5060" y="14352"/>
                  </a:cubicBezTo>
                  <a:cubicBezTo>
                    <a:pt x="5381" y="15444"/>
                    <a:pt x="6180" y="17833"/>
                    <a:pt x="7707" y="18642"/>
                  </a:cubicBezTo>
                  <a:cubicBezTo>
                    <a:pt x="7735" y="18656"/>
                    <a:pt x="7765" y="18663"/>
                    <a:pt x="7796" y="18663"/>
                  </a:cubicBezTo>
                  <a:cubicBezTo>
                    <a:pt x="8315" y="18663"/>
                    <a:pt x="9282" y="16754"/>
                    <a:pt x="8894" y="16409"/>
                  </a:cubicBezTo>
                  <a:cubicBezTo>
                    <a:pt x="7489" y="15163"/>
                    <a:pt x="6093" y="13676"/>
                    <a:pt x="6161" y="12727"/>
                  </a:cubicBezTo>
                  <a:cubicBezTo>
                    <a:pt x="6284" y="11013"/>
                    <a:pt x="7128" y="4166"/>
                    <a:pt x="7283" y="550"/>
                  </a:cubicBezTo>
                  <a:cubicBezTo>
                    <a:pt x="7295" y="268"/>
                    <a:pt x="7069" y="70"/>
                    <a:pt x="6819" y="70"/>
                  </a:cubicBezTo>
                  <a:cubicBezTo>
                    <a:pt x="6736" y="70"/>
                    <a:pt x="6650" y="92"/>
                    <a:pt x="6569" y="140"/>
                  </a:cubicBezTo>
                  <a:cubicBezTo>
                    <a:pt x="6025" y="470"/>
                    <a:pt x="5478" y="592"/>
                    <a:pt x="4967" y="592"/>
                  </a:cubicBezTo>
                  <a:cubicBezTo>
                    <a:pt x="4207" y="592"/>
                    <a:pt x="3523" y="322"/>
                    <a:pt x="3037" y="58"/>
                  </a:cubicBezTo>
                  <a:cubicBezTo>
                    <a:pt x="2965" y="18"/>
                    <a:pt x="2889" y="0"/>
                    <a:pt x="2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3"/>
            <p:cNvSpPr/>
            <p:nvPr/>
          </p:nvSpPr>
          <p:spPr>
            <a:xfrm>
              <a:off x="7267520" y="2079330"/>
              <a:ext cx="281773" cy="286880"/>
            </a:xfrm>
            <a:custGeom>
              <a:avLst/>
              <a:gdLst/>
              <a:ahLst/>
              <a:cxnLst/>
              <a:rect l="l" t="t" r="r" b="b"/>
              <a:pathLst>
                <a:path w="4635" h="4719" extrusionOk="0">
                  <a:moveTo>
                    <a:pt x="1811" y="0"/>
                  </a:moveTo>
                  <a:lnTo>
                    <a:pt x="624" y="1005"/>
                  </a:lnTo>
                  <a:lnTo>
                    <a:pt x="183" y="1805"/>
                  </a:lnTo>
                  <a:cubicBezTo>
                    <a:pt x="183" y="1805"/>
                    <a:pt x="1" y="2600"/>
                    <a:pt x="44" y="2643"/>
                  </a:cubicBezTo>
                  <a:cubicBezTo>
                    <a:pt x="88" y="2687"/>
                    <a:pt x="389" y="3295"/>
                    <a:pt x="389" y="3295"/>
                  </a:cubicBezTo>
                  <a:lnTo>
                    <a:pt x="773" y="4023"/>
                  </a:lnTo>
                  <a:lnTo>
                    <a:pt x="1315" y="4452"/>
                  </a:lnTo>
                  <a:lnTo>
                    <a:pt x="2285" y="4718"/>
                  </a:lnTo>
                  <a:lnTo>
                    <a:pt x="3178" y="4469"/>
                  </a:lnTo>
                  <a:lnTo>
                    <a:pt x="3891" y="4256"/>
                  </a:lnTo>
                  <a:lnTo>
                    <a:pt x="4625" y="3098"/>
                  </a:lnTo>
                  <a:lnTo>
                    <a:pt x="4623" y="2542"/>
                  </a:lnTo>
                  <a:lnTo>
                    <a:pt x="4634" y="1647"/>
                  </a:lnTo>
                  <a:lnTo>
                    <a:pt x="4496" y="1362"/>
                  </a:lnTo>
                  <a:lnTo>
                    <a:pt x="4409" y="1087"/>
                  </a:lnTo>
                  <a:lnTo>
                    <a:pt x="4225" y="776"/>
                  </a:lnTo>
                  <a:lnTo>
                    <a:pt x="4042" y="552"/>
                  </a:lnTo>
                  <a:lnTo>
                    <a:pt x="3405" y="71"/>
                  </a:lnTo>
                  <a:lnTo>
                    <a:pt x="2758" y="20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3"/>
            <p:cNvSpPr/>
            <p:nvPr/>
          </p:nvSpPr>
          <p:spPr>
            <a:xfrm>
              <a:off x="7146117" y="1957623"/>
              <a:ext cx="558744" cy="551570"/>
            </a:xfrm>
            <a:custGeom>
              <a:avLst/>
              <a:gdLst/>
              <a:ahLst/>
              <a:cxnLst/>
              <a:rect l="l" t="t" r="r" b="b"/>
              <a:pathLst>
                <a:path w="9191" h="9073" extrusionOk="0">
                  <a:moveTo>
                    <a:pt x="5390" y="2291"/>
                  </a:moveTo>
                  <a:cubicBezTo>
                    <a:pt x="5463" y="2291"/>
                    <a:pt x="5535" y="2310"/>
                    <a:pt x="5604" y="2340"/>
                  </a:cubicBezTo>
                  <a:cubicBezTo>
                    <a:pt x="5924" y="2486"/>
                    <a:pt x="6188" y="2896"/>
                    <a:pt x="6188" y="2896"/>
                  </a:cubicBezTo>
                  <a:cubicBezTo>
                    <a:pt x="6210" y="2925"/>
                    <a:pt x="6230" y="2967"/>
                    <a:pt x="6246" y="3019"/>
                  </a:cubicBezTo>
                  <a:cubicBezTo>
                    <a:pt x="6279" y="3130"/>
                    <a:pt x="6294" y="3282"/>
                    <a:pt x="6272" y="3418"/>
                  </a:cubicBezTo>
                  <a:cubicBezTo>
                    <a:pt x="6252" y="3532"/>
                    <a:pt x="6208" y="3635"/>
                    <a:pt x="6126" y="3689"/>
                  </a:cubicBezTo>
                  <a:cubicBezTo>
                    <a:pt x="6081" y="3721"/>
                    <a:pt x="6025" y="3735"/>
                    <a:pt x="5961" y="3735"/>
                  </a:cubicBezTo>
                  <a:cubicBezTo>
                    <a:pt x="5711" y="3735"/>
                    <a:pt x="5350" y="3508"/>
                    <a:pt x="5151" y="3138"/>
                  </a:cubicBezTo>
                  <a:cubicBezTo>
                    <a:pt x="4997" y="2853"/>
                    <a:pt x="4943" y="2618"/>
                    <a:pt x="5023" y="2470"/>
                  </a:cubicBezTo>
                  <a:cubicBezTo>
                    <a:pt x="5071" y="2375"/>
                    <a:pt x="5175" y="2315"/>
                    <a:pt x="5340" y="2294"/>
                  </a:cubicBezTo>
                  <a:cubicBezTo>
                    <a:pt x="5357" y="2292"/>
                    <a:pt x="5374" y="2291"/>
                    <a:pt x="5390" y="2291"/>
                  </a:cubicBezTo>
                  <a:close/>
                  <a:moveTo>
                    <a:pt x="3969" y="2239"/>
                  </a:moveTo>
                  <a:cubicBezTo>
                    <a:pt x="4086" y="2239"/>
                    <a:pt x="4197" y="2261"/>
                    <a:pt x="4295" y="2303"/>
                  </a:cubicBezTo>
                  <a:cubicBezTo>
                    <a:pt x="4677" y="2465"/>
                    <a:pt x="4594" y="2876"/>
                    <a:pt x="4594" y="2876"/>
                  </a:cubicBezTo>
                  <a:cubicBezTo>
                    <a:pt x="4464" y="3326"/>
                    <a:pt x="3686" y="3751"/>
                    <a:pt x="3224" y="3751"/>
                  </a:cubicBezTo>
                  <a:cubicBezTo>
                    <a:pt x="3141" y="3751"/>
                    <a:pt x="3068" y="3738"/>
                    <a:pt x="3011" y="3708"/>
                  </a:cubicBezTo>
                  <a:cubicBezTo>
                    <a:pt x="2637" y="3512"/>
                    <a:pt x="2661" y="3247"/>
                    <a:pt x="2996" y="2767"/>
                  </a:cubicBezTo>
                  <a:cubicBezTo>
                    <a:pt x="3003" y="2756"/>
                    <a:pt x="3011" y="2746"/>
                    <a:pt x="3017" y="2737"/>
                  </a:cubicBezTo>
                  <a:cubicBezTo>
                    <a:pt x="3232" y="2449"/>
                    <a:pt x="3536" y="2289"/>
                    <a:pt x="3827" y="2250"/>
                  </a:cubicBezTo>
                  <a:cubicBezTo>
                    <a:pt x="3875" y="2243"/>
                    <a:pt x="3923" y="2239"/>
                    <a:pt x="3969" y="2239"/>
                  </a:cubicBezTo>
                  <a:close/>
                  <a:moveTo>
                    <a:pt x="2704" y="3810"/>
                  </a:moveTo>
                  <a:cubicBezTo>
                    <a:pt x="2880" y="3810"/>
                    <a:pt x="3032" y="4128"/>
                    <a:pt x="3032" y="4128"/>
                  </a:cubicBezTo>
                  <a:cubicBezTo>
                    <a:pt x="3082" y="4216"/>
                    <a:pt x="3111" y="4366"/>
                    <a:pt x="2795" y="4397"/>
                  </a:cubicBezTo>
                  <a:cubicBezTo>
                    <a:pt x="2780" y="4398"/>
                    <a:pt x="2765" y="4399"/>
                    <a:pt x="2750" y="4399"/>
                  </a:cubicBezTo>
                  <a:cubicBezTo>
                    <a:pt x="2583" y="4399"/>
                    <a:pt x="2477" y="4305"/>
                    <a:pt x="2462" y="4178"/>
                  </a:cubicBezTo>
                  <a:cubicBezTo>
                    <a:pt x="2446" y="4086"/>
                    <a:pt x="2478" y="3980"/>
                    <a:pt x="2568" y="3881"/>
                  </a:cubicBezTo>
                  <a:cubicBezTo>
                    <a:pt x="2614" y="3831"/>
                    <a:pt x="2659" y="3810"/>
                    <a:pt x="2704" y="3810"/>
                  </a:cubicBezTo>
                  <a:close/>
                  <a:moveTo>
                    <a:pt x="6359" y="4023"/>
                  </a:moveTo>
                  <a:cubicBezTo>
                    <a:pt x="6493" y="4023"/>
                    <a:pt x="6482" y="4139"/>
                    <a:pt x="6482" y="4139"/>
                  </a:cubicBezTo>
                  <a:cubicBezTo>
                    <a:pt x="6514" y="4201"/>
                    <a:pt x="6513" y="4270"/>
                    <a:pt x="6488" y="4332"/>
                  </a:cubicBezTo>
                  <a:cubicBezTo>
                    <a:pt x="6450" y="4436"/>
                    <a:pt x="6354" y="4519"/>
                    <a:pt x="6259" y="4519"/>
                  </a:cubicBezTo>
                  <a:cubicBezTo>
                    <a:pt x="6250" y="4519"/>
                    <a:pt x="6242" y="4519"/>
                    <a:pt x="6233" y="4517"/>
                  </a:cubicBezTo>
                  <a:lnTo>
                    <a:pt x="6231" y="4518"/>
                  </a:lnTo>
                  <a:cubicBezTo>
                    <a:pt x="6214" y="4516"/>
                    <a:pt x="6195" y="4510"/>
                    <a:pt x="6179" y="4500"/>
                  </a:cubicBezTo>
                  <a:cubicBezTo>
                    <a:pt x="6009" y="4400"/>
                    <a:pt x="6032" y="4102"/>
                    <a:pt x="6265" y="4037"/>
                  </a:cubicBezTo>
                  <a:cubicBezTo>
                    <a:pt x="6303" y="4027"/>
                    <a:pt x="6334" y="4023"/>
                    <a:pt x="6359" y="4023"/>
                  </a:cubicBezTo>
                  <a:close/>
                  <a:moveTo>
                    <a:pt x="4539" y="3548"/>
                  </a:moveTo>
                  <a:cubicBezTo>
                    <a:pt x="4610" y="3548"/>
                    <a:pt x="4677" y="3561"/>
                    <a:pt x="4739" y="3590"/>
                  </a:cubicBezTo>
                  <a:cubicBezTo>
                    <a:pt x="5135" y="3777"/>
                    <a:pt x="5136" y="4317"/>
                    <a:pt x="5136" y="4317"/>
                  </a:cubicBezTo>
                  <a:cubicBezTo>
                    <a:pt x="5158" y="4677"/>
                    <a:pt x="4802" y="4965"/>
                    <a:pt x="4541" y="5109"/>
                  </a:cubicBezTo>
                  <a:cubicBezTo>
                    <a:pt x="4511" y="5126"/>
                    <a:pt x="4476" y="5134"/>
                    <a:pt x="4438" y="5134"/>
                  </a:cubicBezTo>
                  <a:cubicBezTo>
                    <a:pt x="4148" y="5134"/>
                    <a:pt x="3664" y="4678"/>
                    <a:pt x="3681" y="4301"/>
                  </a:cubicBezTo>
                  <a:cubicBezTo>
                    <a:pt x="3697" y="3938"/>
                    <a:pt x="4158" y="3548"/>
                    <a:pt x="4539" y="3548"/>
                  </a:cubicBezTo>
                  <a:close/>
                  <a:moveTo>
                    <a:pt x="5948" y="4636"/>
                  </a:moveTo>
                  <a:cubicBezTo>
                    <a:pt x="6032" y="4636"/>
                    <a:pt x="6108" y="4648"/>
                    <a:pt x="6168" y="4675"/>
                  </a:cubicBezTo>
                  <a:cubicBezTo>
                    <a:pt x="6203" y="4691"/>
                    <a:pt x="6231" y="4711"/>
                    <a:pt x="6254" y="4734"/>
                  </a:cubicBezTo>
                  <a:cubicBezTo>
                    <a:pt x="6440" y="4943"/>
                    <a:pt x="6335" y="5260"/>
                    <a:pt x="6335" y="5260"/>
                  </a:cubicBezTo>
                  <a:cubicBezTo>
                    <a:pt x="6303" y="5362"/>
                    <a:pt x="6247" y="5463"/>
                    <a:pt x="6176" y="5551"/>
                  </a:cubicBezTo>
                  <a:cubicBezTo>
                    <a:pt x="6016" y="5759"/>
                    <a:pt x="5776" y="5916"/>
                    <a:pt x="5534" y="5916"/>
                  </a:cubicBezTo>
                  <a:cubicBezTo>
                    <a:pt x="5433" y="5916"/>
                    <a:pt x="5331" y="5889"/>
                    <a:pt x="5235" y="5826"/>
                  </a:cubicBezTo>
                  <a:cubicBezTo>
                    <a:pt x="4808" y="5551"/>
                    <a:pt x="5013" y="5248"/>
                    <a:pt x="5212" y="4957"/>
                  </a:cubicBezTo>
                  <a:cubicBezTo>
                    <a:pt x="5346" y="4761"/>
                    <a:pt x="5684" y="4636"/>
                    <a:pt x="5948" y="4636"/>
                  </a:cubicBezTo>
                  <a:close/>
                  <a:moveTo>
                    <a:pt x="2768" y="4545"/>
                  </a:moveTo>
                  <a:cubicBezTo>
                    <a:pt x="3082" y="4545"/>
                    <a:pt x="3525" y="4897"/>
                    <a:pt x="3782" y="5099"/>
                  </a:cubicBezTo>
                  <a:cubicBezTo>
                    <a:pt x="4115" y="5360"/>
                    <a:pt x="4097" y="5627"/>
                    <a:pt x="4097" y="5627"/>
                  </a:cubicBezTo>
                  <a:cubicBezTo>
                    <a:pt x="4152" y="6018"/>
                    <a:pt x="3922" y="6152"/>
                    <a:pt x="3651" y="6152"/>
                  </a:cubicBezTo>
                  <a:cubicBezTo>
                    <a:pt x="3384" y="6152"/>
                    <a:pt x="3077" y="6022"/>
                    <a:pt x="2963" y="5877"/>
                  </a:cubicBezTo>
                  <a:cubicBezTo>
                    <a:pt x="2950" y="5859"/>
                    <a:pt x="2935" y="5842"/>
                    <a:pt x="2922" y="5823"/>
                  </a:cubicBezTo>
                  <a:lnTo>
                    <a:pt x="2920" y="5821"/>
                  </a:lnTo>
                  <a:cubicBezTo>
                    <a:pt x="2759" y="5617"/>
                    <a:pt x="2524" y="5306"/>
                    <a:pt x="2462" y="5029"/>
                  </a:cubicBezTo>
                  <a:cubicBezTo>
                    <a:pt x="2430" y="4890"/>
                    <a:pt x="2441" y="4761"/>
                    <a:pt x="2526" y="4656"/>
                  </a:cubicBezTo>
                  <a:cubicBezTo>
                    <a:pt x="2589" y="4577"/>
                    <a:pt x="2673" y="4545"/>
                    <a:pt x="2768" y="4545"/>
                  </a:cubicBezTo>
                  <a:close/>
                  <a:moveTo>
                    <a:pt x="4500" y="5668"/>
                  </a:moveTo>
                  <a:cubicBezTo>
                    <a:pt x="4505" y="5668"/>
                    <a:pt x="4510" y="5669"/>
                    <a:pt x="4516" y="5669"/>
                  </a:cubicBezTo>
                  <a:cubicBezTo>
                    <a:pt x="4704" y="5695"/>
                    <a:pt x="4817" y="5942"/>
                    <a:pt x="4817" y="5942"/>
                  </a:cubicBezTo>
                  <a:cubicBezTo>
                    <a:pt x="4909" y="6233"/>
                    <a:pt x="4712" y="6350"/>
                    <a:pt x="4520" y="6350"/>
                  </a:cubicBezTo>
                  <a:cubicBezTo>
                    <a:pt x="4406" y="6350"/>
                    <a:pt x="4295" y="6309"/>
                    <a:pt x="4247" y="6239"/>
                  </a:cubicBezTo>
                  <a:cubicBezTo>
                    <a:pt x="4119" y="6056"/>
                    <a:pt x="4313" y="5668"/>
                    <a:pt x="4500" y="5668"/>
                  </a:cubicBezTo>
                  <a:close/>
                  <a:moveTo>
                    <a:pt x="5322" y="0"/>
                  </a:moveTo>
                  <a:cubicBezTo>
                    <a:pt x="5159" y="0"/>
                    <a:pt x="4972" y="34"/>
                    <a:pt x="4960" y="185"/>
                  </a:cubicBezTo>
                  <a:cubicBezTo>
                    <a:pt x="4951" y="286"/>
                    <a:pt x="5106" y="397"/>
                    <a:pt x="5311" y="484"/>
                  </a:cubicBezTo>
                  <a:cubicBezTo>
                    <a:pt x="5330" y="603"/>
                    <a:pt x="5332" y="785"/>
                    <a:pt x="5293" y="1059"/>
                  </a:cubicBezTo>
                  <a:cubicBezTo>
                    <a:pt x="5256" y="1307"/>
                    <a:pt x="5137" y="1535"/>
                    <a:pt x="5005" y="1723"/>
                  </a:cubicBezTo>
                  <a:cubicBezTo>
                    <a:pt x="4796" y="1674"/>
                    <a:pt x="4585" y="1648"/>
                    <a:pt x="4376" y="1648"/>
                  </a:cubicBezTo>
                  <a:cubicBezTo>
                    <a:pt x="4025" y="1648"/>
                    <a:pt x="3678" y="1722"/>
                    <a:pt x="3355" y="1889"/>
                  </a:cubicBezTo>
                  <a:cubicBezTo>
                    <a:pt x="3225" y="1761"/>
                    <a:pt x="3103" y="1606"/>
                    <a:pt x="3033" y="1428"/>
                  </a:cubicBezTo>
                  <a:cubicBezTo>
                    <a:pt x="3013" y="1379"/>
                    <a:pt x="2999" y="1336"/>
                    <a:pt x="2984" y="1292"/>
                  </a:cubicBezTo>
                  <a:cubicBezTo>
                    <a:pt x="2915" y="1098"/>
                    <a:pt x="2951" y="883"/>
                    <a:pt x="3070" y="715"/>
                  </a:cubicBezTo>
                  <a:cubicBezTo>
                    <a:pt x="3103" y="669"/>
                    <a:pt x="3123" y="624"/>
                    <a:pt x="3129" y="582"/>
                  </a:cubicBezTo>
                  <a:cubicBezTo>
                    <a:pt x="3139" y="491"/>
                    <a:pt x="3076" y="448"/>
                    <a:pt x="2967" y="448"/>
                  </a:cubicBezTo>
                  <a:cubicBezTo>
                    <a:pt x="2801" y="448"/>
                    <a:pt x="2528" y="548"/>
                    <a:pt x="2243" y="732"/>
                  </a:cubicBezTo>
                  <a:cubicBezTo>
                    <a:pt x="2243" y="732"/>
                    <a:pt x="1793" y="1043"/>
                    <a:pt x="1956" y="1235"/>
                  </a:cubicBezTo>
                  <a:cubicBezTo>
                    <a:pt x="1979" y="1263"/>
                    <a:pt x="2022" y="1276"/>
                    <a:pt x="2076" y="1276"/>
                  </a:cubicBezTo>
                  <a:cubicBezTo>
                    <a:pt x="2089" y="1276"/>
                    <a:pt x="2103" y="1275"/>
                    <a:pt x="2118" y="1274"/>
                  </a:cubicBezTo>
                  <a:cubicBezTo>
                    <a:pt x="2140" y="1271"/>
                    <a:pt x="2161" y="1270"/>
                    <a:pt x="2182" y="1270"/>
                  </a:cubicBezTo>
                  <a:cubicBezTo>
                    <a:pt x="2383" y="1270"/>
                    <a:pt x="2574" y="1370"/>
                    <a:pt x="2700" y="1530"/>
                  </a:cubicBezTo>
                  <a:cubicBezTo>
                    <a:pt x="2714" y="1550"/>
                    <a:pt x="2730" y="1569"/>
                    <a:pt x="2744" y="1589"/>
                  </a:cubicBezTo>
                  <a:cubicBezTo>
                    <a:pt x="2866" y="1755"/>
                    <a:pt x="2936" y="1952"/>
                    <a:pt x="2975" y="2139"/>
                  </a:cubicBezTo>
                  <a:cubicBezTo>
                    <a:pt x="2652" y="2402"/>
                    <a:pt x="2367" y="2781"/>
                    <a:pt x="2143" y="3300"/>
                  </a:cubicBezTo>
                  <a:cubicBezTo>
                    <a:pt x="2127" y="3338"/>
                    <a:pt x="2106" y="3375"/>
                    <a:pt x="2086" y="3410"/>
                  </a:cubicBezTo>
                  <a:cubicBezTo>
                    <a:pt x="2002" y="3420"/>
                    <a:pt x="1912" y="3426"/>
                    <a:pt x="1821" y="3426"/>
                  </a:cubicBezTo>
                  <a:cubicBezTo>
                    <a:pt x="1629" y="3426"/>
                    <a:pt x="1427" y="3398"/>
                    <a:pt x="1244" y="3318"/>
                  </a:cubicBezTo>
                  <a:cubicBezTo>
                    <a:pt x="1176" y="3289"/>
                    <a:pt x="1116" y="3259"/>
                    <a:pt x="1062" y="3232"/>
                  </a:cubicBezTo>
                  <a:cubicBezTo>
                    <a:pt x="883" y="3141"/>
                    <a:pt x="755" y="2969"/>
                    <a:pt x="729" y="2770"/>
                  </a:cubicBezTo>
                  <a:cubicBezTo>
                    <a:pt x="719" y="2698"/>
                    <a:pt x="700" y="2638"/>
                    <a:pt x="669" y="2597"/>
                  </a:cubicBezTo>
                  <a:cubicBezTo>
                    <a:pt x="642" y="2562"/>
                    <a:pt x="610" y="2546"/>
                    <a:pt x="577" y="2546"/>
                  </a:cubicBezTo>
                  <a:cubicBezTo>
                    <a:pt x="419" y="2546"/>
                    <a:pt x="211" y="2898"/>
                    <a:pt x="106" y="3388"/>
                  </a:cubicBezTo>
                  <a:cubicBezTo>
                    <a:pt x="106" y="3388"/>
                    <a:pt x="1" y="3973"/>
                    <a:pt x="271" y="3994"/>
                  </a:cubicBezTo>
                  <a:cubicBezTo>
                    <a:pt x="273" y="3994"/>
                    <a:pt x="275" y="3994"/>
                    <a:pt x="277" y="3994"/>
                  </a:cubicBezTo>
                  <a:cubicBezTo>
                    <a:pt x="328" y="3994"/>
                    <a:pt x="380" y="3957"/>
                    <a:pt x="431" y="3892"/>
                  </a:cubicBezTo>
                  <a:cubicBezTo>
                    <a:pt x="554" y="3734"/>
                    <a:pt x="737" y="3639"/>
                    <a:pt x="935" y="3639"/>
                  </a:cubicBezTo>
                  <a:cubicBezTo>
                    <a:pt x="955" y="3639"/>
                    <a:pt x="976" y="3640"/>
                    <a:pt x="997" y="3642"/>
                  </a:cubicBezTo>
                  <a:cubicBezTo>
                    <a:pt x="1043" y="3646"/>
                    <a:pt x="1093" y="3653"/>
                    <a:pt x="1145" y="3660"/>
                  </a:cubicBezTo>
                  <a:cubicBezTo>
                    <a:pt x="1381" y="3695"/>
                    <a:pt x="1603" y="3806"/>
                    <a:pt x="1784" y="3933"/>
                  </a:cubicBezTo>
                  <a:cubicBezTo>
                    <a:pt x="1737" y="4073"/>
                    <a:pt x="1718" y="4243"/>
                    <a:pt x="1755" y="4470"/>
                  </a:cubicBezTo>
                  <a:cubicBezTo>
                    <a:pt x="1806" y="4785"/>
                    <a:pt x="1978" y="5045"/>
                    <a:pt x="2166" y="5302"/>
                  </a:cubicBezTo>
                  <a:cubicBezTo>
                    <a:pt x="2000" y="5537"/>
                    <a:pt x="1740" y="5831"/>
                    <a:pt x="1403" y="5962"/>
                  </a:cubicBezTo>
                  <a:cubicBezTo>
                    <a:pt x="1247" y="6023"/>
                    <a:pt x="1121" y="6062"/>
                    <a:pt x="1019" y="6088"/>
                  </a:cubicBezTo>
                  <a:cubicBezTo>
                    <a:pt x="996" y="6093"/>
                    <a:pt x="973" y="6095"/>
                    <a:pt x="950" y="6095"/>
                  </a:cubicBezTo>
                  <a:cubicBezTo>
                    <a:pt x="865" y="6095"/>
                    <a:pt x="782" y="6062"/>
                    <a:pt x="719" y="6002"/>
                  </a:cubicBezTo>
                  <a:cubicBezTo>
                    <a:pt x="636" y="5922"/>
                    <a:pt x="555" y="5868"/>
                    <a:pt x="481" y="5861"/>
                  </a:cubicBezTo>
                  <a:cubicBezTo>
                    <a:pt x="473" y="5860"/>
                    <a:pt x="466" y="5860"/>
                    <a:pt x="460" y="5860"/>
                  </a:cubicBezTo>
                  <a:cubicBezTo>
                    <a:pt x="235" y="5860"/>
                    <a:pt x="320" y="6325"/>
                    <a:pt x="643" y="6824"/>
                  </a:cubicBezTo>
                  <a:cubicBezTo>
                    <a:pt x="643" y="6824"/>
                    <a:pt x="886" y="7178"/>
                    <a:pt x="1088" y="7178"/>
                  </a:cubicBezTo>
                  <a:cubicBezTo>
                    <a:pt x="1125" y="7178"/>
                    <a:pt x="1160" y="7166"/>
                    <a:pt x="1192" y="7139"/>
                  </a:cubicBezTo>
                  <a:cubicBezTo>
                    <a:pt x="1250" y="7089"/>
                    <a:pt x="1249" y="6971"/>
                    <a:pt x="1207" y="6827"/>
                  </a:cubicBezTo>
                  <a:cubicBezTo>
                    <a:pt x="1176" y="6718"/>
                    <a:pt x="1210" y="6601"/>
                    <a:pt x="1292" y="6520"/>
                  </a:cubicBezTo>
                  <a:cubicBezTo>
                    <a:pt x="1364" y="6451"/>
                    <a:pt x="1457" y="6370"/>
                    <a:pt x="1578" y="6279"/>
                  </a:cubicBezTo>
                  <a:cubicBezTo>
                    <a:pt x="1885" y="6049"/>
                    <a:pt x="2300" y="5988"/>
                    <a:pt x="2595" y="5977"/>
                  </a:cubicBezTo>
                  <a:lnTo>
                    <a:pt x="2615" y="6022"/>
                  </a:lnTo>
                  <a:cubicBezTo>
                    <a:pt x="2773" y="6395"/>
                    <a:pt x="3101" y="6507"/>
                    <a:pt x="3414" y="6649"/>
                  </a:cubicBezTo>
                  <a:cubicBezTo>
                    <a:pt x="3479" y="6959"/>
                    <a:pt x="3527" y="7427"/>
                    <a:pt x="3356" y="7818"/>
                  </a:cubicBezTo>
                  <a:cubicBezTo>
                    <a:pt x="3230" y="8108"/>
                    <a:pt x="3119" y="8276"/>
                    <a:pt x="3034" y="8375"/>
                  </a:cubicBezTo>
                  <a:cubicBezTo>
                    <a:pt x="2983" y="8370"/>
                    <a:pt x="2933" y="8367"/>
                    <a:pt x="2886" y="8367"/>
                  </a:cubicBezTo>
                  <a:cubicBezTo>
                    <a:pt x="2754" y="8367"/>
                    <a:pt x="2643" y="8389"/>
                    <a:pt x="2579" y="8440"/>
                  </a:cubicBezTo>
                  <a:cubicBezTo>
                    <a:pt x="2364" y="8612"/>
                    <a:pt x="2789" y="8913"/>
                    <a:pt x="3432" y="9050"/>
                  </a:cubicBezTo>
                  <a:cubicBezTo>
                    <a:pt x="3432" y="9050"/>
                    <a:pt x="3556" y="9073"/>
                    <a:pt x="3696" y="9073"/>
                  </a:cubicBezTo>
                  <a:cubicBezTo>
                    <a:pt x="3872" y="9073"/>
                    <a:pt x="4074" y="9036"/>
                    <a:pt x="4087" y="8872"/>
                  </a:cubicBezTo>
                  <a:cubicBezTo>
                    <a:pt x="4096" y="8763"/>
                    <a:pt x="3931" y="8645"/>
                    <a:pt x="3706" y="8549"/>
                  </a:cubicBezTo>
                  <a:cubicBezTo>
                    <a:pt x="3689" y="8421"/>
                    <a:pt x="3685" y="8225"/>
                    <a:pt x="3728" y="7928"/>
                  </a:cubicBezTo>
                  <a:cubicBezTo>
                    <a:pt x="3790" y="7504"/>
                    <a:pt x="4078" y="7129"/>
                    <a:pt x="4296" y="6901"/>
                  </a:cubicBezTo>
                  <a:cubicBezTo>
                    <a:pt x="4361" y="6906"/>
                    <a:pt x="4426" y="6909"/>
                    <a:pt x="4491" y="6909"/>
                  </a:cubicBezTo>
                  <a:cubicBezTo>
                    <a:pt x="4856" y="6909"/>
                    <a:pt x="5214" y="6823"/>
                    <a:pt x="5545" y="6663"/>
                  </a:cubicBezTo>
                  <a:cubicBezTo>
                    <a:pt x="5664" y="6762"/>
                    <a:pt x="5786" y="6894"/>
                    <a:pt x="5849" y="7054"/>
                  </a:cubicBezTo>
                  <a:cubicBezTo>
                    <a:pt x="5916" y="7226"/>
                    <a:pt x="5940" y="7342"/>
                    <a:pt x="5945" y="7418"/>
                  </a:cubicBezTo>
                  <a:cubicBezTo>
                    <a:pt x="5855" y="7492"/>
                    <a:pt x="5790" y="7568"/>
                    <a:pt x="5784" y="7634"/>
                  </a:cubicBezTo>
                  <a:cubicBezTo>
                    <a:pt x="5777" y="7696"/>
                    <a:pt x="5820" y="7726"/>
                    <a:pt x="5895" y="7726"/>
                  </a:cubicBezTo>
                  <a:cubicBezTo>
                    <a:pt x="6009" y="7726"/>
                    <a:pt x="6195" y="7658"/>
                    <a:pt x="6390" y="7532"/>
                  </a:cubicBezTo>
                  <a:cubicBezTo>
                    <a:pt x="6390" y="7532"/>
                    <a:pt x="6699" y="7320"/>
                    <a:pt x="6587" y="7187"/>
                  </a:cubicBezTo>
                  <a:cubicBezTo>
                    <a:pt x="6571" y="7168"/>
                    <a:pt x="6543" y="7160"/>
                    <a:pt x="6506" y="7160"/>
                  </a:cubicBezTo>
                  <a:cubicBezTo>
                    <a:pt x="6451" y="7160"/>
                    <a:pt x="6376" y="7179"/>
                    <a:pt x="6295" y="7212"/>
                  </a:cubicBezTo>
                  <a:cubicBezTo>
                    <a:pt x="6235" y="7166"/>
                    <a:pt x="6153" y="7086"/>
                    <a:pt x="6047" y="6945"/>
                  </a:cubicBezTo>
                  <a:cubicBezTo>
                    <a:pt x="5943" y="6805"/>
                    <a:pt x="5893" y="6632"/>
                    <a:pt x="5871" y="6476"/>
                  </a:cubicBezTo>
                  <a:cubicBezTo>
                    <a:pt x="6232" y="6233"/>
                    <a:pt x="6548" y="5901"/>
                    <a:pt x="6784" y="5496"/>
                  </a:cubicBezTo>
                  <a:lnTo>
                    <a:pt x="6815" y="5442"/>
                  </a:lnTo>
                  <a:cubicBezTo>
                    <a:pt x="6874" y="5438"/>
                    <a:pt x="6934" y="5436"/>
                    <a:pt x="6995" y="5436"/>
                  </a:cubicBezTo>
                  <a:cubicBezTo>
                    <a:pt x="7227" y="5436"/>
                    <a:pt x="7473" y="5469"/>
                    <a:pt x="7695" y="5567"/>
                  </a:cubicBezTo>
                  <a:cubicBezTo>
                    <a:pt x="7771" y="5599"/>
                    <a:pt x="7843" y="5633"/>
                    <a:pt x="7905" y="5664"/>
                  </a:cubicBezTo>
                  <a:cubicBezTo>
                    <a:pt x="8123" y="5775"/>
                    <a:pt x="8281" y="5980"/>
                    <a:pt x="8310" y="6222"/>
                  </a:cubicBezTo>
                  <a:cubicBezTo>
                    <a:pt x="8324" y="6309"/>
                    <a:pt x="8346" y="6381"/>
                    <a:pt x="8385" y="6429"/>
                  </a:cubicBezTo>
                  <a:cubicBezTo>
                    <a:pt x="8418" y="6471"/>
                    <a:pt x="8456" y="6491"/>
                    <a:pt x="8496" y="6491"/>
                  </a:cubicBezTo>
                  <a:cubicBezTo>
                    <a:pt x="8685" y="6491"/>
                    <a:pt x="8935" y="6066"/>
                    <a:pt x="9061" y="5479"/>
                  </a:cubicBezTo>
                  <a:cubicBezTo>
                    <a:pt x="9061" y="5479"/>
                    <a:pt x="9190" y="4776"/>
                    <a:pt x="8863" y="4750"/>
                  </a:cubicBezTo>
                  <a:cubicBezTo>
                    <a:pt x="8860" y="4750"/>
                    <a:pt x="8857" y="4749"/>
                    <a:pt x="8854" y="4749"/>
                  </a:cubicBezTo>
                  <a:cubicBezTo>
                    <a:pt x="8794" y="4749"/>
                    <a:pt x="8730" y="4797"/>
                    <a:pt x="8669" y="4874"/>
                  </a:cubicBezTo>
                  <a:cubicBezTo>
                    <a:pt x="8523" y="5061"/>
                    <a:pt x="8304" y="5174"/>
                    <a:pt x="8071" y="5174"/>
                  </a:cubicBezTo>
                  <a:cubicBezTo>
                    <a:pt x="8044" y="5174"/>
                    <a:pt x="8018" y="5173"/>
                    <a:pt x="7991" y="5170"/>
                  </a:cubicBezTo>
                  <a:cubicBezTo>
                    <a:pt x="7936" y="5164"/>
                    <a:pt x="7876" y="5158"/>
                    <a:pt x="7812" y="5148"/>
                  </a:cubicBezTo>
                  <a:cubicBezTo>
                    <a:pt x="7529" y="5107"/>
                    <a:pt x="7265" y="4975"/>
                    <a:pt x="7047" y="4823"/>
                  </a:cubicBezTo>
                  <a:cubicBezTo>
                    <a:pt x="7106" y="4553"/>
                    <a:pt x="7107" y="4270"/>
                    <a:pt x="6996" y="4029"/>
                  </a:cubicBezTo>
                  <a:cubicBezTo>
                    <a:pt x="6912" y="3846"/>
                    <a:pt x="6843" y="3666"/>
                    <a:pt x="6779" y="3490"/>
                  </a:cubicBezTo>
                  <a:cubicBezTo>
                    <a:pt x="6908" y="3318"/>
                    <a:pt x="7097" y="3121"/>
                    <a:pt x="7334" y="3027"/>
                  </a:cubicBezTo>
                  <a:cubicBezTo>
                    <a:pt x="7547" y="2946"/>
                    <a:pt x="7690" y="2916"/>
                    <a:pt x="7783" y="2908"/>
                  </a:cubicBezTo>
                  <a:cubicBezTo>
                    <a:pt x="7875" y="3019"/>
                    <a:pt x="7969" y="3099"/>
                    <a:pt x="8050" y="3107"/>
                  </a:cubicBezTo>
                  <a:cubicBezTo>
                    <a:pt x="8056" y="3108"/>
                    <a:pt x="8061" y="3108"/>
                    <a:pt x="8066" y="3108"/>
                  </a:cubicBezTo>
                  <a:cubicBezTo>
                    <a:pt x="8240" y="3108"/>
                    <a:pt x="8175" y="2747"/>
                    <a:pt x="7924" y="2359"/>
                  </a:cubicBezTo>
                  <a:cubicBezTo>
                    <a:pt x="7924" y="2359"/>
                    <a:pt x="7734" y="2085"/>
                    <a:pt x="7578" y="2085"/>
                  </a:cubicBezTo>
                  <a:cubicBezTo>
                    <a:pt x="7550" y="2085"/>
                    <a:pt x="7523" y="2094"/>
                    <a:pt x="7498" y="2115"/>
                  </a:cubicBezTo>
                  <a:cubicBezTo>
                    <a:pt x="7437" y="2166"/>
                    <a:pt x="7461" y="2311"/>
                    <a:pt x="7527" y="2476"/>
                  </a:cubicBezTo>
                  <a:cubicBezTo>
                    <a:pt x="7471" y="2550"/>
                    <a:pt x="7372" y="2653"/>
                    <a:pt x="7198" y="2782"/>
                  </a:cubicBezTo>
                  <a:cubicBezTo>
                    <a:pt x="7018" y="2916"/>
                    <a:pt x="6791" y="2977"/>
                    <a:pt x="6594" y="3004"/>
                  </a:cubicBezTo>
                  <a:cubicBezTo>
                    <a:pt x="6417" y="2569"/>
                    <a:pt x="6192" y="2202"/>
                    <a:pt x="5701" y="1969"/>
                  </a:cubicBezTo>
                  <a:cubicBezTo>
                    <a:pt x="5645" y="1943"/>
                    <a:pt x="5590" y="1917"/>
                    <a:pt x="5532" y="1895"/>
                  </a:cubicBezTo>
                  <a:cubicBezTo>
                    <a:pt x="5517" y="1659"/>
                    <a:pt x="5534" y="1394"/>
                    <a:pt x="5636" y="1158"/>
                  </a:cubicBezTo>
                  <a:cubicBezTo>
                    <a:pt x="5753" y="890"/>
                    <a:pt x="5855" y="734"/>
                    <a:pt x="5934" y="645"/>
                  </a:cubicBezTo>
                  <a:cubicBezTo>
                    <a:pt x="5980" y="649"/>
                    <a:pt x="6024" y="652"/>
                    <a:pt x="6067" y="652"/>
                  </a:cubicBezTo>
                  <a:cubicBezTo>
                    <a:pt x="6191" y="652"/>
                    <a:pt x="6296" y="631"/>
                    <a:pt x="6358" y="583"/>
                  </a:cubicBezTo>
                  <a:cubicBezTo>
                    <a:pt x="6553" y="427"/>
                    <a:pt x="6161" y="147"/>
                    <a:pt x="5567" y="22"/>
                  </a:cubicBezTo>
                  <a:cubicBezTo>
                    <a:pt x="5567" y="22"/>
                    <a:pt x="5452" y="0"/>
                    <a:pt x="5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3"/>
            <p:cNvSpPr/>
            <p:nvPr/>
          </p:nvSpPr>
          <p:spPr>
            <a:xfrm>
              <a:off x="7487346" y="3436646"/>
              <a:ext cx="236361" cy="228580"/>
            </a:xfrm>
            <a:custGeom>
              <a:avLst/>
              <a:gdLst/>
              <a:ahLst/>
              <a:cxnLst/>
              <a:rect l="l" t="t" r="r" b="b"/>
              <a:pathLst>
                <a:path w="3888" h="3760" extrusionOk="0">
                  <a:moveTo>
                    <a:pt x="1661" y="1"/>
                  </a:moveTo>
                  <a:lnTo>
                    <a:pt x="945" y="203"/>
                  </a:lnTo>
                  <a:cubicBezTo>
                    <a:pt x="945" y="203"/>
                    <a:pt x="380" y="555"/>
                    <a:pt x="380" y="605"/>
                  </a:cubicBezTo>
                  <a:cubicBezTo>
                    <a:pt x="380" y="654"/>
                    <a:pt x="201" y="1180"/>
                    <a:pt x="201" y="1180"/>
                  </a:cubicBezTo>
                  <a:lnTo>
                    <a:pt x="1" y="1820"/>
                  </a:lnTo>
                  <a:lnTo>
                    <a:pt x="63" y="2380"/>
                  </a:lnTo>
                  <a:lnTo>
                    <a:pt x="467" y="3094"/>
                  </a:lnTo>
                  <a:lnTo>
                    <a:pt x="1124" y="3468"/>
                  </a:lnTo>
                  <a:lnTo>
                    <a:pt x="1657" y="3759"/>
                  </a:lnTo>
                  <a:lnTo>
                    <a:pt x="2749" y="3517"/>
                  </a:lnTo>
                  <a:lnTo>
                    <a:pt x="3069" y="3199"/>
                  </a:lnTo>
                  <a:lnTo>
                    <a:pt x="3593" y="2690"/>
                  </a:lnTo>
                  <a:lnTo>
                    <a:pt x="3680" y="2447"/>
                  </a:lnTo>
                  <a:lnTo>
                    <a:pt x="3788" y="2238"/>
                  </a:lnTo>
                  <a:lnTo>
                    <a:pt x="3863" y="1953"/>
                  </a:lnTo>
                  <a:lnTo>
                    <a:pt x="3887" y="1719"/>
                  </a:lnTo>
                  <a:lnTo>
                    <a:pt x="3799" y="1074"/>
                  </a:lnTo>
                  <a:lnTo>
                    <a:pt x="3458" y="670"/>
                  </a:lnTo>
                  <a:lnTo>
                    <a:pt x="2926" y="111"/>
                  </a:lnTo>
                  <a:lnTo>
                    <a:pt x="16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3"/>
            <p:cNvSpPr/>
            <p:nvPr/>
          </p:nvSpPr>
          <p:spPr>
            <a:xfrm>
              <a:off x="7379075" y="3342661"/>
              <a:ext cx="437159" cy="425061"/>
            </a:xfrm>
            <a:custGeom>
              <a:avLst/>
              <a:gdLst/>
              <a:ahLst/>
              <a:cxnLst/>
              <a:rect l="l" t="t" r="r" b="b"/>
              <a:pathLst>
                <a:path w="7191" h="6992" extrusionOk="0">
                  <a:moveTo>
                    <a:pt x="2917" y="2018"/>
                  </a:moveTo>
                  <a:cubicBezTo>
                    <a:pt x="3175" y="2018"/>
                    <a:pt x="3029" y="2430"/>
                    <a:pt x="3029" y="2430"/>
                  </a:cubicBezTo>
                  <a:cubicBezTo>
                    <a:pt x="3015" y="2479"/>
                    <a:pt x="2984" y="2535"/>
                    <a:pt x="2917" y="2535"/>
                  </a:cubicBezTo>
                  <a:cubicBezTo>
                    <a:pt x="2873" y="2535"/>
                    <a:pt x="2815" y="2511"/>
                    <a:pt x="2737" y="2447"/>
                  </a:cubicBezTo>
                  <a:cubicBezTo>
                    <a:pt x="2616" y="2344"/>
                    <a:pt x="2602" y="2215"/>
                    <a:pt x="2672" y="2128"/>
                  </a:cubicBezTo>
                  <a:cubicBezTo>
                    <a:pt x="2716" y="2066"/>
                    <a:pt x="2796" y="2023"/>
                    <a:pt x="2905" y="2018"/>
                  </a:cubicBezTo>
                  <a:cubicBezTo>
                    <a:pt x="2909" y="2018"/>
                    <a:pt x="2913" y="2018"/>
                    <a:pt x="2917" y="2018"/>
                  </a:cubicBezTo>
                  <a:close/>
                  <a:moveTo>
                    <a:pt x="3974" y="1610"/>
                  </a:moveTo>
                  <a:cubicBezTo>
                    <a:pt x="4207" y="1610"/>
                    <a:pt x="4416" y="1687"/>
                    <a:pt x="4573" y="1808"/>
                  </a:cubicBezTo>
                  <a:cubicBezTo>
                    <a:pt x="4685" y="1893"/>
                    <a:pt x="4767" y="1999"/>
                    <a:pt x="4814" y="2110"/>
                  </a:cubicBezTo>
                  <a:cubicBezTo>
                    <a:pt x="4938" y="2425"/>
                    <a:pt x="4653" y="2614"/>
                    <a:pt x="4653" y="2614"/>
                  </a:cubicBezTo>
                  <a:cubicBezTo>
                    <a:pt x="4564" y="2662"/>
                    <a:pt x="4451" y="2683"/>
                    <a:pt x="4326" y="2683"/>
                  </a:cubicBezTo>
                  <a:cubicBezTo>
                    <a:pt x="3896" y="2683"/>
                    <a:pt x="3340" y="2429"/>
                    <a:pt x="3262" y="2174"/>
                  </a:cubicBezTo>
                  <a:cubicBezTo>
                    <a:pt x="3158" y="1845"/>
                    <a:pt x="3325" y="1708"/>
                    <a:pt x="3797" y="1624"/>
                  </a:cubicBezTo>
                  <a:cubicBezTo>
                    <a:pt x="3807" y="1623"/>
                    <a:pt x="3818" y="1622"/>
                    <a:pt x="3827" y="1620"/>
                  </a:cubicBezTo>
                  <a:cubicBezTo>
                    <a:pt x="3877" y="1613"/>
                    <a:pt x="3926" y="1610"/>
                    <a:pt x="3974" y="1610"/>
                  </a:cubicBezTo>
                  <a:close/>
                  <a:moveTo>
                    <a:pt x="3698" y="2775"/>
                  </a:moveTo>
                  <a:cubicBezTo>
                    <a:pt x="3962" y="2775"/>
                    <a:pt x="4246" y="2894"/>
                    <a:pt x="4323" y="3106"/>
                  </a:cubicBezTo>
                  <a:cubicBezTo>
                    <a:pt x="4441" y="3443"/>
                    <a:pt x="4130" y="3754"/>
                    <a:pt x="4130" y="3754"/>
                  </a:cubicBezTo>
                  <a:cubicBezTo>
                    <a:pt x="4020" y="3877"/>
                    <a:pt x="3853" y="3918"/>
                    <a:pt x="3687" y="3918"/>
                  </a:cubicBezTo>
                  <a:cubicBezTo>
                    <a:pt x="3559" y="3918"/>
                    <a:pt x="3431" y="3894"/>
                    <a:pt x="3329" y="3865"/>
                  </a:cubicBezTo>
                  <a:cubicBezTo>
                    <a:pt x="3097" y="3798"/>
                    <a:pt x="3045" y="3136"/>
                    <a:pt x="3303" y="2901"/>
                  </a:cubicBezTo>
                  <a:cubicBezTo>
                    <a:pt x="3398" y="2815"/>
                    <a:pt x="3545" y="2775"/>
                    <a:pt x="3698" y="2775"/>
                  </a:cubicBezTo>
                  <a:close/>
                  <a:moveTo>
                    <a:pt x="5199" y="2618"/>
                  </a:moveTo>
                  <a:cubicBezTo>
                    <a:pt x="5265" y="2618"/>
                    <a:pt x="5338" y="2648"/>
                    <a:pt x="5418" y="2712"/>
                  </a:cubicBezTo>
                  <a:cubicBezTo>
                    <a:pt x="5476" y="2757"/>
                    <a:pt x="5515" y="2819"/>
                    <a:pt x="5542" y="2890"/>
                  </a:cubicBezTo>
                  <a:cubicBezTo>
                    <a:pt x="5643" y="3159"/>
                    <a:pt x="5556" y="3547"/>
                    <a:pt x="5556" y="3547"/>
                  </a:cubicBezTo>
                  <a:cubicBezTo>
                    <a:pt x="5552" y="3577"/>
                    <a:pt x="5539" y="3612"/>
                    <a:pt x="5519" y="3651"/>
                  </a:cubicBezTo>
                  <a:cubicBezTo>
                    <a:pt x="5472" y="3734"/>
                    <a:pt x="5393" y="3831"/>
                    <a:pt x="5302" y="3895"/>
                  </a:cubicBezTo>
                  <a:cubicBezTo>
                    <a:pt x="5238" y="3939"/>
                    <a:pt x="5169" y="3970"/>
                    <a:pt x="5103" y="3970"/>
                  </a:cubicBezTo>
                  <a:cubicBezTo>
                    <a:pt x="5089" y="3970"/>
                    <a:pt x="5075" y="3969"/>
                    <a:pt x="5061" y="3966"/>
                  </a:cubicBezTo>
                  <a:cubicBezTo>
                    <a:pt x="4846" y="3926"/>
                    <a:pt x="4693" y="3496"/>
                    <a:pt x="4820" y="3083"/>
                  </a:cubicBezTo>
                  <a:cubicBezTo>
                    <a:pt x="4896" y="2831"/>
                    <a:pt x="5002" y="2667"/>
                    <a:pt x="5133" y="2629"/>
                  </a:cubicBezTo>
                  <a:cubicBezTo>
                    <a:pt x="5154" y="2622"/>
                    <a:pt x="5176" y="2618"/>
                    <a:pt x="5199" y="2618"/>
                  </a:cubicBezTo>
                  <a:close/>
                  <a:moveTo>
                    <a:pt x="2462" y="2437"/>
                  </a:moveTo>
                  <a:cubicBezTo>
                    <a:pt x="2788" y="2437"/>
                    <a:pt x="2857" y="3085"/>
                    <a:pt x="2898" y="3419"/>
                  </a:cubicBezTo>
                  <a:cubicBezTo>
                    <a:pt x="2939" y="3762"/>
                    <a:pt x="2773" y="3906"/>
                    <a:pt x="2773" y="3906"/>
                  </a:cubicBezTo>
                  <a:cubicBezTo>
                    <a:pt x="2678" y="4032"/>
                    <a:pt x="2578" y="4082"/>
                    <a:pt x="2483" y="4082"/>
                  </a:cubicBezTo>
                  <a:cubicBezTo>
                    <a:pt x="2195" y="4082"/>
                    <a:pt x="1949" y="3618"/>
                    <a:pt x="1978" y="3392"/>
                  </a:cubicBezTo>
                  <a:cubicBezTo>
                    <a:pt x="1981" y="3375"/>
                    <a:pt x="1982" y="3356"/>
                    <a:pt x="1986" y="3337"/>
                  </a:cubicBezTo>
                  <a:lnTo>
                    <a:pt x="1986" y="3336"/>
                  </a:lnTo>
                  <a:cubicBezTo>
                    <a:pt x="2011" y="3126"/>
                    <a:pt x="2054" y="2812"/>
                    <a:pt x="2180" y="2615"/>
                  </a:cubicBezTo>
                  <a:cubicBezTo>
                    <a:pt x="2242" y="2518"/>
                    <a:pt x="2323" y="2449"/>
                    <a:pt x="2433" y="2438"/>
                  </a:cubicBezTo>
                  <a:cubicBezTo>
                    <a:pt x="2443" y="2437"/>
                    <a:pt x="2452" y="2437"/>
                    <a:pt x="2462" y="2437"/>
                  </a:cubicBezTo>
                  <a:close/>
                  <a:moveTo>
                    <a:pt x="4831" y="4216"/>
                  </a:moveTo>
                  <a:cubicBezTo>
                    <a:pt x="4866" y="4216"/>
                    <a:pt x="4903" y="4225"/>
                    <a:pt x="4940" y="4246"/>
                  </a:cubicBezTo>
                  <a:cubicBezTo>
                    <a:pt x="5110" y="4346"/>
                    <a:pt x="5004" y="4432"/>
                    <a:pt x="5004" y="4432"/>
                  </a:cubicBezTo>
                  <a:cubicBezTo>
                    <a:pt x="4987" y="4486"/>
                    <a:pt x="4947" y="4525"/>
                    <a:pt x="4896" y="4546"/>
                  </a:cubicBezTo>
                  <a:cubicBezTo>
                    <a:pt x="4863" y="4561"/>
                    <a:pt x="4825" y="4569"/>
                    <a:pt x="4788" y="4569"/>
                  </a:cubicBezTo>
                  <a:cubicBezTo>
                    <a:pt x="4729" y="4569"/>
                    <a:pt x="4672" y="4548"/>
                    <a:pt x="4642" y="4504"/>
                  </a:cubicBezTo>
                  <a:lnTo>
                    <a:pt x="4641" y="4504"/>
                  </a:lnTo>
                  <a:cubicBezTo>
                    <a:pt x="4633" y="4492"/>
                    <a:pt x="4626" y="4478"/>
                    <a:pt x="4622" y="4462"/>
                  </a:cubicBezTo>
                  <a:cubicBezTo>
                    <a:pt x="4591" y="4340"/>
                    <a:pt x="4700" y="4216"/>
                    <a:pt x="4831" y="4216"/>
                  </a:cubicBezTo>
                  <a:close/>
                  <a:moveTo>
                    <a:pt x="2852" y="4120"/>
                  </a:moveTo>
                  <a:cubicBezTo>
                    <a:pt x="2910" y="4120"/>
                    <a:pt x="2961" y="4136"/>
                    <a:pt x="2989" y="4174"/>
                  </a:cubicBezTo>
                  <a:cubicBezTo>
                    <a:pt x="3082" y="4297"/>
                    <a:pt x="3005" y="4504"/>
                    <a:pt x="3005" y="4504"/>
                  </a:cubicBezTo>
                  <a:cubicBezTo>
                    <a:pt x="2946" y="4616"/>
                    <a:pt x="2870" y="4659"/>
                    <a:pt x="2795" y="4659"/>
                  </a:cubicBezTo>
                  <a:cubicBezTo>
                    <a:pt x="2637" y="4659"/>
                    <a:pt x="2483" y="4468"/>
                    <a:pt x="2505" y="4344"/>
                  </a:cubicBezTo>
                  <a:cubicBezTo>
                    <a:pt x="2530" y="4214"/>
                    <a:pt x="2713" y="4120"/>
                    <a:pt x="2852" y="4120"/>
                  </a:cubicBezTo>
                  <a:close/>
                  <a:moveTo>
                    <a:pt x="3872" y="4161"/>
                  </a:moveTo>
                  <a:cubicBezTo>
                    <a:pt x="4118" y="4161"/>
                    <a:pt x="4444" y="4367"/>
                    <a:pt x="4516" y="4559"/>
                  </a:cubicBezTo>
                  <a:cubicBezTo>
                    <a:pt x="4527" y="4589"/>
                    <a:pt x="4531" y="4617"/>
                    <a:pt x="4530" y="4643"/>
                  </a:cubicBezTo>
                  <a:cubicBezTo>
                    <a:pt x="4516" y="4870"/>
                    <a:pt x="4272" y="4990"/>
                    <a:pt x="4272" y="4990"/>
                  </a:cubicBezTo>
                  <a:cubicBezTo>
                    <a:pt x="4195" y="5028"/>
                    <a:pt x="4105" y="5054"/>
                    <a:pt x="4013" y="5065"/>
                  </a:cubicBezTo>
                  <a:cubicBezTo>
                    <a:pt x="3975" y="5070"/>
                    <a:pt x="3936" y="5073"/>
                    <a:pt x="3898" y="5073"/>
                  </a:cubicBezTo>
                  <a:cubicBezTo>
                    <a:pt x="3632" y="5073"/>
                    <a:pt x="3370" y="4951"/>
                    <a:pt x="3313" y="4681"/>
                  </a:cubicBezTo>
                  <a:cubicBezTo>
                    <a:pt x="3227" y="4274"/>
                    <a:pt x="3521" y="4219"/>
                    <a:pt x="3804" y="4167"/>
                  </a:cubicBezTo>
                  <a:cubicBezTo>
                    <a:pt x="3825" y="4163"/>
                    <a:pt x="3848" y="4161"/>
                    <a:pt x="3872" y="4161"/>
                  </a:cubicBezTo>
                  <a:close/>
                  <a:moveTo>
                    <a:pt x="4356" y="1"/>
                  </a:moveTo>
                  <a:cubicBezTo>
                    <a:pt x="4233" y="1"/>
                    <a:pt x="4093" y="26"/>
                    <a:pt x="4083" y="140"/>
                  </a:cubicBezTo>
                  <a:cubicBezTo>
                    <a:pt x="4078" y="177"/>
                    <a:pt x="4107" y="216"/>
                    <a:pt x="4154" y="257"/>
                  </a:cubicBezTo>
                  <a:cubicBezTo>
                    <a:pt x="4296" y="372"/>
                    <a:pt x="4361" y="558"/>
                    <a:pt x="4340" y="740"/>
                  </a:cubicBezTo>
                  <a:cubicBezTo>
                    <a:pt x="4336" y="759"/>
                    <a:pt x="4334" y="779"/>
                    <a:pt x="4330" y="801"/>
                  </a:cubicBezTo>
                  <a:cubicBezTo>
                    <a:pt x="4304" y="966"/>
                    <a:pt x="4231" y="1120"/>
                    <a:pt x="4145" y="1252"/>
                  </a:cubicBezTo>
                  <a:cubicBezTo>
                    <a:pt x="4078" y="1245"/>
                    <a:pt x="4010" y="1241"/>
                    <a:pt x="3940" y="1241"/>
                  </a:cubicBezTo>
                  <a:cubicBezTo>
                    <a:pt x="3654" y="1241"/>
                    <a:pt x="3339" y="1302"/>
                    <a:pt x="2994" y="1436"/>
                  </a:cubicBezTo>
                  <a:cubicBezTo>
                    <a:pt x="2962" y="1448"/>
                    <a:pt x="2930" y="1458"/>
                    <a:pt x="2898" y="1467"/>
                  </a:cubicBezTo>
                  <a:cubicBezTo>
                    <a:pt x="2731" y="1335"/>
                    <a:pt x="2554" y="1152"/>
                    <a:pt x="2468" y="926"/>
                  </a:cubicBezTo>
                  <a:cubicBezTo>
                    <a:pt x="2446" y="871"/>
                    <a:pt x="2428" y="818"/>
                    <a:pt x="2413" y="771"/>
                  </a:cubicBezTo>
                  <a:cubicBezTo>
                    <a:pt x="2361" y="614"/>
                    <a:pt x="2388" y="442"/>
                    <a:pt x="2489" y="313"/>
                  </a:cubicBezTo>
                  <a:cubicBezTo>
                    <a:pt x="2526" y="267"/>
                    <a:pt x="2549" y="219"/>
                    <a:pt x="2555" y="178"/>
                  </a:cubicBezTo>
                  <a:cubicBezTo>
                    <a:pt x="2564" y="98"/>
                    <a:pt x="2508" y="59"/>
                    <a:pt x="2411" y="59"/>
                  </a:cubicBezTo>
                  <a:cubicBezTo>
                    <a:pt x="2264" y="59"/>
                    <a:pt x="2024" y="146"/>
                    <a:pt x="1773" y="308"/>
                  </a:cubicBezTo>
                  <a:cubicBezTo>
                    <a:pt x="1773" y="308"/>
                    <a:pt x="1374" y="582"/>
                    <a:pt x="1518" y="752"/>
                  </a:cubicBezTo>
                  <a:cubicBezTo>
                    <a:pt x="1540" y="777"/>
                    <a:pt x="1576" y="789"/>
                    <a:pt x="1624" y="789"/>
                  </a:cubicBezTo>
                  <a:cubicBezTo>
                    <a:pt x="1638" y="789"/>
                    <a:pt x="1653" y="788"/>
                    <a:pt x="1669" y="786"/>
                  </a:cubicBezTo>
                  <a:cubicBezTo>
                    <a:pt x="1690" y="783"/>
                    <a:pt x="1712" y="782"/>
                    <a:pt x="1733" y="782"/>
                  </a:cubicBezTo>
                  <a:cubicBezTo>
                    <a:pt x="1889" y="782"/>
                    <a:pt x="2039" y="847"/>
                    <a:pt x="2138" y="970"/>
                  </a:cubicBezTo>
                  <a:cubicBezTo>
                    <a:pt x="2162" y="1000"/>
                    <a:pt x="2187" y="1031"/>
                    <a:pt x="2213" y="1066"/>
                  </a:cubicBezTo>
                  <a:cubicBezTo>
                    <a:pt x="2328" y="1222"/>
                    <a:pt x="2391" y="1414"/>
                    <a:pt x="2422" y="1593"/>
                  </a:cubicBezTo>
                  <a:cubicBezTo>
                    <a:pt x="2315" y="1647"/>
                    <a:pt x="2204" y="1732"/>
                    <a:pt x="2094" y="1884"/>
                  </a:cubicBezTo>
                  <a:cubicBezTo>
                    <a:pt x="1940" y="2095"/>
                    <a:pt x="1891" y="2344"/>
                    <a:pt x="1848" y="2600"/>
                  </a:cubicBezTo>
                  <a:cubicBezTo>
                    <a:pt x="1748" y="2617"/>
                    <a:pt x="1633" y="2630"/>
                    <a:pt x="1512" y="2630"/>
                  </a:cubicBezTo>
                  <a:cubicBezTo>
                    <a:pt x="1351" y="2630"/>
                    <a:pt x="1181" y="2607"/>
                    <a:pt x="1026" y="2539"/>
                  </a:cubicBezTo>
                  <a:cubicBezTo>
                    <a:pt x="901" y="2484"/>
                    <a:pt x="808" y="2433"/>
                    <a:pt x="733" y="2389"/>
                  </a:cubicBezTo>
                  <a:cubicBezTo>
                    <a:pt x="657" y="2339"/>
                    <a:pt x="612" y="2255"/>
                    <a:pt x="611" y="2165"/>
                  </a:cubicBezTo>
                  <a:cubicBezTo>
                    <a:pt x="609" y="2071"/>
                    <a:pt x="593" y="1992"/>
                    <a:pt x="556" y="1946"/>
                  </a:cubicBezTo>
                  <a:cubicBezTo>
                    <a:pt x="533" y="1917"/>
                    <a:pt x="507" y="1904"/>
                    <a:pt x="479" y="1904"/>
                  </a:cubicBezTo>
                  <a:cubicBezTo>
                    <a:pt x="350" y="1904"/>
                    <a:pt x="178" y="2192"/>
                    <a:pt x="92" y="2594"/>
                  </a:cubicBezTo>
                  <a:cubicBezTo>
                    <a:pt x="92" y="2594"/>
                    <a:pt x="0" y="3074"/>
                    <a:pt x="224" y="3094"/>
                  </a:cubicBezTo>
                  <a:cubicBezTo>
                    <a:pt x="226" y="3094"/>
                    <a:pt x="229" y="3094"/>
                    <a:pt x="231" y="3094"/>
                  </a:cubicBezTo>
                  <a:cubicBezTo>
                    <a:pt x="291" y="3094"/>
                    <a:pt x="355" y="3025"/>
                    <a:pt x="415" y="2923"/>
                  </a:cubicBezTo>
                  <a:cubicBezTo>
                    <a:pt x="459" y="2844"/>
                    <a:pt x="542" y="2797"/>
                    <a:pt x="635" y="2797"/>
                  </a:cubicBezTo>
                  <a:cubicBezTo>
                    <a:pt x="637" y="2797"/>
                    <a:pt x="639" y="2797"/>
                    <a:pt x="641" y="2797"/>
                  </a:cubicBezTo>
                  <a:cubicBezTo>
                    <a:pt x="721" y="2798"/>
                    <a:pt x="822" y="2805"/>
                    <a:pt x="944" y="2824"/>
                  </a:cubicBezTo>
                  <a:cubicBezTo>
                    <a:pt x="1254" y="2869"/>
                    <a:pt x="1529" y="3074"/>
                    <a:pt x="1703" y="3239"/>
                  </a:cubicBezTo>
                  <a:lnTo>
                    <a:pt x="1688" y="3276"/>
                  </a:lnTo>
                  <a:cubicBezTo>
                    <a:pt x="1563" y="3580"/>
                    <a:pt x="1687" y="3836"/>
                    <a:pt x="1785" y="4099"/>
                  </a:cubicBezTo>
                  <a:cubicBezTo>
                    <a:pt x="1644" y="4315"/>
                    <a:pt x="1401" y="4611"/>
                    <a:pt x="1075" y="4737"/>
                  </a:cubicBezTo>
                  <a:cubicBezTo>
                    <a:pt x="836" y="4829"/>
                    <a:pt x="674" y="4862"/>
                    <a:pt x="569" y="4870"/>
                  </a:cubicBezTo>
                  <a:cubicBezTo>
                    <a:pt x="466" y="4745"/>
                    <a:pt x="359" y="4655"/>
                    <a:pt x="267" y="4644"/>
                  </a:cubicBezTo>
                  <a:cubicBezTo>
                    <a:pt x="260" y="4643"/>
                    <a:pt x="254" y="4643"/>
                    <a:pt x="248" y="4643"/>
                  </a:cubicBezTo>
                  <a:cubicBezTo>
                    <a:pt x="54" y="4643"/>
                    <a:pt x="129" y="5051"/>
                    <a:pt x="410" y="5488"/>
                  </a:cubicBezTo>
                  <a:cubicBezTo>
                    <a:pt x="410" y="5488"/>
                    <a:pt x="623" y="5798"/>
                    <a:pt x="799" y="5798"/>
                  </a:cubicBezTo>
                  <a:cubicBezTo>
                    <a:pt x="831" y="5798"/>
                    <a:pt x="862" y="5788"/>
                    <a:pt x="889" y="5765"/>
                  </a:cubicBezTo>
                  <a:cubicBezTo>
                    <a:pt x="958" y="5708"/>
                    <a:pt x="932" y="5544"/>
                    <a:pt x="857" y="5359"/>
                  </a:cubicBezTo>
                  <a:cubicBezTo>
                    <a:pt x="922" y="5275"/>
                    <a:pt x="1033" y="5160"/>
                    <a:pt x="1230" y="5014"/>
                  </a:cubicBezTo>
                  <a:cubicBezTo>
                    <a:pt x="1511" y="4806"/>
                    <a:pt x="1893" y="4758"/>
                    <a:pt x="2150" y="4753"/>
                  </a:cubicBezTo>
                  <a:cubicBezTo>
                    <a:pt x="2377" y="5024"/>
                    <a:pt x="2673" y="5221"/>
                    <a:pt x="3006" y="5338"/>
                  </a:cubicBezTo>
                  <a:cubicBezTo>
                    <a:pt x="3017" y="5466"/>
                    <a:pt x="3010" y="5612"/>
                    <a:pt x="2953" y="5740"/>
                  </a:cubicBezTo>
                  <a:cubicBezTo>
                    <a:pt x="2893" y="5878"/>
                    <a:pt x="2839" y="5958"/>
                    <a:pt x="2798" y="6005"/>
                  </a:cubicBezTo>
                  <a:cubicBezTo>
                    <a:pt x="2773" y="6002"/>
                    <a:pt x="2748" y="6001"/>
                    <a:pt x="2725" y="6001"/>
                  </a:cubicBezTo>
                  <a:cubicBezTo>
                    <a:pt x="2663" y="6001"/>
                    <a:pt x="2611" y="6011"/>
                    <a:pt x="2581" y="6036"/>
                  </a:cubicBezTo>
                  <a:cubicBezTo>
                    <a:pt x="2480" y="6117"/>
                    <a:pt x="2682" y="6260"/>
                    <a:pt x="2989" y="6328"/>
                  </a:cubicBezTo>
                  <a:cubicBezTo>
                    <a:pt x="2989" y="6328"/>
                    <a:pt x="3048" y="6339"/>
                    <a:pt x="3115" y="6339"/>
                  </a:cubicBezTo>
                  <a:cubicBezTo>
                    <a:pt x="3199" y="6339"/>
                    <a:pt x="3295" y="6322"/>
                    <a:pt x="3302" y="6244"/>
                  </a:cubicBezTo>
                  <a:cubicBezTo>
                    <a:pt x="3306" y="6192"/>
                    <a:pt x="3228" y="6135"/>
                    <a:pt x="3120" y="6090"/>
                  </a:cubicBezTo>
                  <a:cubicBezTo>
                    <a:pt x="3113" y="6027"/>
                    <a:pt x="3111" y="5935"/>
                    <a:pt x="3133" y="5792"/>
                  </a:cubicBezTo>
                  <a:cubicBezTo>
                    <a:pt x="3152" y="5652"/>
                    <a:pt x="3227" y="5523"/>
                    <a:pt x="3303" y="5420"/>
                  </a:cubicBezTo>
                  <a:cubicBezTo>
                    <a:pt x="3455" y="5451"/>
                    <a:pt x="3612" y="5467"/>
                    <a:pt x="3771" y="5467"/>
                  </a:cubicBezTo>
                  <a:cubicBezTo>
                    <a:pt x="3977" y="5467"/>
                    <a:pt x="4186" y="5440"/>
                    <a:pt x="4395" y="5386"/>
                  </a:cubicBezTo>
                  <a:lnTo>
                    <a:pt x="4444" y="5372"/>
                  </a:lnTo>
                  <a:cubicBezTo>
                    <a:pt x="4617" y="5525"/>
                    <a:pt x="4788" y="5720"/>
                    <a:pt x="4878" y="5953"/>
                  </a:cubicBezTo>
                  <a:cubicBezTo>
                    <a:pt x="4903" y="6017"/>
                    <a:pt x="4924" y="6077"/>
                    <a:pt x="4943" y="6131"/>
                  </a:cubicBezTo>
                  <a:cubicBezTo>
                    <a:pt x="5003" y="6320"/>
                    <a:pt x="4975" y="6529"/>
                    <a:pt x="4852" y="6685"/>
                  </a:cubicBezTo>
                  <a:cubicBezTo>
                    <a:pt x="4809" y="6743"/>
                    <a:pt x="4781" y="6798"/>
                    <a:pt x="4774" y="6848"/>
                  </a:cubicBezTo>
                  <a:cubicBezTo>
                    <a:pt x="4763" y="6945"/>
                    <a:pt x="4830" y="6992"/>
                    <a:pt x="4947" y="6992"/>
                  </a:cubicBezTo>
                  <a:cubicBezTo>
                    <a:pt x="5123" y="6992"/>
                    <a:pt x="5411" y="6886"/>
                    <a:pt x="5712" y="6692"/>
                  </a:cubicBezTo>
                  <a:cubicBezTo>
                    <a:pt x="5712" y="6692"/>
                    <a:pt x="6193" y="6363"/>
                    <a:pt x="6019" y="6159"/>
                  </a:cubicBezTo>
                  <a:cubicBezTo>
                    <a:pt x="5993" y="6129"/>
                    <a:pt x="5948" y="6115"/>
                    <a:pt x="5891" y="6115"/>
                  </a:cubicBezTo>
                  <a:cubicBezTo>
                    <a:pt x="5874" y="6115"/>
                    <a:pt x="5856" y="6116"/>
                    <a:pt x="5836" y="6119"/>
                  </a:cubicBezTo>
                  <a:cubicBezTo>
                    <a:pt x="5810" y="6122"/>
                    <a:pt x="5783" y="6124"/>
                    <a:pt x="5757" y="6124"/>
                  </a:cubicBezTo>
                  <a:cubicBezTo>
                    <a:pt x="5571" y="6124"/>
                    <a:pt x="5393" y="6044"/>
                    <a:pt x="5275" y="5897"/>
                  </a:cubicBezTo>
                  <a:cubicBezTo>
                    <a:pt x="5245" y="5862"/>
                    <a:pt x="5216" y="5823"/>
                    <a:pt x="5185" y="5781"/>
                  </a:cubicBezTo>
                  <a:cubicBezTo>
                    <a:pt x="5046" y="5594"/>
                    <a:pt x="4971" y="5365"/>
                    <a:pt x="4933" y="5151"/>
                  </a:cubicBezTo>
                  <a:cubicBezTo>
                    <a:pt x="5125" y="5031"/>
                    <a:pt x="5288" y="4869"/>
                    <a:pt x="5364" y="4666"/>
                  </a:cubicBezTo>
                  <a:cubicBezTo>
                    <a:pt x="5421" y="4511"/>
                    <a:pt x="5486" y="4368"/>
                    <a:pt x="5551" y="4230"/>
                  </a:cubicBezTo>
                  <a:cubicBezTo>
                    <a:pt x="5614" y="4221"/>
                    <a:pt x="5685" y="4215"/>
                    <a:pt x="5757" y="4215"/>
                  </a:cubicBezTo>
                  <a:cubicBezTo>
                    <a:pt x="5884" y="4215"/>
                    <a:pt x="6018" y="4233"/>
                    <a:pt x="6139" y="4285"/>
                  </a:cubicBezTo>
                  <a:cubicBezTo>
                    <a:pt x="6309" y="4360"/>
                    <a:pt x="6408" y="4426"/>
                    <a:pt x="6466" y="4474"/>
                  </a:cubicBezTo>
                  <a:cubicBezTo>
                    <a:pt x="6455" y="4591"/>
                    <a:pt x="6463" y="4693"/>
                    <a:pt x="6504" y="4745"/>
                  </a:cubicBezTo>
                  <a:cubicBezTo>
                    <a:pt x="6521" y="4767"/>
                    <a:pt x="6541" y="4778"/>
                    <a:pt x="6563" y="4778"/>
                  </a:cubicBezTo>
                  <a:cubicBezTo>
                    <a:pt x="6662" y="4778"/>
                    <a:pt x="6795" y="4554"/>
                    <a:pt x="6864" y="4241"/>
                  </a:cubicBezTo>
                  <a:cubicBezTo>
                    <a:pt x="6864" y="4241"/>
                    <a:pt x="6933" y="3869"/>
                    <a:pt x="6761" y="3854"/>
                  </a:cubicBezTo>
                  <a:cubicBezTo>
                    <a:pt x="6759" y="3854"/>
                    <a:pt x="6758" y="3854"/>
                    <a:pt x="6756" y="3854"/>
                  </a:cubicBezTo>
                  <a:cubicBezTo>
                    <a:pt x="6693" y="3854"/>
                    <a:pt x="6625" y="3949"/>
                    <a:pt x="6568" y="4079"/>
                  </a:cubicBezTo>
                  <a:cubicBezTo>
                    <a:pt x="6538" y="4083"/>
                    <a:pt x="6501" y="4086"/>
                    <a:pt x="6456" y="4086"/>
                  </a:cubicBezTo>
                  <a:cubicBezTo>
                    <a:pt x="6390" y="4086"/>
                    <a:pt x="6307" y="4080"/>
                    <a:pt x="6202" y="4064"/>
                  </a:cubicBezTo>
                  <a:cubicBezTo>
                    <a:pt x="6020" y="4037"/>
                    <a:pt x="5855" y="3941"/>
                    <a:pt x="5728" y="3842"/>
                  </a:cubicBezTo>
                  <a:cubicBezTo>
                    <a:pt x="5876" y="3491"/>
                    <a:pt x="5961" y="3149"/>
                    <a:pt x="5814" y="2730"/>
                  </a:cubicBezTo>
                  <a:cubicBezTo>
                    <a:pt x="5798" y="2684"/>
                    <a:pt x="5778" y="2637"/>
                    <a:pt x="5760" y="2592"/>
                  </a:cubicBezTo>
                  <a:cubicBezTo>
                    <a:pt x="5886" y="2448"/>
                    <a:pt x="6051" y="2305"/>
                    <a:pt x="6244" y="2228"/>
                  </a:cubicBezTo>
                  <a:cubicBezTo>
                    <a:pt x="6466" y="2142"/>
                    <a:pt x="6616" y="2111"/>
                    <a:pt x="6713" y="2104"/>
                  </a:cubicBezTo>
                  <a:cubicBezTo>
                    <a:pt x="6806" y="2221"/>
                    <a:pt x="6906" y="2304"/>
                    <a:pt x="6990" y="2314"/>
                  </a:cubicBezTo>
                  <a:cubicBezTo>
                    <a:pt x="6996" y="2315"/>
                    <a:pt x="7002" y="2315"/>
                    <a:pt x="7007" y="2315"/>
                  </a:cubicBezTo>
                  <a:cubicBezTo>
                    <a:pt x="7190" y="2315"/>
                    <a:pt x="7123" y="1938"/>
                    <a:pt x="6861" y="1533"/>
                  </a:cubicBezTo>
                  <a:cubicBezTo>
                    <a:pt x="6861" y="1533"/>
                    <a:pt x="6664" y="1245"/>
                    <a:pt x="6501" y="1245"/>
                  </a:cubicBezTo>
                  <a:cubicBezTo>
                    <a:pt x="6472" y="1245"/>
                    <a:pt x="6444" y="1254"/>
                    <a:pt x="6418" y="1277"/>
                  </a:cubicBezTo>
                  <a:cubicBezTo>
                    <a:pt x="6353" y="1329"/>
                    <a:pt x="6379" y="1481"/>
                    <a:pt x="6447" y="1652"/>
                  </a:cubicBezTo>
                  <a:cubicBezTo>
                    <a:pt x="6390" y="1731"/>
                    <a:pt x="6284" y="1836"/>
                    <a:pt x="6104" y="1971"/>
                  </a:cubicBezTo>
                  <a:cubicBezTo>
                    <a:pt x="5940" y="2093"/>
                    <a:pt x="5739" y="2154"/>
                    <a:pt x="5553" y="2185"/>
                  </a:cubicBezTo>
                  <a:cubicBezTo>
                    <a:pt x="5308" y="1788"/>
                    <a:pt x="4960" y="1470"/>
                    <a:pt x="4509" y="1327"/>
                  </a:cubicBezTo>
                  <a:cubicBezTo>
                    <a:pt x="4508" y="1177"/>
                    <a:pt x="4528" y="1018"/>
                    <a:pt x="4593" y="875"/>
                  </a:cubicBezTo>
                  <a:cubicBezTo>
                    <a:pt x="4609" y="835"/>
                    <a:pt x="4625" y="801"/>
                    <a:pt x="4642" y="768"/>
                  </a:cubicBezTo>
                  <a:cubicBezTo>
                    <a:pt x="4716" y="618"/>
                    <a:pt x="4861" y="515"/>
                    <a:pt x="5026" y="485"/>
                  </a:cubicBezTo>
                  <a:cubicBezTo>
                    <a:pt x="5072" y="479"/>
                    <a:pt x="5109" y="464"/>
                    <a:pt x="5137" y="444"/>
                  </a:cubicBezTo>
                  <a:cubicBezTo>
                    <a:pt x="5284" y="327"/>
                    <a:pt x="4988" y="116"/>
                    <a:pt x="4540" y="17"/>
                  </a:cubicBezTo>
                  <a:cubicBezTo>
                    <a:pt x="4540" y="17"/>
                    <a:pt x="4454" y="1"/>
                    <a:pt x="4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3"/>
            <p:cNvSpPr/>
            <p:nvPr/>
          </p:nvSpPr>
          <p:spPr>
            <a:xfrm>
              <a:off x="6910972" y="2806896"/>
              <a:ext cx="204932" cy="198184"/>
            </a:xfrm>
            <a:custGeom>
              <a:avLst/>
              <a:gdLst/>
              <a:ahLst/>
              <a:cxnLst/>
              <a:rect l="l" t="t" r="r" b="b"/>
              <a:pathLst>
                <a:path w="3371" h="3260" extrusionOk="0">
                  <a:moveTo>
                    <a:pt x="1441" y="1"/>
                  </a:moveTo>
                  <a:lnTo>
                    <a:pt x="819" y="177"/>
                  </a:lnTo>
                  <a:cubicBezTo>
                    <a:pt x="819" y="177"/>
                    <a:pt x="329" y="482"/>
                    <a:pt x="329" y="526"/>
                  </a:cubicBezTo>
                  <a:cubicBezTo>
                    <a:pt x="329" y="569"/>
                    <a:pt x="175" y="1024"/>
                    <a:pt x="175" y="1024"/>
                  </a:cubicBezTo>
                  <a:lnTo>
                    <a:pt x="0" y="1578"/>
                  </a:lnTo>
                  <a:lnTo>
                    <a:pt x="56" y="2065"/>
                  </a:lnTo>
                  <a:lnTo>
                    <a:pt x="406" y="2684"/>
                  </a:lnTo>
                  <a:lnTo>
                    <a:pt x="975" y="3008"/>
                  </a:lnTo>
                  <a:lnTo>
                    <a:pt x="1438" y="3260"/>
                  </a:lnTo>
                  <a:lnTo>
                    <a:pt x="2385" y="3050"/>
                  </a:lnTo>
                  <a:lnTo>
                    <a:pt x="2662" y="2773"/>
                  </a:lnTo>
                  <a:lnTo>
                    <a:pt x="3116" y="2332"/>
                  </a:lnTo>
                  <a:lnTo>
                    <a:pt x="3190" y="2121"/>
                  </a:lnTo>
                  <a:lnTo>
                    <a:pt x="3284" y="1941"/>
                  </a:lnTo>
                  <a:lnTo>
                    <a:pt x="3349" y="1693"/>
                  </a:lnTo>
                  <a:lnTo>
                    <a:pt x="3370" y="1490"/>
                  </a:lnTo>
                  <a:lnTo>
                    <a:pt x="3295" y="931"/>
                  </a:lnTo>
                  <a:lnTo>
                    <a:pt x="2999" y="581"/>
                  </a:lnTo>
                  <a:lnTo>
                    <a:pt x="2538" y="97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3"/>
            <p:cNvSpPr/>
            <p:nvPr/>
          </p:nvSpPr>
          <p:spPr>
            <a:xfrm>
              <a:off x="6816986" y="2725494"/>
              <a:ext cx="379041" cy="368342"/>
            </a:xfrm>
            <a:custGeom>
              <a:avLst/>
              <a:gdLst/>
              <a:ahLst/>
              <a:cxnLst/>
              <a:rect l="l" t="t" r="r" b="b"/>
              <a:pathLst>
                <a:path w="6235" h="6059" extrusionOk="0">
                  <a:moveTo>
                    <a:pt x="2531" y="1746"/>
                  </a:moveTo>
                  <a:cubicBezTo>
                    <a:pt x="2752" y="1746"/>
                    <a:pt x="2627" y="2102"/>
                    <a:pt x="2627" y="2102"/>
                  </a:cubicBezTo>
                  <a:cubicBezTo>
                    <a:pt x="2615" y="2145"/>
                    <a:pt x="2588" y="2193"/>
                    <a:pt x="2530" y="2193"/>
                  </a:cubicBezTo>
                  <a:cubicBezTo>
                    <a:pt x="2492" y="2193"/>
                    <a:pt x="2442" y="2173"/>
                    <a:pt x="2374" y="2117"/>
                  </a:cubicBezTo>
                  <a:cubicBezTo>
                    <a:pt x="2270" y="2031"/>
                    <a:pt x="2257" y="1919"/>
                    <a:pt x="2318" y="1843"/>
                  </a:cubicBezTo>
                  <a:cubicBezTo>
                    <a:pt x="2357" y="1789"/>
                    <a:pt x="2426" y="1752"/>
                    <a:pt x="2520" y="1747"/>
                  </a:cubicBezTo>
                  <a:cubicBezTo>
                    <a:pt x="2523" y="1747"/>
                    <a:pt x="2527" y="1746"/>
                    <a:pt x="2531" y="1746"/>
                  </a:cubicBezTo>
                  <a:close/>
                  <a:moveTo>
                    <a:pt x="3447" y="1393"/>
                  </a:moveTo>
                  <a:cubicBezTo>
                    <a:pt x="3648" y="1393"/>
                    <a:pt x="3830" y="1461"/>
                    <a:pt x="3967" y="1565"/>
                  </a:cubicBezTo>
                  <a:cubicBezTo>
                    <a:pt x="4063" y="1638"/>
                    <a:pt x="4135" y="1730"/>
                    <a:pt x="4173" y="1826"/>
                  </a:cubicBezTo>
                  <a:cubicBezTo>
                    <a:pt x="4281" y="2099"/>
                    <a:pt x="4035" y="2261"/>
                    <a:pt x="4035" y="2261"/>
                  </a:cubicBezTo>
                  <a:cubicBezTo>
                    <a:pt x="3958" y="2303"/>
                    <a:pt x="3859" y="2322"/>
                    <a:pt x="3751" y="2322"/>
                  </a:cubicBezTo>
                  <a:cubicBezTo>
                    <a:pt x="3378" y="2322"/>
                    <a:pt x="2897" y="2103"/>
                    <a:pt x="2828" y="1881"/>
                  </a:cubicBezTo>
                  <a:cubicBezTo>
                    <a:pt x="2740" y="1597"/>
                    <a:pt x="2885" y="1479"/>
                    <a:pt x="3294" y="1407"/>
                  </a:cubicBezTo>
                  <a:cubicBezTo>
                    <a:pt x="3301" y="1404"/>
                    <a:pt x="3311" y="1403"/>
                    <a:pt x="3320" y="1402"/>
                  </a:cubicBezTo>
                  <a:cubicBezTo>
                    <a:pt x="3363" y="1396"/>
                    <a:pt x="3405" y="1393"/>
                    <a:pt x="3447" y="1393"/>
                  </a:cubicBezTo>
                  <a:close/>
                  <a:moveTo>
                    <a:pt x="3208" y="2404"/>
                  </a:moveTo>
                  <a:cubicBezTo>
                    <a:pt x="3437" y="2404"/>
                    <a:pt x="3683" y="2507"/>
                    <a:pt x="3748" y="2691"/>
                  </a:cubicBezTo>
                  <a:cubicBezTo>
                    <a:pt x="3852" y="2984"/>
                    <a:pt x="3581" y="3253"/>
                    <a:pt x="3581" y="3253"/>
                  </a:cubicBezTo>
                  <a:cubicBezTo>
                    <a:pt x="3485" y="3361"/>
                    <a:pt x="3341" y="3397"/>
                    <a:pt x="3196" y="3397"/>
                  </a:cubicBezTo>
                  <a:cubicBezTo>
                    <a:pt x="3086" y="3397"/>
                    <a:pt x="2975" y="3376"/>
                    <a:pt x="2887" y="3350"/>
                  </a:cubicBezTo>
                  <a:cubicBezTo>
                    <a:pt x="2687" y="3292"/>
                    <a:pt x="2641" y="2717"/>
                    <a:pt x="2864" y="2513"/>
                  </a:cubicBezTo>
                  <a:cubicBezTo>
                    <a:pt x="2947" y="2439"/>
                    <a:pt x="3075" y="2404"/>
                    <a:pt x="3208" y="2404"/>
                  </a:cubicBezTo>
                  <a:close/>
                  <a:moveTo>
                    <a:pt x="4508" y="2268"/>
                  </a:moveTo>
                  <a:cubicBezTo>
                    <a:pt x="4565" y="2268"/>
                    <a:pt x="4629" y="2294"/>
                    <a:pt x="4699" y="2350"/>
                  </a:cubicBezTo>
                  <a:cubicBezTo>
                    <a:pt x="4749" y="2388"/>
                    <a:pt x="4785" y="2443"/>
                    <a:pt x="4807" y="2504"/>
                  </a:cubicBezTo>
                  <a:cubicBezTo>
                    <a:pt x="4894" y="2737"/>
                    <a:pt x="4819" y="3073"/>
                    <a:pt x="4819" y="3073"/>
                  </a:cubicBezTo>
                  <a:cubicBezTo>
                    <a:pt x="4816" y="3099"/>
                    <a:pt x="4805" y="3130"/>
                    <a:pt x="4787" y="3164"/>
                  </a:cubicBezTo>
                  <a:cubicBezTo>
                    <a:pt x="4748" y="3236"/>
                    <a:pt x="4679" y="3320"/>
                    <a:pt x="4599" y="3375"/>
                  </a:cubicBezTo>
                  <a:cubicBezTo>
                    <a:pt x="4543" y="3414"/>
                    <a:pt x="4483" y="3440"/>
                    <a:pt x="4423" y="3440"/>
                  </a:cubicBezTo>
                  <a:cubicBezTo>
                    <a:pt x="4412" y="3440"/>
                    <a:pt x="4400" y="3439"/>
                    <a:pt x="4389" y="3437"/>
                  </a:cubicBezTo>
                  <a:cubicBezTo>
                    <a:pt x="4203" y="3401"/>
                    <a:pt x="4071" y="3029"/>
                    <a:pt x="4179" y="2672"/>
                  </a:cubicBezTo>
                  <a:cubicBezTo>
                    <a:pt x="4248" y="2453"/>
                    <a:pt x="4338" y="2311"/>
                    <a:pt x="4452" y="2276"/>
                  </a:cubicBezTo>
                  <a:cubicBezTo>
                    <a:pt x="4470" y="2271"/>
                    <a:pt x="4488" y="2268"/>
                    <a:pt x="4508" y="2268"/>
                  </a:cubicBezTo>
                  <a:close/>
                  <a:moveTo>
                    <a:pt x="2136" y="2110"/>
                  </a:moveTo>
                  <a:cubicBezTo>
                    <a:pt x="2419" y="2110"/>
                    <a:pt x="2479" y="2671"/>
                    <a:pt x="2514" y="2962"/>
                  </a:cubicBezTo>
                  <a:cubicBezTo>
                    <a:pt x="2550" y="3259"/>
                    <a:pt x="2406" y="3383"/>
                    <a:pt x="2406" y="3383"/>
                  </a:cubicBezTo>
                  <a:cubicBezTo>
                    <a:pt x="2323" y="3493"/>
                    <a:pt x="2237" y="3537"/>
                    <a:pt x="2154" y="3537"/>
                  </a:cubicBezTo>
                  <a:cubicBezTo>
                    <a:pt x="1905" y="3537"/>
                    <a:pt x="1691" y="3134"/>
                    <a:pt x="1717" y="2937"/>
                  </a:cubicBezTo>
                  <a:cubicBezTo>
                    <a:pt x="1719" y="2922"/>
                    <a:pt x="1719" y="2906"/>
                    <a:pt x="1723" y="2889"/>
                  </a:cubicBezTo>
                  <a:lnTo>
                    <a:pt x="1723" y="2888"/>
                  </a:lnTo>
                  <a:cubicBezTo>
                    <a:pt x="1745" y="2707"/>
                    <a:pt x="1783" y="2436"/>
                    <a:pt x="1891" y="2265"/>
                  </a:cubicBezTo>
                  <a:cubicBezTo>
                    <a:pt x="1945" y="2180"/>
                    <a:pt x="2015" y="2120"/>
                    <a:pt x="2111" y="2112"/>
                  </a:cubicBezTo>
                  <a:cubicBezTo>
                    <a:pt x="2119" y="2111"/>
                    <a:pt x="2128" y="2110"/>
                    <a:pt x="2136" y="2110"/>
                  </a:cubicBezTo>
                  <a:close/>
                  <a:moveTo>
                    <a:pt x="4189" y="3654"/>
                  </a:moveTo>
                  <a:cubicBezTo>
                    <a:pt x="4220" y="3654"/>
                    <a:pt x="4252" y="3662"/>
                    <a:pt x="4284" y="3680"/>
                  </a:cubicBezTo>
                  <a:cubicBezTo>
                    <a:pt x="4432" y="3765"/>
                    <a:pt x="4340" y="3841"/>
                    <a:pt x="4340" y="3841"/>
                  </a:cubicBezTo>
                  <a:cubicBezTo>
                    <a:pt x="4326" y="3888"/>
                    <a:pt x="4291" y="3921"/>
                    <a:pt x="4248" y="3940"/>
                  </a:cubicBezTo>
                  <a:cubicBezTo>
                    <a:pt x="4218" y="3953"/>
                    <a:pt x="4184" y="3960"/>
                    <a:pt x="4153" y="3960"/>
                  </a:cubicBezTo>
                  <a:cubicBezTo>
                    <a:pt x="4101" y="3960"/>
                    <a:pt x="4053" y="3942"/>
                    <a:pt x="4027" y="3904"/>
                  </a:cubicBezTo>
                  <a:lnTo>
                    <a:pt x="4026" y="3904"/>
                  </a:lnTo>
                  <a:cubicBezTo>
                    <a:pt x="4017" y="3893"/>
                    <a:pt x="4012" y="3881"/>
                    <a:pt x="4010" y="3868"/>
                  </a:cubicBezTo>
                  <a:cubicBezTo>
                    <a:pt x="3982" y="3762"/>
                    <a:pt x="4075" y="3654"/>
                    <a:pt x="4189" y="3654"/>
                  </a:cubicBezTo>
                  <a:close/>
                  <a:moveTo>
                    <a:pt x="2475" y="3570"/>
                  </a:moveTo>
                  <a:cubicBezTo>
                    <a:pt x="2525" y="3570"/>
                    <a:pt x="2569" y="3584"/>
                    <a:pt x="2594" y="3616"/>
                  </a:cubicBezTo>
                  <a:cubicBezTo>
                    <a:pt x="2675" y="3723"/>
                    <a:pt x="2607" y="3902"/>
                    <a:pt x="2607" y="3902"/>
                  </a:cubicBezTo>
                  <a:cubicBezTo>
                    <a:pt x="2556" y="4000"/>
                    <a:pt x="2490" y="4037"/>
                    <a:pt x="2425" y="4037"/>
                  </a:cubicBezTo>
                  <a:cubicBezTo>
                    <a:pt x="2287" y="4037"/>
                    <a:pt x="2154" y="3872"/>
                    <a:pt x="2174" y="3764"/>
                  </a:cubicBezTo>
                  <a:cubicBezTo>
                    <a:pt x="2195" y="3651"/>
                    <a:pt x="2353" y="3570"/>
                    <a:pt x="2475" y="3570"/>
                  </a:cubicBezTo>
                  <a:close/>
                  <a:moveTo>
                    <a:pt x="3359" y="3606"/>
                  </a:moveTo>
                  <a:cubicBezTo>
                    <a:pt x="3571" y="3606"/>
                    <a:pt x="3854" y="3785"/>
                    <a:pt x="3915" y="3951"/>
                  </a:cubicBezTo>
                  <a:cubicBezTo>
                    <a:pt x="3925" y="3976"/>
                    <a:pt x="3929" y="4000"/>
                    <a:pt x="3928" y="4024"/>
                  </a:cubicBezTo>
                  <a:cubicBezTo>
                    <a:pt x="3917" y="4220"/>
                    <a:pt x="3705" y="4325"/>
                    <a:pt x="3705" y="4325"/>
                  </a:cubicBezTo>
                  <a:cubicBezTo>
                    <a:pt x="3638" y="4360"/>
                    <a:pt x="3560" y="4381"/>
                    <a:pt x="3481" y="4391"/>
                  </a:cubicBezTo>
                  <a:cubicBezTo>
                    <a:pt x="3449" y="4395"/>
                    <a:pt x="3416" y="4397"/>
                    <a:pt x="3383" y="4397"/>
                  </a:cubicBezTo>
                  <a:cubicBezTo>
                    <a:pt x="3152" y="4397"/>
                    <a:pt x="2923" y="4292"/>
                    <a:pt x="2874" y="4057"/>
                  </a:cubicBezTo>
                  <a:cubicBezTo>
                    <a:pt x="2798" y="3705"/>
                    <a:pt x="3054" y="3658"/>
                    <a:pt x="3299" y="3611"/>
                  </a:cubicBezTo>
                  <a:cubicBezTo>
                    <a:pt x="3318" y="3608"/>
                    <a:pt x="3338" y="3606"/>
                    <a:pt x="3359" y="3606"/>
                  </a:cubicBezTo>
                  <a:close/>
                  <a:moveTo>
                    <a:pt x="3776" y="1"/>
                  </a:moveTo>
                  <a:cubicBezTo>
                    <a:pt x="3670" y="1"/>
                    <a:pt x="3548" y="22"/>
                    <a:pt x="3539" y="121"/>
                  </a:cubicBezTo>
                  <a:cubicBezTo>
                    <a:pt x="3537" y="153"/>
                    <a:pt x="3561" y="188"/>
                    <a:pt x="3602" y="222"/>
                  </a:cubicBezTo>
                  <a:cubicBezTo>
                    <a:pt x="3724" y="321"/>
                    <a:pt x="3781" y="483"/>
                    <a:pt x="3763" y="640"/>
                  </a:cubicBezTo>
                  <a:cubicBezTo>
                    <a:pt x="3760" y="656"/>
                    <a:pt x="3758" y="676"/>
                    <a:pt x="3754" y="693"/>
                  </a:cubicBezTo>
                  <a:cubicBezTo>
                    <a:pt x="3732" y="837"/>
                    <a:pt x="3668" y="971"/>
                    <a:pt x="3593" y="1084"/>
                  </a:cubicBezTo>
                  <a:cubicBezTo>
                    <a:pt x="3535" y="1077"/>
                    <a:pt x="3476" y="1074"/>
                    <a:pt x="3415" y="1074"/>
                  </a:cubicBezTo>
                  <a:cubicBezTo>
                    <a:pt x="3168" y="1074"/>
                    <a:pt x="2895" y="1126"/>
                    <a:pt x="2596" y="1243"/>
                  </a:cubicBezTo>
                  <a:cubicBezTo>
                    <a:pt x="2569" y="1254"/>
                    <a:pt x="2541" y="1263"/>
                    <a:pt x="2513" y="1270"/>
                  </a:cubicBezTo>
                  <a:cubicBezTo>
                    <a:pt x="2368" y="1156"/>
                    <a:pt x="2214" y="997"/>
                    <a:pt x="2139" y="802"/>
                  </a:cubicBezTo>
                  <a:cubicBezTo>
                    <a:pt x="2120" y="753"/>
                    <a:pt x="2104" y="708"/>
                    <a:pt x="2091" y="669"/>
                  </a:cubicBezTo>
                  <a:cubicBezTo>
                    <a:pt x="2047" y="535"/>
                    <a:pt x="2070" y="384"/>
                    <a:pt x="2158" y="272"/>
                  </a:cubicBezTo>
                  <a:cubicBezTo>
                    <a:pt x="2189" y="230"/>
                    <a:pt x="2211" y="191"/>
                    <a:pt x="2214" y="155"/>
                  </a:cubicBezTo>
                  <a:cubicBezTo>
                    <a:pt x="2222" y="84"/>
                    <a:pt x="2173" y="51"/>
                    <a:pt x="2089" y="51"/>
                  </a:cubicBezTo>
                  <a:cubicBezTo>
                    <a:pt x="1962" y="51"/>
                    <a:pt x="1753" y="127"/>
                    <a:pt x="1536" y="266"/>
                  </a:cubicBezTo>
                  <a:cubicBezTo>
                    <a:pt x="1536" y="266"/>
                    <a:pt x="1190" y="503"/>
                    <a:pt x="1314" y="651"/>
                  </a:cubicBezTo>
                  <a:cubicBezTo>
                    <a:pt x="1332" y="674"/>
                    <a:pt x="1365" y="683"/>
                    <a:pt x="1407" y="683"/>
                  </a:cubicBezTo>
                  <a:cubicBezTo>
                    <a:pt x="1419" y="683"/>
                    <a:pt x="1431" y="682"/>
                    <a:pt x="1444" y="681"/>
                  </a:cubicBezTo>
                  <a:cubicBezTo>
                    <a:pt x="1463" y="679"/>
                    <a:pt x="1481" y="678"/>
                    <a:pt x="1500" y="678"/>
                  </a:cubicBezTo>
                  <a:cubicBezTo>
                    <a:pt x="1636" y="678"/>
                    <a:pt x="1766" y="733"/>
                    <a:pt x="1852" y="841"/>
                  </a:cubicBezTo>
                  <a:cubicBezTo>
                    <a:pt x="1873" y="866"/>
                    <a:pt x="1894" y="893"/>
                    <a:pt x="1917" y="924"/>
                  </a:cubicBezTo>
                  <a:cubicBezTo>
                    <a:pt x="2018" y="1060"/>
                    <a:pt x="2072" y="1226"/>
                    <a:pt x="2099" y="1382"/>
                  </a:cubicBezTo>
                  <a:cubicBezTo>
                    <a:pt x="2005" y="1428"/>
                    <a:pt x="1910" y="1501"/>
                    <a:pt x="1814" y="1635"/>
                  </a:cubicBezTo>
                  <a:cubicBezTo>
                    <a:pt x="1681" y="1818"/>
                    <a:pt x="1638" y="2033"/>
                    <a:pt x="1601" y="2255"/>
                  </a:cubicBezTo>
                  <a:cubicBezTo>
                    <a:pt x="1515" y="2270"/>
                    <a:pt x="1415" y="2282"/>
                    <a:pt x="1310" y="2282"/>
                  </a:cubicBezTo>
                  <a:cubicBezTo>
                    <a:pt x="1171" y="2282"/>
                    <a:pt x="1023" y="2262"/>
                    <a:pt x="890" y="2203"/>
                  </a:cubicBezTo>
                  <a:cubicBezTo>
                    <a:pt x="781" y="2155"/>
                    <a:pt x="699" y="2112"/>
                    <a:pt x="636" y="2072"/>
                  </a:cubicBezTo>
                  <a:cubicBezTo>
                    <a:pt x="570" y="2029"/>
                    <a:pt x="530" y="1957"/>
                    <a:pt x="529" y="1878"/>
                  </a:cubicBezTo>
                  <a:cubicBezTo>
                    <a:pt x="528" y="1796"/>
                    <a:pt x="514" y="1730"/>
                    <a:pt x="482" y="1689"/>
                  </a:cubicBezTo>
                  <a:cubicBezTo>
                    <a:pt x="462" y="1664"/>
                    <a:pt x="440" y="1652"/>
                    <a:pt x="416" y="1652"/>
                  </a:cubicBezTo>
                  <a:cubicBezTo>
                    <a:pt x="304" y="1652"/>
                    <a:pt x="155" y="1903"/>
                    <a:pt x="80" y="2252"/>
                  </a:cubicBezTo>
                  <a:cubicBezTo>
                    <a:pt x="80" y="2252"/>
                    <a:pt x="0" y="2667"/>
                    <a:pt x="195" y="2683"/>
                  </a:cubicBezTo>
                  <a:cubicBezTo>
                    <a:pt x="197" y="2684"/>
                    <a:pt x="199" y="2684"/>
                    <a:pt x="201" y="2684"/>
                  </a:cubicBezTo>
                  <a:cubicBezTo>
                    <a:pt x="253" y="2684"/>
                    <a:pt x="310" y="2625"/>
                    <a:pt x="360" y="2535"/>
                  </a:cubicBezTo>
                  <a:cubicBezTo>
                    <a:pt x="398" y="2466"/>
                    <a:pt x="472" y="2425"/>
                    <a:pt x="553" y="2425"/>
                  </a:cubicBezTo>
                  <a:cubicBezTo>
                    <a:pt x="554" y="2425"/>
                    <a:pt x="555" y="2425"/>
                    <a:pt x="556" y="2425"/>
                  </a:cubicBezTo>
                  <a:cubicBezTo>
                    <a:pt x="626" y="2426"/>
                    <a:pt x="713" y="2433"/>
                    <a:pt x="820" y="2448"/>
                  </a:cubicBezTo>
                  <a:cubicBezTo>
                    <a:pt x="1089" y="2486"/>
                    <a:pt x="1326" y="2666"/>
                    <a:pt x="1478" y="2808"/>
                  </a:cubicBezTo>
                  <a:lnTo>
                    <a:pt x="1466" y="2841"/>
                  </a:lnTo>
                  <a:cubicBezTo>
                    <a:pt x="1357" y="3105"/>
                    <a:pt x="1465" y="3325"/>
                    <a:pt x="1550" y="3554"/>
                  </a:cubicBezTo>
                  <a:cubicBezTo>
                    <a:pt x="1427" y="3740"/>
                    <a:pt x="1216" y="3998"/>
                    <a:pt x="933" y="4107"/>
                  </a:cubicBezTo>
                  <a:cubicBezTo>
                    <a:pt x="724" y="4187"/>
                    <a:pt x="586" y="4216"/>
                    <a:pt x="495" y="4223"/>
                  </a:cubicBezTo>
                  <a:cubicBezTo>
                    <a:pt x="405" y="4114"/>
                    <a:pt x="313" y="4036"/>
                    <a:pt x="233" y="4026"/>
                  </a:cubicBezTo>
                  <a:cubicBezTo>
                    <a:pt x="227" y="4025"/>
                    <a:pt x="222" y="4025"/>
                    <a:pt x="216" y="4025"/>
                  </a:cubicBezTo>
                  <a:cubicBezTo>
                    <a:pt x="49" y="4025"/>
                    <a:pt x="114" y="4377"/>
                    <a:pt x="357" y="4756"/>
                  </a:cubicBezTo>
                  <a:cubicBezTo>
                    <a:pt x="357" y="4756"/>
                    <a:pt x="541" y="5026"/>
                    <a:pt x="695" y="5026"/>
                  </a:cubicBezTo>
                  <a:cubicBezTo>
                    <a:pt x="722" y="5026"/>
                    <a:pt x="749" y="5017"/>
                    <a:pt x="773" y="4997"/>
                  </a:cubicBezTo>
                  <a:cubicBezTo>
                    <a:pt x="833" y="4946"/>
                    <a:pt x="809" y="4804"/>
                    <a:pt x="744" y="4644"/>
                  </a:cubicBezTo>
                  <a:cubicBezTo>
                    <a:pt x="800" y="4572"/>
                    <a:pt x="897" y="4472"/>
                    <a:pt x="1067" y="4346"/>
                  </a:cubicBezTo>
                  <a:cubicBezTo>
                    <a:pt x="1312" y="4165"/>
                    <a:pt x="1642" y="4123"/>
                    <a:pt x="1866" y="4117"/>
                  </a:cubicBezTo>
                  <a:cubicBezTo>
                    <a:pt x="2062" y="4352"/>
                    <a:pt x="2319" y="4524"/>
                    <a:pt x="2607" y="4626"/>
                  </a:cubicBezTo>
                  <a:cubicBezTo>
                    <a:pt x="2617" y="4735"/>
                    <a:pt x="2610" y="4862"/>
                    <a:pt x="2562" y="4972"/>
                  </a:cubicBezTo>
                  <a:cubicBezTo>
                    <a:pt x="2509" y="5092"/>
                    <a:pt x="2464" y="5162"/>
                    <a:pt x="2428" y="5203"/>
                  </a:cubicBezTo>
                  <a:cubicBezTo>
                    <a:pt x="2405" y="5200"/>
                    <a:pt x="2383" y="5199"/>
                    <a:pt x="2363" y="5199"/>
                  </a:cubicBezTo>
                  <a:cubicBezTo>
                    <a:pt x="2309" y="5199"/>
                    <a:pt x="2265" y="5208"/>
                    <a:pt x="2239" y="5230"/>
                  </a:cubicBezTo>
                  <a:cubicBezTo>
                    <a:pt x="2151" y="5300"/>
                    <a:pt x="2326" y="5424"/>
                    <a:pt x="2593" y="5483"/>
                  </a:cubicBezTo>
                  <a:cubicBezTo>
                    <a:pt x="2593" y="5483"/>
                    <a:pt x="2645" y="5492"/>
                    <a:pt x="2703" y="5492"/>
                  </a:cubicBezTo>
                  <a:cubicBezTo>
                    <a:pt x="2776" y="5492"/>
                    <a:pt x="2858" y="5477"/>
                    <a:pt x="2864" y="5409"/>
                  </a:cubicBezTo>
                  <a:cubicBezTo>
                    <a:pt x="2868" y="5365"/>
                    <a:pt x="2800" y="5316"/>
                    <a:pt x="2707" y="5275"/>
                  </a:cubicBezTo>
                  <a:cubicBezTo>
                    <a:pt x="2701" y="5223"/>
                    <a:pt x="2698" y="5140"/>
                    <a:pt x="2717" y="5019"/>
                  </a:cubicBezTo>
                  <a:cubicBezTo>
                    <a:pt x="2734" y="4897"/>
                    <a:pt x="2798" y="4785"/>
                    <a:pt x="2864" y="4697"/>
                  </a:cubicBezTo>
                  <a:cubicBezTo>
                    <a:pt x="2995" y="4723"/>
                    <a:pt x="3129" y="4736"/>
                    <a:pt x="3266" y="4736"/>
                  </a:cubicBezTo>
                  <a:cubicBezTo>
                    <a:pt x="3445" y="4736"/>
                    <a:pt x="3628" y="4713"/>
                    <a:pt x="3810" y="4665"/>
                  </a:cubicBezTo>
                  <a:lnTo>
                    <a:pt x="3854" y="4655"/>
                  </a:lnTo>
                  <a:cubicBezTo>
                    <a:pt x="4003" y="4787"/>
                    <a:pt x="4151" y="4956"/>
                    <a:pt x="4229" y="5158"/>
                  </a:cubicBezTo>
                  <a:cubicBezTo>
                    <a:pt x="4251" y="5213"/>
                    <a:pt x="4269" y="5266"/>
                    <a:pt x="4285" y="5311"/>
                  </a:cubicBezTo>
                  <a:cubicBezTo>
                    <a:pt x="4338" y="5476"/>
                    <a:pt x="4313" y="5657"/>
                    <a:pt x="4208" y="5794"/>
                  </a:cubicBezTo>
                  <a:cubicBezTo>
                    <a:pt x="4169" y="5843"/>
                    <a:pt x="4145" y="5892"/>
                    <a:pt x="4140" y="5935"/>
                  </a:cubicBezTo>
                  <a:cubicBezTo>
                    <a:pt x="4130" y="6019"/>
                    <a:pt x="4188" y="6059"/>
                    <a:pt x="4289" y="6059"/>
                  </a:cubicBezTo>
                  <a:cubicBezTo>
                    <a:pt x="4442" y="6059"/>
                    <a:pt x="4692" y="5968"/>
                    <a:pt x="4954" y="5800"/>
                  </a:cubicBezTo>
                  <a:cubicBezTo>
                    <a:pt x="4954" y="5800"/>
                    <a:pt x="5372" y="5515"/>
                    <a:pt x="5221" y="5338"/>
                  </a:cubicBezTo>
                  <a:cubicBezTo>
                    <a:pt x="5198" y="5313"/>
                    <a:pt x="5159" y="5300"/>
                    <a:pt x="5110" y="5300"/>
                  </a:cubicBezTo>
                  <a:cubicBezTo>
                    <a:pt x="5095" y="5300"/>
                    <a:pt x="5079" y="5302"/>
                    <a:pt x="5061" y="5304"/>
                  </a:cubicBezTo>
                  <a:cubicBezTo>
                    <a:pt x="5039" y="5307"/>
                    <a:pt x="5016" y="5308"/>
                    <a:pt x="4993" y="5308"/>
                  </a:cubicBezTo>
                  <a:cubicBezTo>
                    <a:pt x="4832" y="5308"/>
                    <a:pt x="4678" y="5239"/>
                    <a:pt x="4576" y="5111"/>
                  </a:cubicBezTo>
                  <a:cubicBezTo>
                    <a:pt x="4550" y="5080"/>
                    <a:pt x="4525" y="5047"/>
                    <a:pt x="4498" y="5010"/>
                  </a:cubicBezTo>
                  <a:cubicBezTo>
                    <a:pt x="4378" y="4847"/>
                    <a:pt x="4312" y="4649"/>
                    <a:pt x="4280" y="4464"/>
                  </a:cubicBezTo>
                  <a:cubicBezTo>
                    <a:pt x="4446" y="4359"/>
                    <a:pt x="4588" y="4219"/>
                    <a:pt x="4655" y="4042"/>
                  </a:cubicBezTo>
                  <a:cubicBezTo>
                    <a:pt x="4704" y="3910"/>
                    <a:pt x="4760" y="3784"/>
                    <a:pt x="4816" y="3664"/>
                  </a:cubicBezTo>
                  <a:cubicBezTo>
                    <a:pt x="4872" y="3657"/>
                    <a:pt x="4934" y="3651"/>
                    <a:pt x="4998" y="3651"/>
                  </a:cubicBezTo>
                  <a:cubicBezTo>
                    <a:pt x="5107" y="3651"/>
                    <a:pt x="5222" y="3667"/>
                    <a:pt x="5325" y="3713"/>
                  </a:cubicBezTo>
                  <a:cubicBezTo>
                    <a:pt x="5473" y="3778"/>
                    <a:pt x="5559" y="3835"/>
                    <a:pt x="5608" y="3878"/>
                  </a:cubicBezTo>
                  <a:cubicBezTo>
                    <a:pt x="5599" y="3980"/>
                    <a:pt x="5605" y="4067"/>
                    <a:pt x="5642" y="4112"/>
                  </a:cubicBezTo>
                  <a:cubicBezTo>
                    <a:pt x="5657" y="4131"/>
                    <a:pt x="5674" y="4140"/>
                    <a:pt x="5693" y="4140"/>
                  </a:cubicBezTo>
                  <a:cubicBezTo>
                    <a:pt x="5779" y="4140"/>
                    <a:pt x="5895" y="3946"/>
                    <a:pt x="5954" y="3676"/>
                  </a:cubicBezTo>
                  <a:cubicBezTo>
                    <a:pt x="5954" y="3676"/>
                    <a:pt x="6013" y="3353"/>
                    <a:pt x="5864" y="3341"/>
                  </a:cubicBezTo>
                  <a:cubicBezTo>
                    <a:pt x="5862" y="3341"/>
                    <a:pt x="5860" y="3341"/>
                    <a:pt x="5859" y="3341"/>
                  </a:cubicBezTo>
                  <a:cubicBezTo>
                    <a:pt x="5805" y="3341"/>
                    <a:pt x="5746" y="3424"/>
                    <a:pt x="5697" y="3536"/>
                  </a:cubicBezTo>
                  <a:cubicBezTo>
                    <a:pt x="5671" y="3540"/>
                    <a:pt x="5639" y="3542"/>
                    <a:pt x="5601" y="3542"/>
                  </a:cubicBezTo>
                  <a:cubicBezTo>
                    <a:pt x="5544" y="3542"/>
                    <a:pt x="5471" y="3537"/>
                    <a:pt x="5379" y="3523"/>
                  </a:cubicBezTo>
                  <a:cubicBezTo>
                    <a:pt x="5222" y="3501"/>
                    <a:pt x="5080" y="3417"/>
                    <a:pt x="4968" y="3330"/>
                  </a:cubicBezTo>
                  <a:cubicBezTo>
                    <a:pt x="5098" y="3025"/>
                    <a:pt x="5171" y="2729"/>
                    <a:pt x="5042" y="2367"/>
                  </a:cubicBezTo>
                  <a:cubicBezTo>
                    <a:pt x="5027" y="2327"/>
                    <a:pt x="5012" y="2286"/>
                    <a:pt x="4995" y="2246"/>
                  </a:cubicBezTo>
                  <a:cubicBezTo>
                    <a:pt x="5105" y="2120"/>
                    <a:pt x="5247" y="1997"/>
                    <a:pt x="5415" y="1931"/>
                  </a:cubicBezTo>
                  <a:cubicBezTo>
                    <a:pt x="5607" y="1856"/>
                    <a:pt x="5738" y="1830"/>
                    <a:pt x="5820" y="1823"/>
                  </a:cubicBezTo>
                  <a:cubicBezTo>
                    <a:pt x="5901" y="1924"/>
                    <a:pt x="5989" y="1997"/>
                    <a:pt x="6062" y="2006"/>
                  </a:cubicBezTo>
                  <a:cubicBezTo>
                    <a:pt x="6067" y="2007"/>
                    <a:pt x="6072" y="2007"/>
                    <a:pt x="6076" y="2007"/>
                  </a:cubicBezTo>
                  <a:cubicBezTo>
                    <a:pt x="6235" y="2007"/>
                    <a:pt x="6176" y="1679"/>
                    <a:pt x="5950" y="1328"/>
                  </a:cubicBezTo>
                  <a:cubicBezTo>
                    <a:pt x="5950" y="1328"/>
                    <a:pt x="5779" y="1079"/>
                    <a:pt x="5638" y="1079"/>
                  </a:cubicBezTo>
                  <a:cubicBezTo>
                    <a:pt x="5612" y="1079"/>
                    <a:pt x="5588" y="1087"/>
                    <a:pt x="5565" y="1106"/>
                  </a:cubicBezTo>
                  <a:cubicBezTo>
                    <a:pt x="5510" y="1151"/>
                    <a:pt x="5532" y="1284"/>
                    <a:pt x="5591" y="1431"/>
                  </a:cubicBezTo>
                  <a:cubicBezTo>
                    <a:pt x="5539" y="1499"/>
                    <a:pt x="5449" y="1592"/>
                    <a:pt x="5293" y="1709"/>
                  </a:cubicBezTo>
                  <a:cubicBezTo>
                    <a:pt x="5152" y="1814"/>
                    <a:pt x="4977" y="1867"/>
                    <a:pt x="4817" y="1894"/>
                  </a:cubicBezTo>
                  <a:cubicBezTo>
                    <a:pt x="4604" y="1550"/>
                    <a:pt x="4302" y="1275"/>
                    <a:pt x="3912" y="1150"/>
                  </a:cubicBezTo>
                  <a:cubicBezTo>
                    <a:pt x="3910" y="1021"/>
                    <a:pt x="3927" y="882"/>
                    <a:pt x="3983" y="758"/>
                  </a:cubicBezTo>
                  <a:cubicBezTo>
                    <a:pt x="3998" y="725"/>
                    <a:pt x="4011" y="696"/>
                    <a:pt x="4026" y="666"/>
                  </a:cubicBezTo>
                  <a:cubicBezTo>
                    <a:pt x="4088" y="536"/>
                    <a:pt x="4214" y="446"/>
                    <a:pt x="4357" y="422"/>
                  </a:cubicBezTo>
                  <a:cubicBezTo>
                    <a:pt x="4397" y="414"/>
                    <a:pt x="4430" y="402"/>
                    <a:pt x="4453" y="385"/>
                  </a:cubicBezTo>
                  <a:cubicBezTo>
                    <a:pt x="4582" y="283"/>
                    <a:pt x="4325" y="100"/>
                    <a:pt x="3936" y="15"/>
                  </a:cubicBezTo>
                  <a:cubicBezTo>
                    <a:pt x="3936" y="15"/>
                    <a:pt x="3861" y="1"/>
                    <a:pt x="37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3"/>
            <p:cNvSpPr/>
            <p:nvPr/>
          </p:nvSpPr>
          <p:spPr>
            <a:xfrm>
              <a:off x="5887771" y="3323754"/>
              <a:ext cx="204992" cy="198123"/>
            </a:xfrm>
            <a:custGeom>
              <a:avLst/>
              <a:gdLst/>
              <a:ahLst/>
              <a:cxnLst/>
              <a:rect l="l" t="t" r="r" b="b"/>
              <a:pathLst>
                <a:path w="3372" h="3259" extrusionOk="0">
                  <a:moveTo>
                    <a:pt x="1441" y="1"/>
                  </a:moveTo>
                  <a:lnTo>
                    <a:pt x="819" y="176"/>
                  </a:lnTo>
                  <a:cubicBezTo>
                    <a:pt x="819" y="176"/>
                    <a:pt x="328" y="482"/>
                    <a:pt x="328" y="525"/>
                  </a:cubicBezTo>
                  <a:cubicBezTo>
                    <a:pt x="328" y="568"/>
                    <a:pt x="175" y="1023"/>
                    <a:pt x="175" y="1023"/>
                  </a:cubicBezTo>
                  <a:lnTo>
                    <a:pt x="0" y="1578"/>
                  </a:lnTo>
                  <a:lnTo>
                    <a:pt x="56" y="2063"/>
                  </a:lnTo>
                  <a:lnTo>
                    <a:pt x="406" y="2682"/>
                  </a:lnTo>
                  <a:lnTo>
                    <a:pt x="974" y="3006"/>
                  </a:lnTo>
                  <a:lnTo>
                    <a:pt x="1437" y="3258"/>
                  </a:lnTo>
                  <a:lnTo>
                    <a:pt x="2385" y="3048"/>
                  </a:lnTo>
                  <a:lnTo>
                    <a:pt x="2663" y="2773"/>
                  </a:lnTo>
                  <a:lnTo>
                    <a:pt x="3118" y="2331"/>
                  </a:lnTo>
                  <a:lnTo>
                    <a:pt x="3191" y="2119"/>
                  </a:lnTo>
                  <a:lnTo>
                    <a:pt x="3286" y="1940"/>
                  </a:lnTo>
                  <a:lnTo>
                    <a:pt x="3350" y="1692"/>
                  </a:lnTo>
                  <a:lnTo>
                    <a:pt x="3372" y="1488"/>
                  </a:lnTo>
                  <a:lnTo>
                    <a:pt x="3297" y="930"/>
                  </a:lnTo>
                  <a:lnTo>
                    <a:pt x="2999" y="580"/>
                  </a:lnTo>
                  <a:lnTo>
                    <a:pt x="2538" y="95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3"/>
            <p:cNvSpPr/>
            <p:nvPr/>
          </p:nvSpPr>
          <p:spPr>
            <a:xfrm>
              <a:off x="5793786" y="3242353"/>
              <a:ext cx="379041" cy="368403"/>
            </a:xfrm>
            <a:custGeom>
              <a:avLst/>
              <a:gdLst/>
              <a:ahLst/>
              <a:cxnLst/>
              <a:rect l="l" t="t" r="r" b="b"/>
              <a:pathLst>
                <a:path w="6235" h="6060" extrusionOk="0">
                  <a:moveTo>
                    <a:pt x="2534" y="1745"/>
                  </a:moveTo>
                  <a:cubicBezTo>
                    <a:pt x="2755" y="1745"/>
                    <a:pt x="2630" y="2101"/>
                    <a:pt x="2630" y="2101"/>
                  </a:cubicBezTo>
                  <a:cubicBezTo>
                    <a:pt x="2618" y="2143"/>
                    <a:pt x="2591" y="2192"/>
                    <a:pt x="2533" y="2192"/>
                  </a:cubicBezTo>
                  <a:cubicBezTo>
                    <a:pt x="2495" y="2192"/>
                    <a:pt x="2445" y="2172"/>
                    <a:pt x="2377" y="2116"/>
                  </a:cubicBezTo>
                  <a:cubicBezTo>
                    <a:pt x="2272" y="2030"/>
                    <a:pt x="2260" y="1918"/>
                    <a:pt x="2320" y="1841"/>
                  </a:cubicBezTo>
                  <a:cubicBezTo>
                    <a:pt x="2360" y="1787"/>
                    <a:pt x="2428" y="1751"/>
                    <a:pt x="2523" y="1746"/>
                  </a:cubicBezTo>
                  <a:cubicBezTo>
                    <a:pt x="2526" y="1745"/>
                    <a:pt x="2530" y="1745"/>
                    <a:pt x="2534" y="1745"/>
                  </a:cubicBezTo>
                  <a:close/>
                  <a:moveTo>
                    <a:pt x="3447" y="1393"/>
                  </a:moveTo>
                  <a:cubicBezTo>
                    <a:pt x="3649" y="1393"/>
                    <a:pt x="3832" y="1460"/>
                    <a:pt x="3967" y="1566"/>
                  </a:cubicBezTo>
                  <a:cubicBezTo>
                    <a:pt x="4064" y="1638"/>
                    <a:pt x="4136" y="1729"/>
                    <a:pt x="4175" y="1826"/>
                  </a:cubicBezTo>
                  <a:cubicBezTo>
                    <a:pt x="4283" y="2100"/>
                    <a:pt x="4036" y="2262"/>
                    <a:pt x="4036" y="2262"/>
                  </a:cubicBezTo>
                  <a:cubicBezTo>
                    <a:pt x="3959" y="2304"/>
                    <a:pt x="3860" y="2323"/>
                    <a:pt x="3753" y="2323"/>
                  </a:cubicBezTo>
                  <a:cubicBezTo>
                    <a:pt x="3379" y="2323"/>
                    <a:pt x="2898" y="2103"/>
                    <a:pt x="2829" y="1881"/>
                  </a:cubicBezTo>
                  <a:cubicBezTo>
                    <a:pt x="2742" y="1596"/>
                    <a:pt x="2888" y="1477"/>
                    <a:pt x="3294" y="1406"/>
                  </a:cubicBezTo>
                  <a:cubicBezTo>
                    <a:pt x="3303" y="1405"/>
                    <a:pt x="3313" y="1404"/>
                    <a:pt x="3320" y="1402"/>
                  </a:cubicBezTo>
                  <a:cubicBezTo>
                    <a:pt x="3363" y="1396"/>
                    <a:pt x="3405" y="1393"/>
                    <a:pt x="3447" y="1393"/>
                  </a:cubicBezTo>
                  <a:close/>
                  <a:moveTo>
                    <a:pt x="3208" y="2403"/>
                  </a:moveTo>
                  <a:cubicBezTo>
                    <a:pt x="3437" y="2403"/>
                    <a:pt x="3684" y="2507"/>
                    <a:pt x="3750" y="2691"/>
                  </a:cubicBezTo>
                  <a:cubicBezTo>
                    <a:pt x="3853" y="2983"/>
                    <a:pt x="3583" y="3252"/>
                    <a:pt x="3583" y="3252"/>
                  </a:cubicBezTo>
                  <a:cubicBezTo>
                    <a:pt x="3487" y="3360"/>
                    <a:pt x="3342" y="3395"/>
                    <a:pt x="3198" y="3395"/>
                  </a:cubicBezTo>
                  <a:cubicBezTo>
                    <a:pt x="3087" y="3395"/>
                    <a:pt x="2977" y="3374"/>
                    <a:pt x="2889" y="3349"/>
                  </a:cubicBezTo>
                  <a:cubicBezTo>
                    <a:pt x="2688" y="3290"/>
                    <a:pt x="2642" y="2716"/>
                    <a:pt x="2866" y="2512"/>
                  </a:cubicBezTo>
                  <a:cubicBezTo>
                    <a:pt x="2948" y="2438"/>
                    <a:pt x="3075" y="2403"/>
                    <a:pt x="3208" y="2403"/>
                  </a:cubicBezTo>
                  <a:close/>
                  <a:moveTo>
                    <a:pt x="4511" y="2267"/>
                  </a:moveTo>
                  <a:cubicBezTo>
                    <a:pt x="4568" y="2267"/>
                    <a:pt x="4631" y="2293"/>
                    <a:pt x="4699" y="2348"/>
                  </a:cubicBezTo>
                  <a:cubicBezTo>
                    <a:pt x="4751" y="2387"/>
                    <a:pt x="4786" y="2443"/>
                    <a:pt x="4808" y="2503"/>
                  </a:cubicBezTo>
                  <a:cubicBezTo>
                    <a:pt x="4895" y="2736"/>
                    <a:pt x="4821" y="3073"/>
                    <a:pt x="4821" y="3073"/>
                  </a:cubicBezTo>
                  <a:cubicBezTo>
                    <a:pt x="4817" y="3098"/>
                    <a:pt x="4806" y="3129"/>
                    <a:pt x="4789" y="3162"/>
                  </a:cubicBezTo>
                  <a:cubicBezTo>
                    <a:pt x="4749" y="3236"/>
                    <a:pt x="4681" y="3318"/>
                    <a:pt x="4600" y="3374"/>
                  </a:cubicBezTo>
                  <a:cubicBezTo>
                    <a:pt x="4544" y="3413"/>
                    <a:pt x="4485" y="3439"/>
                    <a:pt x="4427" y="3439"/>
                  </a:cubicBezTo>
                  <a:cubicBezTo>
                    <a:pt x="4414" y="3439"/>
                    <a:pt x="4402" y="3438"/>
                    <a:pt x="4390" y="3436"/>
                  </a:cubicBezTo>
                  <a:cubicBezTo>
                    <a:pt x="4204" y="3401"/>
                    <a:pt x="4073" y="3028"/>
                    <a:pt x="4181" y="2671"/>
                  </a:cubicBezTo>
                  <a:cubicBezTo>
                    <a:pt x="4249" y="2452"/>
                    <a:pt x="4339" y="2310"/>
                    <a:pt x="4454" y="2276"/>
                  </a:cubicBezTo>
                  <a:cubicBezTo>
                    <a:pt x="4472" y="2270"/>
                    <a:pt x="4491" y="2267"/>
                    <a:pt x="4511" y="2267"/>
                  </a:cubicBezTo>
                  <a:close/>
                  <a:moveTo>
                    <a:pt x="2137" y="2110"/>
                  </a:moveTo>
                  <a:cubicBezTo>
                    <a:pt x="2419" y="2110"/>
                    <a:pt x="2481" y="2672"/>
                    <a:pt x="2516" y="2962"/>
                  </a:cubicBezTo>
                  <a:cubicBezTo>
                    <a:pt x="2551" y="3259"/>
                    <a:pt x="2406" y="3383"/>
                    <a:pt x="2406" y="3383"/>
                  </a:cubicBezTo>
                  <a:cubicBezTo>
                    <a:pt x="2323" y="3493"/>
                    <a:pt x="2237" y="3536"/>
                    <a:pt x="2155" y="3536"/>
                  </a:cubicBezTo>
                  <a:cubicBezTo>
                    <a:pt x="1906" y="3536"/>
                    <a:pt x="1692" y="3134"/>
                    <a:pt x="1717" y="2938"/>
                  </a:cubicBezTo>
                  <a:cubicBezTo>
                    <a:pt x="1721" y="2923"/>
                    <a:pt x="1721" y="2907"/>
                    <a:pt x="1725" y="2890"/>
                  </a:cubicBezTo>
                  <a:lnTo>
                    <a:pt x="1725" y="2888"/>
                  </a:lnTo>
                  <a:cubicBezTo>
                    <a:pt x="1747" y="2708"/>
                    <a:pt x="1785" y="2435"/>
                    <a:pt x="1893" y="2265"/>
                  </a:cubicBezTo>
                  <a:cubicBezTo>
                    <a:pt x="1947" y="2180"/>
                    <a:pt x="2017" y="2121"/>
                    <a:pt x="2112" y="2112"/>
                  </a:cubicBezTo>
                  <a:cubicBezTo>
                    <a:pt x="2121" y="2111"/>
                    <a:pt x="2129" y="2110"/>
                    <a:pt x="2137" y="2110"/>
                  </a:cubicBezTo>
                  <a:close/>
                  <a:moveTo>
                    <a:pt x="4191" y="3653"/>
                  </a:moveTo>
                  <a:cubicBezTo>
                    <a:pt x="4221" y="3653"/>
                    <a:pt x="4254" y="3661"/>
                    <a:pt x="4285" y="3679"/>
                  </a:cubicBezTo>
                  <a:cubicBezTo>
                    <a:pt x="4434" y="3765"/>
                    <a:pt x="4342" y="3839"/>
                    <a:pt x="4342" y="3839"/>
                  </a:cubicBezTo>
                  <a:cubicBezTo>
                    <a:pt x="4327" y="3887"/>
                    <a:pt x="4292" y="3920"/>
                    <a:pt x="4249" y="3940"/>
                  </a:cubicBezTo>
                  <a:cubicBezTo>
                    <a:pt x="4220" y="3953"/>
                    <a:pt x="4187" y="3959"/>
                    <a:pt x="4156" y="3959"/>
                  </a:cubicBezTo>
                  <a:cubicBezTo>
                    <a:pt x="4104" y="3959"/>
                    <a:pt x="4055" y="3941"/>
                    <a:pt x="4028" y="3903"/>
                  </a:cubicBezTo>
                  <a:lnTo>
                    <a:pt x="4027" y="3903"/>
                  </a:lnTo>
                  <a:cubicBezTo>
                    <a:pt x="4019" y="3892"/>
                    <a:pt x="4014" y="3880"/>
                    <a:pt x="4010" y="3866"/>
                  </a:cubicBezTo>
                  <a:cubicBezTo>
                    <a:pt x="3983" y="3760"/>
                    <a:pt x="4078" y="3653"/>
                    <a:pt x="4191" y="3653"/>
                  </a:cubicBezTo>
                  <a:close/>
                  <a:moveTo>
                    <a:pt x="2476" y="3568"/>
                  </a:moveTo>
                  <a:cubicBezTo>
                    <a:pt x="2527" y="3568"/>
                    <a:pt x="2570" y="3582"/>
                    <a:pt x="2595" y="3614"/>
                  </a:cubicBezTo>
                  <a:cubicBezTo>
                    <a:pt x="2675" y="3722"/>
                    <a:pt x="2609" y="3902"/>
                    <a:pt x="2609" y="3902"/>
                  </a:cubicBezTo>
                  <a:cubicBezTo>
                    <a:pt x="2557" y="4000"/>
                    <a:pt x="2491" y="4037"/>
                    <a:pt x="2426" y="4037"/>
                  </a:cubicBezTo>
                  <a:cubicBezTo>
                    <a:pt x="2288" y="4037"/>
                    <a:pt x="2155" y="3872"/>
                    <a:pt x="2175" y="3763"/>
                  </a:cubicBezTo>
                  <a:cubicBezTo>
                    <a:pt x="2196" y="3650"/>
                    <a:pt x="2355" y="3568"/>
                    <a:pt x="2476" y="3568"/>
                  </a:cubicBezTo>
                  <a:close/>
                  <a:moveTo>
                    <a:pt x="3361" y="3607"/>
                  </a:moveTo>
                  <a:cubicBezTo>
                    <a:pt x="3573" y="3607"/>
                    <a:pt x="3855" y="3786"/>
                    <a:pt x="3917" y="3951"/>
                  </a:cubicBezTo>
                  <a:cubicBezTo>
                    <a:pt x="3926" y="3976"/>
                    <a:pt x="3930" y="4001"/>
                    <a:pt x="3929" y="4024"/>
                  </a:cubicBezTo>
                  <a:cubicBezTo>
                    <a:pt x="3918" y="4220"/>
                    <a:pt x="3707" y="4324"/>
                    <a:pt x="3707" y="4324"/>
                  </a:cubicBezTo>
                  <a:cubicBezTo>
                    <a:pt x="3639" y="4359"/>
                    <a:pt x="3561" y="4381"/>
                    <a:pt x="3482" y="4390"/>
                  </a:cubicBezTo>
                  <a:cubicBezTo>
                    <a:pt x="3449" y="4394"/>
                    <a:pt x="3416" y="4396"/>
                    <a:pt x="3383" y="4396"/>
                  </a:cubicBezTo>
                  <a:cubicBezTo>
                    <a:pt x="3153" y="4396"/>
                    <a:pt x="2924" y="4290"/>
                    <a:pt x="2875" y="4056"/>
                  </a:cubicBezTo>
                  <a:cubicBezTo>
                    <a:pt x="2799" y="3704"/>
                    <a:pt x="3055" y="3656"/>
                    <a:pt x="3300" y="3612"/>
                  </a:cubicBezTo>
                  <a:cubicBezTo>
                    <a:pt x="3319" y="3609"/>
                    <a:pt x="3340" y="3607"/>
                    <a:pt x="3361" y="3607"/>
                  </a:cubicBezTo>
                  <a:close/>
                  <a:moveTo>
                    <a:pt x="3775" y="1"/>
                  </a:moveTo>
                  <a:cubicBezTo>
                    <a:pt x="3669" y="1"/>
                    <a:pt x="3549" y="23"/>
                    <a:pt x="3540" y="121"/>
                  </a:cubicBezTo>
                  <a:cubicBezTo>
                    <a:pt x="3537" y="153"/>
                    <a:pt x="3561" y="189"/>
                    <a:pt x="3601" y="222"/>
                  </a:cubicBezTo>
                  <a:cubicBezTo>
                    <a:pt x="3724" y="322"/>
                    <a:pt x="3782" y="484"/>
                    <a:pt x="3763" y="641"/>
                  </a:cubicBezTo>
                  <a:cubicBezTo>
                    <a:pt x="3761" y="657"/>
                    <a:pt x="3757" y="675"/>
                    <a:pt x="3755" y="694"/>
                  </a:cubicBezTo>
                  <a:cubicBezTo>
                    <a:pt x="3733" y="837"/>
                    <a:pt x="3669" y="970"/>
                    <a:pt x="3594" y="1083"/>
                  </a:cubicBezTo>
                  <a:cubicBezTo>
                    <a:pt x="3537" y="1077"/>
                    <a:pt x="3478" y="1074"/>
                    <a:pt x="3417" y="1074"/>
                  </a:cubicBezTo>
                  <a:cubicBezTo>
                    <a:pt x="3170" y="1074"/>
                    <a:pt x="2896" y="1127"/>
                    <a:pt x="2597" y="1244"/>
                  </a:cubicBezTo>
                  <a:cubicBezTo>
                    <a:pt x="2570" y="1255"/>
                    <a:pt x="2541" y="1264"/>
                    <a:pt x="2513" y="1271"/>
                  </a:cubicBezTo>
                  <a:cubicBezTo>
                    <a:pt x="2368" y="1157"/>
                    <a:pt x="2215" y="997"/>
                    <a:pt x="2139" y="802"/>
                  </a:cubicBezTo>
                  <a:cubicBezTo>
                    <a:pt x="2120" y="754"/>
                    <a:pt x="2104" y="708"/>
                    <a:pt x="2092" y="669"/>
                  </a:cubicBezTo>
                  <a:cubicBezTo>
                    <a:pt x="2048" y="534"/>
                    <a:pt x="2070" y="384"/>
                    <a:pt x="2158" y="272"/>
                  </a:cubicBezTo>
                  <a:cubicBezTo>
                    <a:pt x="2189" y="231"/>
                    <a:pt x="2210" y="191"/>
                    <a:pt x="2215" y="155"/>
                  </a:cubicBezTo>
                  <a:cubicBezTo>
                    <a:pt x="2222" y="85"/>
                    <a:pt x="2173" y="51"/>
                    <a:pt x="2088" y="51"/>
                  </a:cubicBezTo>
                  <a:cubicBezTo>
                    <a:pt x="1961" y="51"/>
                    <a:pt x="1753" y="127"/>
                    <a:pt x="1536" y="266"/>
                  </a:cubicBezTo>
                  <a:cubicBezTo>
                    <a:pt x="1536" y="266"/>
                    <a:pt x="1190" y="503"/>
                    <a:pt x="1314" y="652"/>
                  </a:cubicBezTo>
                  <a:cubicBezTo>
                    <a:pt x="1333" y="673"/>
                    <a:pt x="1364" y="683"/>
                    <a:pt x="1405" y="683"/>
                  </a:cubicBezTo>
                  <a:cubicBezTo>
                    <a:pt x="1418" y="683"/>
                    <a:pt x="1431" y="682"/>
                    <a:pt x="1445" y="681"/>
                  </a:cubicBezTo>
                  <a:cubicBezTo>
                    <a:pt x="1463" y="679"/>
                    <a:pt x="1482" y="678"/>
                    <a:pt x="1500" y="678"/>
                  </a:cubicBezTo>
                  <a:cubicBezTo>
                    <a:pt x="1635" y="678"/>
                    <a:pt x="1766" y="733"/>
                    <a:pt x="1852" y="841"/>
                  </a:cubicBezTo>
                  <a:cubicBezTo>
                    <a:pt x="1872" y="867"/>
                    <a:pt x="1894" y="894"/>
                    <a:pt x="1916" y="925"/>
                  </a:cubicBezTo>
                  <a:cubicBezTo>
                    <a:pt x="2018" y="1061"/>
                    <a:pt x="2071" y="1227"/>
                    <a:pt x="2098" y="1383"/>
                  </a:cubicBezTo>
                  <a:cubicBezTo>
                    <a:pt x="2006" y="1428"/>
                    <a:pt x="1910" y="1502"/>
                    <a:pt x="1814" y="1636"/>
                  </a:cubicBezTo>
                  <a:cubicBezTo>
                    <a:pt x="1682" y="1819"/>
                    <a:pt x="1639" y="2034"/>
                    <a:pt x="1602" y="2256"/>
                  </a:cubicBezTo>
                  <a:cubicBezTo>
                    <a:pt x="1517" y="2271"/>
                    <a:pt x="1417" y="2282"/>
                    <a:pt x="1312" y="2282"/>
                  </a:cubicBezTo>
                  <a:cubicBezTo>
                    <a:pt x="1173" y="2282"/>
                    <a:pt x="1024" y="2262"/>
                    <a:pt x="890" y="2203"/>
                  </a:cubicBezTo>
                  <a:cubicBezTo>
                    <a:pt x="781" y="2155"/>
                    <a:pt x="699" y="2112"/>
                    <a:pt x="635" y="2073"/>
                  </a:cubicBezTo>
                  <a:cubicBezTo>
                    <a:pt x="570" y="2030"/>
                    <a:pt x="531" y="1957"/>
                    <a:pt x="530" y="1879"/>
                  </a:cubicBezTo>
                  <a:cubicBezTo>
                    <a:pt x="528" y="1797"/>
                    <a:pt x="515" y="1729"/>
                    <a:pt x="482" y="1690"/>
                  </a:cubicBezTo>
                  <a:cubicBezTo>
                    <a:pt x="463" y="1665"/>
                    <a:pt x="440" y="1653"/>
                    <a:pt x="416" y="1653"/>
                  </a:cubicBezTo>
                  <a:cubicBezTo>
                    <a:pt x="304" y="1653"/>
                    <a:pt x="155" y="1903"/>
                    <a:pt x="80" y="2252"/>
                  </a:cubicBezTo>
                  <a:cubicBezTo>
                    <a:pt x="80" y="2252"/>
                    <a:pt x="0" y="2667"/>
                    <a:pt x="196" y="2683"/>
                  </a:cubicBezTo>
                  <a:cubicBezTo>
                    <a:pt x="198" y="2683"/>
                    <a:pt x="200" y="2683"/>
                    <a:pt x="202" y="2683"/>
                  </a:cubicBezTo>
                  <a:cubicBezTo>
                    <a:pt x="254" y="2683"/>
                    <a:pt x="311" y="2625"/>
                    <a:pt x="360" y="2536"/>
                  </a:cubicBezTo>
                  <a:cubicBezTo>
                    <a:pt x="398" y="2467"/>
                    <a:pt x="472" y="2425"/>
                    <a:pt x="554" y="2425"/>
                  </a:cubicBezTo>
                  <a:cubicBezTo>
                    <a:pt x="555" y="2425"/>
                    <a:pt x="556" y="2425"/>
                    <a:pt x="557" y="2425"/>
                  </a:cubicBezTo>
                  <a:cubicBezTo>
                    <a:pt x="627" y="2427"/>
                    <a:pt x="714" y="2433"/>
                    <a:pt x="821" y="2449"/>
                  </a:cubicBezTo>
                  <a:cubicBezTo>
                    <a:pt x="1090" y="2487"/>
                    <a:pt x="1326" y="2666"/>
                    <a:pt x="1478" y="2809"/>
                  </a:cubicBezTo>
                  <a:lnTo>
                    <a:pt x="1466" y="2841"/>
                  </a:lnTo>
                  <a:cubicBezTo>
                    <a:pt x="1357" y="3106"/>
                    <a:pt x="1464" y="3326"/>
                    <a:pt x="1549" y="3554"/>
                  </a:cubicBezTo>
                  <a:cubicBezTo>
                    <a:pt x="1427" y="3740"/>
                    <a:pt x="1216" y="3999"/>
                    <a:pt x="934" y="4108"/>
                  </a:cubicBezTo>
                  <a:cubicBezTo>
                    <a:pt x="725" y="4188"/>
                    <a:pt x="586" y="4216"/>
                    <a:pt x="494" y="4223"/>
                  </a:cubicBezTo>
                  <a:cubicBezTo>
                    <a:pt x="406" y="4114"/>
                    <a:pt x="312" y="4036"/>
                    <a:pt x="234" y="4027"/>
                  </a:cubicBezTo>
                  <a:cubicBezTo>
                    <a:pt x="227" y="4026"/>
                    <a:pt x="221" y="4025"/>
                    <a:pt x="216" y="4025"/>
                  </a:cubicBezTo>
                  <a:cubicBezTo>
                    <a:pt x="51" y="4025"/>
                    <a:pt x="115" y="4378"/>
                    <a:pt x="359" y="4756"/>
                  </a:cubicBezTo>
                  <a:cubicBezTo>
                    <a:pt x="359" y="4756"/>
                    <a:pt x="542" y="5026"/>
                    <a:pt x="696" y="5026"/>
                  </a:cubicBezTo>
                  <a:cubicBezTo>
                    <a:pt x="723" y="5026"/>
                    <a:pt x="750" y="5017"/>
                    <a:pt x="774" y="4997"/>
                  </a:cubicBezTo>
                  <a:cubicBezTo>
                    <a:pt x="833" y="4947"/>
                    <a:pt x="811" y="4804"/>
                    <a:pt x="746" y="4645"/>
                  </a:cubicBezTo>
                  <a:cubicBezTo>
                    <a:pt x="801" y="4572"/>
                    <a:pt x="898" y="4471"/>
                    <a:pt x="1069" y="4345"/>
                  </a:cubicBezTo>
                  <a:cubicBezTo>
                    <a:pt x="1313" y="4166"/>
                    <a:pt x="1644" y="4124"/>
                    <a:pt x="1867" y="4118"/>
                  </a:cubicBezTo>
                  <a:cubicBezTo>
                    <a:pt x="2064" y="4352"/>
                    <a:pt x="2320" y="4524"/>
                    <a:pt x="2609" y="4625"/>
                  </a:cubicBezTo>
                  <a:cubicBezTo>
                    <a:pt x="2618" y="4736"/>
                    <a:pt x="2611" y="4862"/>
                    <a:pt x="2562" y="4973"/>
                  </a:cubicBezTo>
                  <a:cubicBezTo>
                    <a:pt x="2511" y="5093"/>
                    <a:pt x="2464" y="5163"/>
                    <a:pt x="2430" y="5202"/>
                  </a:cubicBezTo>
                  <a:cubicBezTo>
                    <a:pt x="2408" y="5200"/>
                    <a:pt x="2387" y="5199"/>
                    <a:pt x="2367" y="5199"/>
                  </a:cubicBezTo>
                  <a:cubicBezTo>
                    <a:pt x="2312" y="5199"/>
                    <a:pt x="2266" y="5208"/>
                    <a:pt x="2239" y="5229"/>
                  </a:cubicBezTo>
                  <a:cubicBezTo>
                    <a:pt x="2152" y="5299"/>
                    <a:pt x="2328" y="5425"/>
                    <a:pt x="2594" y="5482"/>
                  </a:cubicBezTo>
                  <a:cubicBezTo>
                    <a:pt x="2594" y="5482"/>
                    <a:pt x="2647" y="5493"/>
                    <a:pt x="2707" y="5493"/>
                  </a:cubicBezTo>
                  <a:cubicBezTo>
                    <a:pt x="2779" y="5493"/>
                    <a:pt x="2860" y="5477"/>
                    <a:pt x="2866" y="5410"/>
                  </a:cubicBezTo>
                  <a:cubicBezTo>
                    <a:pt x="2869" y="5366"/>
                    <a:pt x="2801" y="5315"/>
                    <a:pt x="2708" y="5276"/>
                  </a:cubicBezTo>
                  <a:cubicBezTo>
                    <a:pt x="2701" y="5223"/>
                    <a:pt x="2700" y="5141"/>
                    <a:pt x="2717" y="5018"/>
                  </a:cubicBezTo>
                  <a:cubicBezTo>
                    <a:pt x="2735" y="4898"/>
                    <a:pt x="2799" y="4786"/>
                    <a:pt x="2866" y="4696"/>
                  </a:cubicBezTo>
                  <a:cubicBezTo>
                    <a:pt x="2996" y="4723"/>
                    <a:pt x="3131" y="4736"/>
                    <a:pt x="3268" y="4736"/>
                  </a:cubicBezTo>
                  <a:cubicBezTo>
                    <a:pt x="3447" y="4736"/>
                    <a:pt x="3630" y="4713"/>
                    <a:pt x="3811" y="4666"/>
                  </a:cubicBezTo>
                  <a:lnTo>
                    <a:pt x="3854" y="4656"/>
                  </a:lnTo>
                  <a:cubicBezTo>
                    <a:pt x="4004" y="4787"/>
                    <a:pt x="4153" y="4957"/>
                    <a:pt x="4230" y="5158"/>
                  </a:cubicBezTo>
                  <a:cubicBezTo>
                    <a:pt x="4252" y="5213"/>
                    <a:pt x="4271" y="5266"/>
                    <a:pt x="4285" y="5312"/>
                  </a:cubicBezTo>
                  <a:cubicBezTo>
                    <a:pt x="4338" y="5476"/>
                    <a:pt x="4314" y="5658"/>
                    <a:pt x="4207" y="5793"/>
                  </a:cubicBezTo>
                  <a:cubicBezTo>
                    <a:pt x="4170" y="5843"/>
                    <a:pt x="4145" y="5891"/>
                    <a:pt x="4140" y="5935"/>
                  </a:cubicBezTo>
                  <a:cubicBezTo>
                    <a:pt x="4130" y="6019"/>
                    <a:pt x="4189" y="6059"/>
                    <a:pt x="4290" y="6059"/>
                  </a:cubicBezTo>
                  <a:cubicBezTo>
                    <a:pt x="4443" y="6059"/>
                    <a:pt x="4693" y="5968"/>
                    <a:pt x="4955" y="5800"/>
                  </a:cubicBezTo>
                  <a:cubicBezTo>
                    <a:pt x="4955" y="5800"/>
                    <a:pt x="5371" y="5515"/>
                    <a:pt x="5220" y="5339"/>
                  </a:cubicBezTo>
                  <a:cubicBezTo>
                    <a:pt x="5198" y="5313"/>
                    <a:pt x="5159" y="5300"/>
                    <a:pt x="5110" y="5300"/>
                  </a:cubicBezTo>
                  <a:cubicBezTo>
                    <a:pt x="5095" y="5300"/>
                    <a:pt x="5079" y="5301"/>
                    <a:pt x="5062" y="5304"/>
                  </a:cubicBezTo>
                  <a:cubicBezTo>
                    <a:pt x="5039" y="5306"/>
                    <a:pt x="5016" y="5308"/>
                    <a:pt x="4993" y="5308"/>
                  </a:cubicBezTo>
                  <a:cubicBezTo>
                    <a:pt x="4832" y="5308"/>
                    <a:pt x="4678" y="5238"/>
                    <a:pt x="4576" y="5111"/>
                  </a:cubicBezTo>
                  <a:cubicBezTo>
                    <a:pt x="4551" y="5080"/>
                    <a:pt x="4525" y="5046"/>
                    <a:pt x="4498" y="5010"/>
                  </a:cubicBezTo>
                  <a:cubicBezTo>
                    <a:pt x="4379" y="4847"/>
                    <a:pt x="4312" y="4649"/>
                    <a:pt x="4280" y="4464"/>
                  </a:cubicBezTo>
                  <a:cubicBezTo>
                    <a:pt x="4445" y="4358"/>
                    <a:pt x="4589" y="4218"/>
                    <a:pt x="4654" y="4043"/>
                  </a:cubicBezTo>
                  <a:cubicBezTo>
                    <a:pt x="4704" y="3909"/>
                    <a:pt x="4761" y="3785"/>
                    <a:pt x="4816" y="3664"/>
                  </a:cubicBezTo>
                  <a:cubicBezTo>
                    <a:pt x="4871" y="3657"/>
                    <a:pt x="4932" y="3652"/>
                    <a:pt x="4996" y="3652"/>
                  </a:cubicBezTo>
                  <a:cubicBezTo>
                    <a:pt x="5105" y="3652"/>
                    <a:pt x="5221" y="3667"/>
                    <a:pt x="5326" y="3712"/>
                  </a:cubicBezTo>
                  <a:cubicBezTo>
                    <a:pt x="5472" y="3779"/>
                    <a:pt x="5559" y="3835"/>
                    <a:pt x="5608" y="3878"/>
                  </a:cubicBezTo>
                  <a:cubicBezTo>
                    <a:pt x="5598" y="3979"/>
                    <a:pt x="5606" y="4067"/>
                    <a:pt x="5641" y="4113"/>
                  </a:cubicBezTo>
                  <a:cubicBezTo>
                    <a:pt x="5656" y="4132"/>
                    <a:pt x="5674" y="4141"/>
                    <a:pt x="5692" y="4141"/>
                  </a:cubicBezTo>
                  <a:cubicBezTo>
                    <a:pt x="5779" y="4141"/>
                    <a:pt x="5895" y="3947"/>
                    <a:pt x="5954" y="3677"/>
                  </a:cubicBezTo>
                  <a:cubicBezTo>
                    <a:pt x="5954" y="3677"/>
                    <a:pt x="6013" y="3354"/>
                    <a:pt x="5864" y="3341"/>
                  </a:cubicBezTo>
                  <a:cubicBezTo>
                    <a:pt x="5863" y="3341"/>
                    <a:pt x="5862" y="3341"/>
                    <a:pt x="5860" y="3341"/>
                  </a:cubicBezTo>
                  <a:cubicBezTo>
                    <a:pt x="5805" y="3341"/>
                    <a:pt x="5746" y="3424"/>
                    <a:pt x="5697" y="3537"/>
                  </a:cubicBezTo>
                  <a:cubicBezTo>
                    <a:pt x="5673" y="3540"/>
                    <a:pt x="5642" y="3542"/>
                    <a:pt x="5606" y="3542"/>
                  </a:cubicBezTo>
                  <a:cubicBezTo>
                    <a:pt x="5547" y="3542"/>
                    <a:pt x="5473" y="3537"/>
                    <a:pt x="5380" y="3523"/>
                  </a:cubicBezTo>
                  <a:cubicBezTo>
                    <a:pt x="5222" y="3500"/>
                    <a:pt x="5079" y="3417"/>
                    <a:pt x="4968" y="3330"/>
                  </a:cubicBezTo>
                  <a:cubicBezTo>
                    <a:pt x="5098" y="3026"/>
                    <a:pt x="5171" y="2730"/>
                    <a:pt x="5042" y="2367"/>
                  </a:cubicBezTo>
                  <a:cubicBezTo>
                    <a:pt x="5027" y="2327"/>
                    <a:pt x="5012" y="2286"/>
                    <a:pt x="4994" y="2246"/>
                  </a:cubicBezTo>
                  <a:cubicBezTo>
                    <a:pt x="5105" y="2121"/>
                    <a:pt x="5246" y="1997"/>
                    <a:pt x="5414" y="1931"/>
                  </a:cubicBezTo>
                  <a:cubicBezTo>
                    <a:pt x="5607" y="1855"/>
                    <a:pt x="5737" y="1831"/>
                    <a:pt x="5821" y="1823"/>
                  </a:cubicBezTo>
                  <a:cubicBezTo>
                    <a:pt x="5902" y="1924"/>
                    <a:pt x="5989" y="1997"/>
                    <a:pt x="6061" y="2007"/>
                  </a:cubicBezTo>
                  <a:cubicBezTo>
                    <a:pt x="6066" y="2008"/>
                    <a:pt x="6071" y="2008"/>
                    <a:pt x="6075" y="2008"/>
                  </a:cubicBezTo>
                  <a:cubicBezTo>
                    <a:pt x="6235" y="2008"/>
                    <a:pt x="6177" y="1681"/>
                    <a:pt x="5950" y="1329"/>
                  </a:cubicBezTo>
                  <a:cubicBezTo>
                    <a:pt x="5950" y="1329"/>
                    <a:pt x="5779" y="1079"/>
                    <a:pt x="5637" y="1079"/>
                  </a:cubicBezTo>
                  <a:cubicBezTo>
                    <a:pt x="5612" y="1079"/>
                    <a:pt x="5587" y="1087"/>
                    <a:pt x="5565" y="1106"/>
                  </a:cubicBezTo>
                  <a:cubicBezTo>
                    <a:pt x="5510" y="1152"/>
                    <a:pt x="5532" y="1284"/>
                    <a:pt x="5591" y="1432"/>
                  </a:cubicBezTo>
                  <a:cubicBezTo>
                    <a:pt x="5539" y="1499"/>
                    <a:pt x="5450" y="1592"/>
                    <a:pt x="5294" y="1709"/>
                  </a:cubicBezTo>
                  <a:cubicBezTo>
                    <a:pt x="5152" y="1814"/>
                    <a:pt x="4977" y="1868"/>
                    <a:pt x="4817" y="1895"/>
                  </a:cubicBezTo>
                  <a:cubicBezTo>
                    <a:pt x="4603" y="1551"/>
                    <a:pt x="4303" y="1276"/>
                    <a:pt x="3911" y="1151"/>
                  </a:cubicBezTo>
                  <a:cubicBezTo>
                    <a:pt x="3910" y="1022"/>
                    <a:pt x="3928" y="883"/>
                    <a:pt x="3982" y="759"/>
                  </a:cubicBezTo>
                  <a:cubicBezTo>
                    <a:pt x="3997" y="726"/>
                    <a:pt x="4010" y="696"/>
                    <a:pt x="4025" y="667"/>
                  </a:cubicBezTo>
                  <a:cubicBezTo>
                    <a:pt x="4089" y="535"/>
                    <a:pt x="4214" y="447"/>
                    <a:pt x="4358" y="421"/>
                  </a:cubicBezTo>
                  <a:cubicBezTo>
                    <a:pt x="4397" y="415"/>
                    <a:pt x="4429" y="403"/>
                    <a:pt x="4454" y="385"/>
                  </a:cubicBezTo>
                  <a:cubicBezTo>
                    <a:pt x="4583" y="282"/>
                    <a:pt x="4326" y="99"/>
                    <a:pt x="3937" y="15"/>
                  </a:cubicBezTo>
                  <a:cubicBezTo>
                    <a:pt x="3937" y="15"/>
                    <a:pt x="3861" y="1"/>
                    <a:pt x="3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0" name="Google Shape;630;p53"/>
            <p:cNvGrpSpPr/>
            <p:nvPr/>
          </p:nvGrpSpPr>
          <p:grpSpPr>
            <a:xfrm>
              <a:off x="5612503" y="1899445"/>
              <a:ext cx="1967248" cy="1613617"/>
              <a:chOff x="5612503" y="1899445"/>
              <a:chExt cx="1967248" cy="1613617"/>
            </a:xfrm>
          </p:grpSpPr>
          <p:sp>
            <p:nvSpPr>
              <p:cNvPr id="631" name="Google Shape;631;p53"/>
              <p:cNvSpPr/>
              <p:nvPr/>
            </p:nvSpPr>
            <p:spPr>
              <a:xfrm>
                <a:off x="7518837" y="2866655"/>
                <a:ext cx="60914" cy="6091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501" y="1"/>
                    </a:moveTo>
                    <a:cubicBezTo>
                      <a:pt x="226" y="1"/>
                      <a:pt x="1" y="224"/>
                      <a:pt x="1" y="501"/>
                    </a:cubicBezTo>
                    <a:cubicBezTo>
                      <a:pt x="1" y="777"/>
                      <a:pt x="224" y="1002"/>
                      <a:pt x="501" y="1002"/>
                    </a:cubicBezTo>
                    <a:cubicBezTo>
                      <a:pt x="777" y="1002"/>
                      <a:pt x="1002" y="778"/>
                      <a:pt x="1002" y="501"/>
                    </a:cubicBezTo>
                    <a:cubicBezTo>
                      <a:pt x="1002" y="226"/>
                      <a:pt x="777" y="1"/>
                      <a:pt x="5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53"/>
              <p:cNvSpPr/>
              <p:nvPr/>
            </p:nvSpPr>
            <p:spPr>
              <a:xfrm>
                <a:off x="7342782" y="2936749"/>
                <a:ext cx="52099" cy="52099"/>
              </a:xfrm>
              <a:custGeom>
                <a:avLst/>
                <a:gdLst/>
                <a:ahLst/>
                <a:cxnLst/>
                <a:rect l="l" t="t" r="r" b="b"/>
                <a:pathLst>
                  <a:path w="857" h="857" extrusionOk="0">
                    <a:moveTo>
                      <a:pt x="428" y="1"/>
                    </a:moveTo>
                    <a:cubicBezTo>
                      <a:pt x="191" y="1"/>
                      <a:pt x="1" y="192"/>
                      <a:pt x="1" y="429"/>
                    </a:cubicBezTo>
                    <a:cubicBezTo>
                      <a:pt x="1" y="666"/>
                      <a:pt x="191" y="857"/>
                      <a:pt x="428" y="857"/>
                    </a:cubicBezTo>
                    <a:cubicBezTo>
                      <a:pt x="665" y="857"/>
                      <a:pt x="857" y="666"/>
                      <a:pt x="857" y="429"/>
                    </a:cubicBezTo>
                    <a:cubicBezTo>
                      <a:pt x="857" y="193"/>
                      <a:pt x="665" y="2"/>
                      <a:pt x="4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53"/>
              <p:cNvSpPr/>
              <p:nvPr/>
            </p:nvSpPr>
            <p:spPr>
              <a:xfrm>
                <a:off x="6820208" y="3283388"/>
                <a:ext cx="52099" cy="52099"/>
              </a:xfrm>
              <a:custGeom>
                <a:avLst/>
                <a:gdLst/>
                <a:ahLst/>
                <a:cxnLst/>
                <a:rect l="l" t="t" r="r" b="b"/>
                <a:pathLst>
                  <a:path w="857" h="857" extrusionOk="0">
                    <a:moveTo>
                      <a:pt x="428" y="0"/>
                    </a:moveTo>
                    <a:cubicBezTo>
                      <a:pt x="191" y="0"/>
                      <a:pt x="0" y="192"/>
                      <a:pt x="0" y="429"/>
                    </a:cubicBezTo>
                    <a:cubicBezTo>
                      <a:pt x="0" y="666"/>
                      <a:pt x="191" y="856"/>
                      <a:pt x="428" y="856"/>
                    </a:cubicBezTo>
                    <a:cubicBezTo>
                      <a:pt x="664" y="856"/>
                      <a:pt x="856" y="666"/>
                      <a:pt x="856" y="429"/>
                    </a:cubicBezTo>
                    <a:cubicBezTo>
                      <a:pt x="856" y="192"/>
                      <a:pt x="663" y="0"/>
                      <a:pt x="4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53"/>
              <p:cNvSpPr/>
              <p:nvPr/>
            </p:nvSpPr>
            <p:spPr>
              <a:xfrm>
                <a:off x="6868234" y="2232406"/>
                <a:ext cx="60914" cy="6091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501" y="1"/>
                    </a:moveTo>
                    <a:cubicBezTo>
                      <a:pt x="224" y="1"/>
                      <a:pt x="0" y="223"/>
                      <a:pt x="0" y="501"/>
                    </a:cubicBezTo>
                    <a:cubicBezTo>
                      <a:pt x="0" y="777"/>
                      <a:pt x="223" y="1002"/>
                      <a:pt x="501" y="1002"/>
                    </a:cubicBezTo>
                    <a:cubicBezTo>
                      <a:pt x="777" y="1002"/>
                      <a:pt x="1002" y="778"/>
                      <a:pt x="1002" y="501"/>
                    </a:cubicBezTo>
                    <a:cubicBezTo>
                      <a:pt x="1002" y="224"/>
                      <a:pt x="777" y="1"/>
                      <a:pt x="5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53"/>
              <p:cNvSpPr/>
              <p:nvPr/>
            </p:nvSpPr>
            <p:spPr>
              <a:xfrm>
                <a:off x="6313988" y="2024921"/>
                <a:ext cx="60975" cy="60914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02" extrusionOk="0">
                    <a:moveTo>
                      <a:pt x="503" y="1"/>
                    </a:moveTo>
                    <a:cubicBezTo>
                      <a:pt x="503" y="1"/>
                      <a:pt x="502" y="1"/>
                      <a:pt x="502" y="1"/>
                    </a:cubicBezTo>
                    <a:cubicBezTo>
                      <a:pt x="226" y="1"/>
                      <a:pt x="1" y="224"/>
                      <a:pt x="1" y="501"/>
                    </a:cubicBezTo>
                    <a:cubicBezTo>
                      <a:pt x="1" y="777"/>
                      <a:pt x="225" y="1002"/>
                      <a:pt x="502" y="1002"/>
                    </a:cubicBezTo>
                    <a:cubicBezTo>
                      <a:pt x="777" y="1002"/>
                      <a:pt x="1002" y="778"/>
                      <a:pt x="1002" y="501"/>
                    </a:cubicBezTo>
                    <a:cubicBezTo>
                      <a:pt x="1002" y="224"/>
                      <a:pt x="778" y="1"/>
                      <a:pt x="5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53"/>
              <p:cNvSpPr/>
              <p:nvPr/>
            </p:nvSpPr>
            <p:spPr>
              <a:xfrm>
                <a:off x="6303106" y="3222960"/>
                <a:ext cx="60914" cy="6091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501" y="1"/>
                    </a:moveTo>
                    <a:cubicBezTo>
                      <a:pt x="224" y="1"/>
                      <a:pt x="0" y="224"/>
                      <a:pt x="0" y="501"/>
                    </a:cubicBezTo>
                    <a:cubicBezTo>
                      <a:pt x="0" y="777"/>
                      <a:pt x="223" y="1002"/>
                      <a:pt x="501" y="1002"/>
                    </a:cubicBezTo>
                    <a:cubicBezTo>
                      <a:pt x="776" y="1002"/>
                      <a:pt x="1001" y="778"/>
                      <a:pt x="1001" y="501"/>
                    </a:cubicBezTo>
                    <a:cubicBezTo>
                      <a:pt x="1001" y="225"/>
                      <a:pt x="776" y="1"/>
                      <a:pt x="5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53"/>
              <p:cNvSpPr/>
              <p:nvPr/>
            </p:nvSpPr>
            <p:spPr>
              <a:xfrm>
                <a:off x="7161437" y="3452087"/>
                <a:ext cx="60914" cy="60975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3" extrusionOk="0">
                    <a:moveTo>
                      <a:pt x="501" y="1"/>
                    </a:moveTo>
                    <a:cubicBezTo>
                      <a:pt x="224" y="1"/>
                      <a:pt x="1" y="224"/>
                      <a:pt x="1" y="501"/>
                    </a:cubicBezTo>
                    <a:cubicBezTo>
                      <a:pt x="1" y="777"/>
                      <a:pt x="223" y="1002"/>
                      <a:pt x="501" y="1002"/>
                    </a:cubicBezTo>
                    <a:cubicBezTo>
                      <a:pt x="777" y="1002"/>
                      <a:pt x="1002" y="778"/>
                      <a:pt x="1002" y="501"/>
                    </a:cubicBezTo>
                    <a:cubicBezTo>
                      <a:pt x="1002" y="226"/>
                      <a:pt x="777" y="1"/>
                      <a:pt x="5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53"/>
              <p:cNvSpPr/>
              <p:nvPr/>
            </p:nvSpPr>
            <p:spPr>
              <a:xfrm>
                <a:off x="5612503" y="3250195"/>
                <a:ext cx="60914" cy="6091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501" y="1"/>
                    </a:moveTo>
                    <a:cubicBezTo>
                      <a:pt x="224" y="1"/>
                      <a:pt x="0" y="224"/>
                      <a:pt x="0" y="501"/>
                    </a:cubicBezTo>
                    <a:cubicBezTo>
                      <a:pt x="0" y="778"/>
                      <a:pt x="224" y="1002"/>
                      <a:pt x="501" y="1002"/>
                    </a:cubicBezTo>
                    <a:cubicBezTo>
                      <a:pt x="777" y="1002"/>
                      <a:pt x="1001" y="778"/>
                      <a:pt x="1001" y="501"/>
                    </a:cubicBezTo>
                    <a:cubicBezTo>
                      <a:pt x="1001" y="224"/>
                      <a:pt x="777" y="1"/>
                      <a:pt x="5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53"/>
              <p:cNvSpPr/>
              <p:nvPr/>
            </p:nvSpPr>
            <p:spPr>
              <a:xfrm>
                <a:off x="7368801" y="2684399"/>
                <a:ext cx="90581" cy="9052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89" extrusionOk="0">
                    <a:moveTo>
                      <a:pt x="744" y="0"/>
                    </a:moveTo>
                    <a:cubicBezTo>
                      <a:pt x="334" y="0"/>
                      <a:pt x="0" y="333"/>
                      <a:pt x="0" y="744"/>
                    </a:cubicBezTo>
                    <a:cubicBezTo>
                      <a:pt x="0" y="1156"/>
                      <a:pt x="334" y="1488"/>
                      <a:pt x="744" y="1488"/>
                    </a:cubicBezTo>
                    <a:cubicBezTo>
                      <a:pt x="1155" y="1488"/>
                      <a:pt x="1489" y="1156"/>
                      <a:pt x="1489" y="744"/>
                    </a:cubicBezTo>
                    <a:cubicBezTo>
                      <a:pt x="1489" y="333"/>
                      <a:pt x="1155" y="0"/>
                      <a:pt x="7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53"/>
              <p:cNvSpPr/>
              <p:nvPr/>
            </p:nvSpPr>
            <p:spPr>
              <a:xfrm>
                <a:off x="6325843" y="3021250"/>
                <a:ext cx="90581" cy="90581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90" extrusionOk="0">
                    <a:moveTo>
                      <a:pt x="746" y="1"/>
                    </a:moveTo>
                    <a:cubicBezTo>
                      <a:pt x="335" y="1"/>
                      <a:pt x="1" y="334"/>
                      <a:pt x="1" y="746"/>
                    </a:cubicBezTo>
                    <a:cubicBezTo>
                      <a:pt x="1" y="1156"/>
                      <a:pt x="335" y="1490"/>
                      <a:pt x="746" y="1490"/>
                    </a:cubicBezTo>
                    <a:cubicBezTo>
                      <a:pt x="1156" y="1490"/>
                      <a:pt x="1490" y="1156"/>
                      <a:pt x="1490" y="746"/>
                    </a:cubicBezTo>
                    <a:cubicBezTo>
                      <a:pt x="1490" y="334"/>
                      <a:pt x="1156" y="1"/>
                      <a:pt x="7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53"/>
              <p:cNvSpPr/>
              <p:nvPr/>
            </p:nvSpPr>
            <p:spPr>
              <a:xfrm>
                <a:off x="6168633" y="1899445"/>
                <a:ext cx="90520" cy="90581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90" extrusionOk="0">
                    <a:moveTo>
                      <a:pt x="745" y="1"/>
                    </a:moveTo>
                    <a:cubicBezTo>
                      <a:pt x="333" y="1"/>
                      <a:pt x="1" y="335"/>
                      <a:pt x="1" y="745"/>
                    </a:cubicBezTo>
                    <a:cubicBezTo>
                      <a:pt x="1" y="1156"/>
                      <a:pt x="333" y="1490"/>
                      <a:pt x="745" y="1490"/>
                    </a:cubicBezTo>
                    <a:cubicBezTo>
                      <a:pt x="1156" y="1490"/>
                      <a:pt x="1489" y="1156"/>
                      <a:pt x="1489" y="745"/>
                    </a:cubicBezTo>
                    <a:cubicBezTo>
                      <a:pt x="1489" y="335"/>
                      <a:pt x="1156" y="1"/>
                      <a:pt x="7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53"/>
              <p:cNvSpPr/>
              <p:nvPr/>
            </p:nvSpPr>
            <p:spPr>
              <a:xfrm>
                <a:off x="6978026" y="2335449"/>
                <a:ext cx="90581" cy="90581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90" extrusionOk="0">
                    <a:moveTo>
                      <a:pt x="746" y="0"/>
                    </a:moveTo>
                    <a:cubicBezTo>
                      <a:pt x="335" y="0"/>
                      <a:pt x="1" y="334"/>
                      <a:pt x="1" y="745"/>
                    </a:cubicBezTo>
                    <a:cubicBezTo>
                      <a:pt x="1" y="1156"/>
                      <a:pt x="335" y="1489"/>
                      <a:pt x="746" y="1489"/>
                    </a:cubicBezTo>
                    <a:cubicBezTo>
                      <a:pt x="1156" y="1489"/>
                      <a:pt x="1490" y="1156"/>
                      <a:pt x="1490" y="745"/>
                    </a:cubicBezTo>
                    <a:cubicBezTo>
                      <a:pt x="1490" y="334"/>
                      <a:pt x="1156" y="0"/>
                      <a:pt x="7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53"/>
              <p:cNvSpPr/>
              <p:nvPr/>
            </p:nvSpPr>
            <p:spPr>
              <a:xfrm>
                <a:off x="5848074" y="2978452"/>
                <a:ext cx="90581" cy="90581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90" extrusionOk="0">
                    <a:moveTo>
                      <a:pt x="745" y="1"/>
                    </a:moveTo>
                    <a:cubicBezTo>
                      <a:pt x="334" y="1"/>
                      <a:pt x="1" y="334"/>
                      <a:pt x="1" y="746"/>
                    </a:cubicBezTo>
                    <a:cubicBezTo>
                      <a:pt x="1" y="1157"/>
                      <a:pt x="334" y="1489"/>
                      <a:pt x="745" y="1489"/>
                    </a:cubicBezTo>
                    <a:cubicBezTo>
                      <a:pt x="1156" y="1489"/>
                      <a:pt x="1490" y="1157"/>
                      <a:pt x="1490" y="746"/>
                    </a:cubicBezTo>
                    <a:cubicBezTo>
                      <a:pt x="1490" y="334"/>
                      <a:pt x="1156" y="1"/>
                      <a:pt x="7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4" name="Google Shape;644;p53"/>
            <p:cNvGrpSpPr/>
            <p:nvPr/>
          </p:nvGrpSpPr>
          <p:grpSpPr>
            <a:xfrm>
              <a:off x="5345197" y="1508670"/>
              <a:ext cx="872191" cy="439530"/>
              <a:chOff x="5345197" y="1508670"/>
              <a:chExt cx="872191" cy="439530"/>
            </a:xfrm>
          </p:grpSpPr>
          <p:sp>
            <p:nvSpPr>
              <p:cNvPr id="645" name="Google Shape;645;p53"/>
              <p:cNvSpPr/>
              <p:nvPr/>
            </p:nvSpPr>
            <p:spPr>
              <a:xfrm>
                <a:off x="5844669" y="1575420"/>
                <a:ext cx="372719" cy="372780"/>
              </a:xfrm>
              <a:custGeom>
                <a:avLst/>
                <a:gdLst/>
                <a:ahLst/>
                <a:cxnLst/>
                <a:rect l="l" t="t" r="r" b="b"/>
                <a:pathLst>
                  <a:path w="6131" h="6132" extrusionOk="0">
                    <a:moveTo>
                      <a:pt x="453" y="1"/>
                    </a:moveTo>
                    <a:cubicBezTo>
                      <a:pt x="202" y="1"/>
                      <a:pt x="1" y="204"/>
                      <a:pt x="1" y="453"/>
                    </a:cubicBezTo>
                    <a:cubicBezTo>
                      <a:pt x="1" y="704"/>
                      <a:pt x="203" y="905"/>
                      <a:pt x="453" y="905"/>
                    </a:cubicBezTo>
                    <a:cubicBezTo>
                      <a:pt x="548" y="905"/>
                      <a:pt x="637" y="876"/>
                      <a:pt x="711" y="824"/>
                    </a:cubicBezTo>
                    <a:lnTo>
                      <a:pt x="6019" y="6132"/>
                    </a:lnTo>
                    <a:lnTo>
                      <a:pt x="6131" y="6020"/>
                    </a:lnTo>
                    <a:lnTo>
                      <a:pt x="822" y="712"/>
                    </a:lnTo>
                    <a:cubicBezTo>
                      <a:pt x="874" y="639"/>
                      <a:pt x="905" y="550"/>
                      <a:pt x="905" y="453"/>
                    </a:cubicBezTo>
                    <a:cubicBezTo>
                      <a:pt x="905" y="203"/>
                      <a:pt x="702" y="1"/>
                      <a:pt x="4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53"/>
              <p:cNvSpPr/>
              <p:nvPr/>
            </p:nvSpPr>
            <p:spPr>
              <a:xfrm>
                <a:off x="5345197" y="1508670"/>
                <a:ext cx="383358" cy="9666"/>
              </a:xfrm>
              <a:custGeom>
                <a:avLst/>
                <a:gdLst/>
                <a:ahLst/>
                <a:cxnLst/>
                <a:rect l="l" t="t" r="r" b="b"/>
                <a:pathLst>
                  <a:path w="6306" h="159" extrusionOk="0">
                    <a:moveTo>
                      <a:pt x="0" y="1"/>
                    </a:moveTo>
                    <a:lnTo>
                      <a:pt x="0" y="159"/>
                    </a:lnTo>
                    <a:lnTo>
                      <a:pt x="6306" y="159"/>
                    </a:lnTo>
                    <a:lnTo>
                      <a:pt x="63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53"/>
              <p:cNvSpPr/>
              <p:nvPr/>
            </p:nvSpPr>
            <p:spPr>
              <a:xfrm>
                <a:off x="5345197" y="1570618"/>
                <a:ext cx="383358" cy="9727"/>
              </a:xfrm>
              <a:custGeom>
                <a:avLst/>
                <a:gdLst/>
                <a:ahLst/>
                <a:cxnLst/>
                <a:rect l="l" t="t" r="r" b="b"/>
                <a:pathLst>
                  <a:path w="6306" h="160" extrusionOk="0">
                    <a:moveTo>
                      <a:pt x="0" y="0"/>
                    </a:moveTo>
                    <a:lnTo>
                      <a:pt x="0" y="159"/>
                    </a:lnTo>
                    <a:lnTo>
                      <a:pt x="6306" y="159"/>
                    </a:lnTo>
                    <a:lnTo>
                      <a:pt x="63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8" name="Google Shape;648;p53"/>
            <p:cNvGrpSpPr/>
            <p:nvPr/>
          </p:nvGrpSpPr>
          <p:grpSpPr>
            <a:xfrm>
              <a:off x="7511663" y="1833181"/>
              <a:ext cx="572848" cy="267061"/>
              <a:chOff x="7511663" y="1833181"/>
              <a:chExt cx="572848" cy="267061"/>
            </a:xfrm>
          </p:grpSpPr>
          <p:sp>
            <p:nvSpPr>
              <p:cNvPr id="649" name="Google Shape;649;p53"/>
              <p:cNvSpPr/>
              <p:nvPr/>
            </p:nvSpPr>
            <p:spPr>
              <a:xfrm>
                <a:off x="7511663" y="1860355"/>
                <a:ext cx="235632" cy="239887"/>
              </a:xfrm>
              <a:custGeom>
                <a:avLst/>
                <a:gdLst/>
                <a:ahLst/>
                <a:cxnLst/>
                <a:rect l="l" t="t" r="r" b="b"/>
                <a:pathLst>
                  <a:path w="3876" h="3946" extrusionOk="0">
                    <a:moveTo>
                      <a:pt x="3423" y="0"/>
                    </a:moveTo>
                    <a:cubicBezTo>
                      <a:pt x="3172" y="0"/>
                      <a:pt x="2971" y="203"/>
                      <a:pt x="2971" y="452"/>
                    </a:cubicBezTo>
                    <a:cubicBezTo>
                      <a:pt x="2971" y="566"/>
                      <a:pt x="3014" y="671"/>
                      <a:pt x="3084" y="751"/>
                    </a:cubicBezTo>
                    <a:lnTo>
                      <a:pt x="0" y="3834"/>
                    </a:lnTo>
                    <a:lnTo>
                      <a:pt x="112" y="3946"/>
                    </a:lnTo>
                    <a:lnTo>
                      <a:pt x="3209" y="849"/>
                    </a:lnTo>
                    <a:cubicBezTo>
                      <a:pt x="3272" y="884"/>
                      <a:pt x="3345" y="902"/>
                      <a:pt x="3424" y="902"/>
                    </a:cubicBezTo>
                    <a:cubicBezTo>
                      <a:pt x="3674" y="902"/>
                      <a:pt x="3876" y="700"/>
                      <a:pt x="3876" y="450"/>
                    </a:cubicBezTo>
                    <a:cubicBezTo>
                      <a:pt x="3875" y="203"/>
                      <a:pt x="3673" y="0"/>
                      <a:pt x="34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53"/>
              <p:cNvSpPr/>
              <p:nvPr/>
            </p:nvSpPr>
            <p:spPr>
              <a:xfrm>
                <a:off x="7819760" y="1833181"/>
                <a:ext cx="264751" cy="9666"/>
              </a:xfrm>
              <a:custGeom>
                <a:avLst/>
                <a:gdLst/>
                <a:ahLst/>
                <a:cxnLst/>
                <a:rect l="l" t="t" r="r" b="b"/>
                <a:pathLst>
                  <a:path w="4355" h="159" extrusionOk="0">
                    <a:moveTo>
                      <a:pt x="1" y="0"/>
                    </a:moveTo>
                    <a:lnTo>
                      <a:pt x="1" y="159"/>
                    </a:lnTo>
                    <a:lnTo>
                      <a:pt x="4355" y="159"/>
                    </a:lnTo>
                    <a:lnTo>
                      <a:pt x="43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53"/>
              <p:cNvSpPr/>
              <p:nvPr/>
            </p:nvSpPr>
            <p:spPr>
              <a:xfrm>
                <a:off x="7819760" y="1878228"/>
                <a:ext cx="264751" cy="9727"/>
              </a:xfrm>
              <a:custGeom>
                <a:avLst/>
                <a:gdLst/>
                <a:ahLst/>
                <a:cxnLst/>
                <a:rect l="l" t="t" r="r" b="b"/>
                <a:pathLst>
                  <a:path w="4355" h="160" extrusionOk="0">
                    <a:moveTo>
                      <a:pt x="1" y="0"/>
                    </a:moveTo>
                    <a:lnTo>
                      <a:pt x="1" y="159"/>
                    </a:lnTo>
                    <a:lnTo>
                      <a:pt x="4355" y="159"/>
                    </a:lnTo>
                    <a:lnTo>
                      <a:pt x="43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2" name="Google Shape;652;p53"/>
            <p:cNvSpPr/>
            <p:nvPr/>
          </p:nvSpPr>
          <p:spPr>
            <a:xfrm>
              <a:off x="5893364" y="2321893"/>
              <a:ext cx="278430" cy="275998"/>
            </a:xfrm>
            <a:custGeom>
              <a:avLst/>
              <a:gdLst/>
              <a:ahLst/>
              <a:cxnLst/>
              <a:rect l="l" t="t" r="r" b="b"/>
              <a:pathLst>
                <a:path w="4580" h="4540" extrusionOk="0">
                  <a:moveTo>
                    <a:pt x="1907" y="0"/>
                  </a:moveTo>
                  <a:lnTo>
                    <a:pt x="1627" y="33"/>
                  </a:lnTo>
                  <a:lnTo>
                    <a:pt x="897" y="301"/>
                  </a:lnTo>
                  <a:lnTo>
                    <a:pt x="515" y="803"/>
                  </a:lnTo>
                  <a:lnTo>
                    <a:pt x="1" y="1568"/>
                  </a:lnTo>
                  <a:lnTo>
                    <a:pt x="197" y="3071"/>
                  </a:lnTo>
                  <a:lnTo>
                    <a:pt x="618" y="3854"/>
                  </a:lnTo>
                  <a:cubicBezTo>
                    <a:pt x="618" y="3854"/>
                    <a:pt x="1162" y="4409"/>
                    <a:pt x="1229" y="4409"/>
                  </a:cubicBezTo>
                  <a:cubicBezTo>
                    <a:pt x="1230" y="4409"/>
                    <a:pt x="1231" y="4409"/>
                    <a:pt x="1231" y="4409"/>
                  </a:cubicBezTo>
                  <a:cubicBezTo>
                    <a:pt x="1236" y="4408"/>
                    <a:pt x="1246" y="4407"/>
                    <a:pt x="1259" y="4407"/>
                  </a:cubicBezTo>
                  <a:cubicBezTo>
                    <a:pt x="1398" y="4407"/>
                    <a:pt x="1947" y="4469"/>
                    <a:pt x="1947" y="4469"/>
                  </a:cubicBezTo>
                  <a:lnTo>
                    <a:pt x="2746" y="4539"/>
                  </a:lnTo>
                  <a:lnTo>
                    <a:pt x="3382" y="4322"/>
                  </a:lnTo>
                  <a:lnTo>
                    <a:pt x="4111" y="3667"/>
                  </a:lnTo>
                  <a:lnTo>
                    <a:pt x="4378" y="2805"/>
                  </a:lnTo>
                  <a:lnTo>
                    <a:pt x="4579" y="2109"/>
                  </a:lnTo>
                  <a:lnTo>
                    <a:pt x="4017" y="898"/>
                  </a:lnTo>
                  <a:lnTo>
                    <a:pt x="3564" y="607"/>
                  </a:lnTo>
                  <a:lnTo>
                    <a:pt x="2835" y="125"/>
                  </a:lnTo>
                  <a:lnTo>
                    <a:pt x="2531" y="87"/>
                  </a:lnTo>
                  <a:lnTo>
                    <a:pt x="2258" y="14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3"/>
            <p:cNvSpPr/>
            <p:nvPr/>
          </p:nvSpPr>
          <p:spPr>
            <a:xfrm>
              <a:off x="5779925" y="2223773"/>
              <a:ext cx="498073" cy="505854"/>
            </a:xfrm>
            <a:custGeom>
              <a:avLst/>
              <a:gdLst/>
              <a:ahLst/>
              <a:cxnLst/>
              <a:rect l="l" t="t" r="r" b="b"/>
              <a:pathLst>
                <a:path w="8193" h="8321" extrusionOk="0">
                  <a:moveTo>
                    <a:pt x="4958" y="2101"/>
                  </a:moveTo>
                  <a:cubicBezTo>
                    <a:pt x="4995" y="2101"/>
                    <a:pt x="5023" y="2123"/>
                    <a:pt x="5023" y="2123"/>
                  </a:cubicBezTo>
                  <a:cubicBezTo>
                    <a:pt x="5091" y="2129"/>
                    <a:pt x="5146" y="2167"/>
                    <a:pt x="5185" y="2218"/>
                  </a:cubicBezTo>
                  <a:cubicBezTo>
                    <a:pt x="5255" y="2313"/>
                    <a:pt x="5271" y="2450"/>
                    <a:pt x="5202" y="2525"/>
                  </a:cubicBezTo>
                  <a:lnTo>
                    <a:pt x="5204" y="2527"/>
                  </a:lnTo>
                  <a:cubicBezTo>
                    <a:pt x="5191" y="2540"/>
                    <a:pt x="5177" y="2551"/>
                    <a:pt x="5161" y="2561"/>
                  </a:cubicBezTo>
                  <a:cubicBezTo>
                    <a:pt x="5131" y="2576"/>
                    <a:pt x="5099" y="2583"/>
                    <a:pt x="5067" y="2583"/>
                  </a:cubicBezTo>
                  <a:cubicBezTo>
                    <a:pt x="4917" y="2583"/>
                    <a:pt x="4770" y="2431"/>
                    <a:pt x="4827" y="2247"/>
                  </a:cubicBezTo>
                  <a:cubicBezTo>
                    <a:pt x="4864" y="2129"/>
                    <a:pt x="4917" y="2101"/>
                    <a:pt x="4958" y="2101"/>
                  </a:cubicBezTo>
                  <a:close/>
                  <a:moveTo>
                    <a:pt x="3868" y="1704"/>
                  </a:moveTo>
                  <a:cubicBezTo>
                    <a:pt x="3900" y="1704"/>
                    <a:pt x="3938" y="1711"/>
                    <a:pt x="3980" y="1721"/>
                  </a:cubicBezTo>
                  <a:cubicBezTo>
                    <a:pt x="4089" y="1752"/>
                    <a:pt x="4222" y="1820"/>
                    <a:pt x="4320" y="1910"/>
                  </a:cubicBezTo>
                  <a:cubicBezTo>
                    <a:pt x="4404" y="1986"/>
                    <a:pt x="4465" y="2077"/>
                    <a:pt x="4466" y="2173"/>
                  </a:cubicBezTo>
                  <a:cubicBezTo>
                    <a:pt x="4474" y="2417"/>
                    <a:pt x="4070" y="2685"/>
                    <a:pt x="3598" y="2685"/>
                  </a:cubicBezTo>
                  <a:cubicBezTo>
                    <a:pt x="3566" y="2685"/>
                    <a:pt x="3533" y="2684"/>
                    <a:pt x="3500" y="2681"/>
                  </a:cubicBezTo>
                  <a:cubicBezTo>
                    <a:pt x="3188" y="2659"/>
                    <a:pt x="2968" y="2581"/>
                    <a:pt x="2887" y="2436"/>
                  </a:cubicBezTo>
                  <a:cubicBezTo>
                    <a:pt x="2836" y="2345"/>
                    <a:pt x="2841" y="2228"/>
                    <a:pt x="2912" y="2083"/>
                  </a:cubicBezTo>
                  <a:cubicBezTo>
                    <a:pt x="2950" y="2003"/>
                    <a:pt x="3013" y="1940"/>
                    <a:pt x="3089" y="1890"/>
                  </a:cubicBezTo>
                  <a:cubicBezTo>
                    <a:pt x="3376" y="1705"/>
                    <a:pt x="3850" y="1705"/>
                    <a:pt x="3850" y="1705"/>
                  </a:cubicBezTo>
                  <a:cubicBezTo>
                    <a:pt x="3856" y="1704"/>
                    <a:pt x="3861" y="1704"/>
                    <a:pt x="3868" y="1704"/>
                  </a:cubicBezTo>
                  <a:close/>
                  <a:moveTo>
                    <a:pt x="5455" y="2617"/>
                  </a:moveTo>
                  <a:cubicBezTo>
                    <a:pt x="5690" y="2617"/>
                    <a:pt x="5864" y="2832"/>
                    <a:pt x="5864" y="2832"/>
                  </a:cubicBezTo>
                  <a:cubicBezTo>
                    <a:pt x="5931" y="2913"/>
                    <a:pt x="5982" y="3010"/>
                    <a:pt x="6019" y="3116"/>
                  </a:cubicBezTo>
                  <a:cubicBezTo>
                    <a:pt x="6142" y="3456"/>
                    <a:pt x="6094" y="3875"/>
                    <a:pt x="5750" y="4031"/>
                  </a:cubicBezTo>
                  <a:cubicBezTo>
                    <a:pt x="5652" y="4076"/>
                    <a:pt x="5569" y="4095"/>
                    <a:pt x="5498" y="4095"/>
                  </a:cubicBezTo>
                  <a:cubicBezTo>
                    <a:pt x="5238" y="4095"/>
                    <a:pt x="5130" y="3839"/>
                    <a:pt x="5026" y="3591"/>
                  </a:cubicBezTo>
                  <a:cubicBezTo>
                    <a:pt x="4909" y="3313"/>
                    <a:pt x="5075" y="2807"/>
                    <a:pt x="5299" y="2662"/>
                  </a:cubicBezTo>
                  <a:cubicBezTo>
                    <a:pt x="5331" y="2641"/>
                    <a:pt x="5362" y="2627"/>
                    <a:pt x="5394" y="2622"/>
                  </a:cubicBezTo>
                  <a:cubicBezTo>
                    <a:pt x="5414" y="2619"/>
                    <a:pt x="5435" y="2617"/>
                    <a:pt x="5455" y="2617"/>
                  </a:cubicBezTo>
                  <a:close/>
                  <a:moveTo>
                    <a:pt x="3970" y="3173"/>
                  </a:moveTo>
                  <a:cubicBezTo>
                    <a:pt x="4232" y="3173"/>
                    <a:pt x="4459" y="3318"/>
                    <a:pt x="4459" y="3318"/>
                  </a:cubicBezTo>
                  <a:cubicBezTo>
                    <a:pt x="4766" y="3489"/>
                    <a:pt x="4814" y="3933"/>
                    <a:pt x="4795" y="4223"/>
                  </a:cubicBezTo>
                  <a:cubicBezTo>
                    <a:pt x="4781" y="4426"/>
                    <a:pt x="4399" y="4600"/>
                    <a:pt x="4056" y="4600"/>
                  </a:cubicBezTo>
                  <a:cubicBezTo>
                    <a:pt x="3913" y="4600"/>
                    <a:pt x="3777" y="4570"/>
                    <a:pt x="3678" y="4500"/>
                  </a:cubicBezTo>
                  <a:cubicBezTo>
                    <a:pt x="3338" y="4258"/>
                    <a:pt x="3294" y="3485"/>
                    <a:pt x="3655" y="3259"/>
                  </a:cubicBezTo>
                  <a:cubicBezTo>
                    <a:pt x="3757" y="3195"/>
                    <a:pt x="3867" y="3173"/>
                    <a:pt x="3970" y="3173"/>
                  </a:cubicBezTo>
                  <a:close/>
                  <a:moveTo>
                    <a:pt x="2637" y="2855"/>
                  </a:moveTo>
                  <a:cubicBezTo>
                    <a:pt x="2844" y="2855"/>
                    <a:pt x="2993" y="2999"/>
                    <a:pt x="2993" y="2999"/>
                  </a:cubicBezTo>
                  <a:cubicBezTo>
                    <a:pt x="3347" y="3407"/>
                    <a:pt x="3196" y="4532"/>
                    <a:pt x="2839" y="4735"/>
                  </a:cubicBezTo>
                  <a:cubicBezTo>
                    <a:pt x="2739" y="4793"/>
                    <a:pt x="2651" y="4821"/>
                    <a:pt x="2572" y="4821"/>
                  </a:cubicBezTo>
                  <a:cubicBezTo>
                    <a:pt x="2368" y="4821"/>
                    <a:pt x="2218" y="4632"/>
                    <a:pt x="2063" y="4252"/>
                  </a:cubicBezTo>
                  <a:cubicBezTo>
                    <a:pt x="2057" y="4241"/>
                    <a:pt x="2055" y="4229"/>
                    <a:pt x="2050" y="4219"/>
                  </a:cubicBezTo>
                  <a:cubicBezTo>
                    <a:pt x="1927" y="3890"/>
                    <a:pt x="1955" y="3557"/>
                    <a:pt x="2077" y="3299"/>
                  </a:cubicBezTo>
                  <a:cubicBezTo>
                    <a:pt x="2147" y="3148"/>
                    <a:pt x="2247" y="3025"/>
                    <a:pt x="2365" y="2943"/>
                  </a:cubicBezTo>
                  <a:cubicBezTo>
                    <a:pt x="2461" y="2878"/>
                    <a:pt x="2554" y="2855"/>
                    <a:pt x="2637" y="2855"/>
                  </a:cubicBezTo>
                  <a:close/>
                  <a:moveTo>
                    <a:pt x="5543" y="4430"/>
                  </a:moveTo>
                  <a:cubicBezTo>
                    <a:pt x="5589" y="4430"/>
                    <a:pt x="5621" y="4435"/>
                    <a:pt x="5621" y="4435"/>
                  </a:cubicBezTo>
                  <a:cubicBezTo>
                    <a:pt x="6078" y="4559"/>
                    <a:pt x="5788" y="5052"/>
                    <a:pt x="5565" y="5058"/>
                  </a:cubicBezTo>
                  <a:cubicBezTo>
                    <a:pt x="5563" y="5058"/>
                    <a:pt x="5561" y="5058"/>
                    <a:pt x="5559" y="5058"/>
                  </a:cubicBezTo>
                  <a:cubicBezTo>
                    <a:pt x="5337" y="5058"/>
                    <a:pt x="5121" y="4680"/>
                    <a:pt x="5240" y="4538"/>
                  </a:cubicBezTo>
                  <a:cubicBezTo>
                    <a:pt x="5318" y="4446"/>
                    <a:pt x="5456" y="4430"/>
                    <a:pt x="5543" y="4430"/>
                  </a:cubicBezTo>
                  <a:close/>
                  <a:moveTo>
                    <a:pt x="3088" y="4934"/>
                  </a:moveTo>
                  <a:cubicBezTo>
                    <a:pt x="3150" y="4934"/>
                    <a:pt x="3196" y="4940"/>
                    <a:pt x="3196" y="4940"/>
                  </a:cubicBezTo>
                  <a:cubicBezTo>
                    <a:pt x="3295" y="4945"/>
                    <a:pt x="3431" y="5000"/>
                    <a:pt x="3291" y="5276"/>
                  </a:cubicBezTo>
                  <a:cubicBezTo>
                    <a:pt x="3228" y="5398"/>
                    <a:pt x="3132" y="5458"/>
                    <a:pt x="3038" y="5458"/>
                  </a:cubicBezTo>
                  <a:cubicBezTo>
                    <a:pt x="3004" y="5458"/>
                    <a:pt x="2970" y="5450"/>
                    <a:pt x="2938" y="5434"/>
                  </a:cubicBezTo>
                  <a:cubicBezTo>
                    <a:pt x="2853" y="5398"/>
                    <a:pt x="2784" y="5316"/>
                    <a:pt x="2751" y="5190"/>
                  </a:cubicBezTo>
                  <a:cubicBezTo>
                    <a:pt x="2690" y="4967"/>
                    <a:pt x="2937" y="4934"/>
                    <a:pt x="3088" y="4934"/>
                  </a:cubicBezTo>
                  <a:close/>
                  <a:moveTo>
                    <a:pt x="4689" y="4785"/>
                  </a:moveTo>
                  <a:cubicBezTo>
                    <a:pt x="4883" y="4785"/>
                    <a:pt x="4984" y="4860"/>
                    <a:pt x="4984" y="4860"/>
                  </a:cubicBezTo>
                  <a:cubicBezTo>
                    <a:pt x="5676" y="5179"/>
                    <a:pt x="4951" y="5887"/>
                    <a:pt x="4592" y="5920"/>
                  </a:cubicBezTo>
                  <a:cubicBezTo>
                    <a:pt x="4570" y="5921"/>
                    <a:pt x="4548" y="5925"/>
                    <a:pt x="4525" y="5925"/>
                  </a:cubicBezTo>
                  <a:lnTo>
                    <a:pt x="4524" y="5926"/>
                  </a:lnTo>
                  <a:cubicBezTo>
                    <a:pt x="4404" y="5936"/>
                    <a:pt x="4258" y="5948"/>
                    <a:pt x="4109" y="5948"/>
                  </a:cubicBezTo>
                  <a:cubicBezTo>
                    <a:pt x="3941" y="5948"/>
                    <a:pt x="3771" y="5933"/>
                    <a:pt x="3632" y="5883"/>
                  </a:cubicBezTo>
                  <a:cubicBezTo>
                    <a:pt x="3503" y="5836"/>
                    <a:pt x="3402" y="5758"/>
                    <a:pt x="3361" y="5634"/>
                  </a:cubicBezTo>
                  <a:cubicBezTo>
                    <a:pt x="3226" y="5235"/>
                    <a:pt x="3995" y="4976"/>
                    <a:pt x="4386" y="4840"/>
                  </a:cubicBezTo>
                  <a:cubicBezTo>
                    <a:pt x="4504" y="4799"/>
                    <a:pt x="4605" y="4785"/>
                    <a:pt x="4689" y="4785"/>
                  </a:cubicBezTo>
                  <a:close/>
                  <a:moveTo>
                    <a:pt x="4333" y="0"/>
                  </a:moveTo>
                  <a:cubicBezTo>
                    <a:pt x="4331" y="0"/>
                    <a:pt x="4329" y="0"/>
                    <a:pt x="4328" y="0"/>
                  </a:cubicBezTo>
                  <a:cubicBezTo>
                    <a:pt x="4328" y="0"/>
                    <a:pt x="3876" y="17"/>
                    <a:pt x="3904" y="221"/>
                  </a:cubicBezTo>
                  <a:cubicBezTo>
                    <a:pt x="3913" y="298"/>
                    <a:pt x="4045" y="355"/>
                    <a:pt x="4215" y="387"/>
                  </a:cubicBezTo>
                  <a:cubicBezTo>
                    <a:pt x="4246" y="472"/>
                    <a:pt x="4276" y="607"/>
                    <a:pt x="4291" y="818"/>
                  </a:cubicBezTo>
                  <a:cubicBezTo>
                    <a:pt x="4307" y="1035"/>
                    <a:pt x="4237" y="1254"/>
                    <a:pt x="4154" y="1428"/>
                  </a:cubicBezTo>
                  <a:cubicBezTo>
                    <a:pt x="3989" y="1397"/>
                    <a:pt x="3828" y="1376"/>
                    <a:pt x="3667" y="1376"/>
                  </a:cubicBezTo>
                  <a:cubicBezTo>
                    <a:pt x="3392" y="1376"/>
                    <a:pt x="3120" y="1437"/>
                    <a:pt x="2837" y="1614"/>
                  </a:cubicBezTo>
                  <a:cubicBezTo>
                    <a:pt x="2786" y="1645"/>
                    <a:pt x="2737" y="1679"/>
                    <a:pt x="2688" y="1712"/>
                  </a:cubicBezTo>
                  <a:cubicBezTo>
                    <a:pt x="2488" y="1602"/>
                    <a:pt x="2279" y="1447"/>
                    <a:pt x="2140" y="1240"/>
                  </a:cubicBezTo>
                  <a:cubicBezTo>
                    <a:pt x="1983" y="1003"/>
                    <a:pt x="1909" y="836"/>
                    <a:pt x="1875" y="726"/>
                  </a:cubicBezTo>
                  <a:cubicBezTo>
                    <a:pt x="1987" y="587"/>
                    <a:pt x="2058" y="448"/>
                    <a:pt x="2049" y="348"/>
                  </a:cubicBezTo>
                  <a:cubicBezTo>
                    <a:pt x="2041" y="273"/>
                    <a:pt x="1994" y="238"/>
                    <a:pt x="1919" y="238"/>
                  </a:cubicBezTo>
                  <a:cubicBezTo>
                    <a:pt x="1755" y="238"/>
                    <a:pt x="1459" y="410"/>
                    <a:pt x="1170" y="699"/>
                  </a:cubicBezTo>
                  <a:cubicBezTo>
                    <a:pt x="1170" y="699"/>
                    <a:pt x="775" y="1121"/>
                    <a:pt x="986" y="1282"/>
                  </a:cubicBezTo>
                  <a:cubicBezTo>
                    <a:pt x="1006" y="1298"/>
                    <a:pt x="1032" y="1305"/>
                    <a:pt x="1063" y="1305"/>
                  </a:cubicBezTo>
                  <a:cubicBezTo>
                    <a:pt x="1152" y="1305"/>
                    <a:pt x="1281" y="1243"/>
                    <a:pt x="1417" y="1151"/>
                  </a:cubicBezTo>
                  <a:cubicBezTo>
                    <a:pt x="1523" y="1200"/>
                    <a:pt x="1674" y="1295"/>
                    <a:pt x="1877" y="1470"/>
                  </a:cubicBezTo>
                  <a:cubicBezTo>
                    <a:pt x="2059" y="1630"/>
                    <a:pt x="2185" y="1848"/>
                    <a:pt x="2268" y="2056"/>
                  </a:cubicBezTo>
                  <a:cubicBezTo>
                    <a:pt x="1869" y="2444"/>
                    <a:pt x="1589" y="2932"/>
                    <a:pt x="1535" y="3494"/>
                  </a:cubicBezTo>
                  <a:cubicBezTo>
                    <a:pt x="1430" y="3519"/>
                    <a:pt x="1317" y="3535"/>
                    <a:pt x="1204" y="3535"/>
                  </a:cubicBezTo>
                  <a:cubicBezTo>
                    <a:pt x="1132" y="3535"/>
                    <a:pt x="1059" y="3528"/>
                    <a:pt x="987" y="3513"/>
                  </a:cubicBezTo>
                  <a:cubicBezTo>
                    <a:pt x="938" y="3504"/>
                    <a:pt x="893" y="3494"/>
                    <a:pt x="850" y="3482"/>
                  </a:cubicBezTo>
                  <a:cubicBezTo>
                    <a:pt x="654" y="3435"/>
                    <a:pt x="498" y="3294"/>
                    <a:pt x="422" y="3106"/>
                  </a:cubicBezTo>
                  <a:cubicBezTo>
                    <a:pt x="401" y="3056"/>
                    <a:pt x="375" y="3015"/>
                    <a:pt x="345" y="2989"/>
                  </a:cubicBezTo>
                  <a:cubicBezTo>
                    <a:pt x="321" y="2969"/>
                    <a:pt x="297" y="2960"/>
                    <a:pt x="274" y="2960"/>
                  </a:cubicBezTo>
                  <a:cubicBezTo>
                    <a:pt x="126" y="2960"/>
                    <a:pt x="0" y="3322"/>
                    <a:pt x="1" y="3794"/>
                  </a:cubicBezTo>
                  <a:cubicBezTo>
                    <a:pt x="1" y="3794"/>
                    <a:pt x="16" y="4297"/>
                    <a:pt x="242" y="4297"/>
                  </a:cubicBezTo>
                  <a:cubicBezTo>
                    <a:pt x="249" y="4297"/>
                    <a:pt x="256" y="4297"/>
                    <a:pt x="263" y="4296"/>
                  </a:cubicBezTo>
                  <a:cubicBezTo>
                    <a:pt x="307" y="4291"/>
                    <a:pt x="345" y="4248"/>
                    <a:pt x="379" y="4183"/>
                  </a:cubicBezTo>
                  <a:cubicBezTo>
                    <a:pt x="478" y="3988"/>
                    <a:pt x="678" y="3863"/>
                    <a:pt x="895" y="3843"/>
                  </a:cubicBezTo>
                  <a:cubicBezTo>
                    <a:pt x="918" y="3843"/>
                    <a:pt x="942" y="3838"/>
                    <a:pt x="968" y="3837"/>
                  </a:cubicBezTo>
                  <a:cubicBezTo>
                    <a:pt x="989" y="3836"/>
                    <a:pt x="1011" y="3836"/>
                    <a:pt x="1032" y="3836"/>
                  </a:cubicBezTo>
                  <a:cubicBezTo>
                    <a:pt x="1210" y="3836"/>
                    <a:pt x="1385" y="3878"/>
                    <a:pt x="1541" y="3939"/>
                  </a:cubicBezTo>
                  <a:cubicBezTo>
                    <a:pt x="1585" y="4340"/>
                    <a:pt x="1745" y="4774"/>
                    <a:pt x="2051" y="5232"/>
                  </a:cubicBezTo>
                  <a:cubicBezTo>
                    <a:pt x="2073" y="5265"/>
                    <a:pt x="2094" y="5300"/>
                    <a:pt x="2111" y="5335"/>
                  </a:cubicBezTo>
                  <a:cubicBezTo>
                    <a:pt x="1999" y="5564"/>
                    <a:pt x="1831" y="5817"/>
                    <a:pt x="1592" y="5978"/>
                  </a:cubicBezTo>
                  <a:cubicBezTo>
                    <a:pt x="1533" y="6016"/>
                    <a:pt x="1476" y="6051"/>
                    <a:pt x="1426" y="6081"/>
                  </a:cubicBezTo>
                  <a:cubicBezTo>
                    <a:pt x="1332" y="6136"/>
                    <a:pt x="1225" y="6165"/>
                    <a:pt x="1118" y="6165"/>
                  </a:cubicBezTo>
                  <a:cubicBezTo>
                    <a:pt x="1035" y="6165"/>
                    <a:pt x="951" y="6147"/>
                    <a:pt x="873" y="6110"/>
                  </a:cubicBezTo>
                  <a:cubicBezTo>
                    <a:pt x="814" y="6083"/>
                    <a:pt x="758" y="6068"/>
                    <a:pt x="712" y="6068"/>
                  </a:cubicBezTo>
                  <a:cubicBezTo>
                    <a:pt x="708" y="6068"/>
                    <a:pt x="704" y="6068"/>
                    <a:pt x="700" y="6068"/>
                  </a:cubicBezTo>
                  <a:cubicBezTo>
                    <a:pt x="457" y="6094"/>
                    <a:pt x="631" y="6529"/>
                    <a:pt x="1051" y="6948"/>
                  </a:cubicBezTo>
                  <a:cubicBezTo>
                    <a:pt x="1051" y="6948"/>
                    <a:pt x="1314" y="7193"/>
                    <a:pt x="1504" y="7193"/>
                  </a:cubicBezTo>
                  <a:cubicBezTo>
                    <a:pt x="1554" y="7193"/>
                    <a:pt x="1600" y="7176"/>
                    <a:pt x="1633" y="7132"/>
                  </a:cubicBezTo>
                  <a:cubicBezTo>
                    <a:pt x="1664" y="7091"/>
                    <a:pt x="1662" y="7026"/>
                    <a:pt x="1635" y="6948"/>
                  </a:cubicBezTo>
                  <a:cubicBezTo>
                    <a:pt x="1564" y="6745"/>
                    <a:pt x="1594" y="6520"/>
                    <a:pt x="1730" y="6352"/>
                  </a:cubicBezTo>
                  <a:cubicBezTo>
                    <a:pt x="1758" y="6318"/>
                    <a:pt x="1789" y="6280"/>
                    <a:pt x="1824" y="6240"/>
                  </a:cubicBezTo>
                  <a:cubicBezTo>
                    <a:pt x="1977" y="6066"/>
                    <a:pt x="2182" y="5942"/>
                    <a:pt x="2385" y="5861"/>
                  </a:cubicBezTo>
                  <a:cubicBezTo>
                    <a:pt x="2475" y="5973"/>
                    <a:pt x="2602" y="6079"/>
                    <a:pt x="2809" y="6169"/>
                  </a:cubicBezTo>
                  <a:cubicBezTo>
                    <a:pt x="3011" y="6257"/>
                    <a:pt x="3222" y="6280"/>
                    <a:pt x="3438" y="6280"/>
                  </a:cubicBezTo>
                  <a:cubicBezTo>
                    <a:pt x="3527" y="6280"/>
                    <a:pt x="3616" y="6277"/>
                    <a:pt x="3706" y="6272"/>
                  </a:cubicBezTo>
                  <a:cubicBezTo>
                    <a:pt x="3812" y="6531"/>
                    <a:pt x="3914" y="6899"/>
                    <a:pt x="3845" y="7245"/>
                  </a:cubicBezTo>
                  <a:cubicBezTo>
                    <a:pt x="3813" y="7405"/>
                    <a:pt x="3779" y="7529"/>
                    <a:pt x="3745" y="7626"/>
                  </a:cubicBezTo>
                  <a:cubicBezTo>
                    <a:pt x="3706" y="7728"/>
                    <a:pt x="3619" y="7800"/>
                    <a:pt x="3516" y="7826"/>
                  </a:cubicBezTo>
                  <a:cubicBezTo>
                    <a:pt x="3407" y="7853"/>
                    <a:pt x="3320" y="7891"/>
                    <a:pt x="3275" y="7946"/>
                  </a:cubicBezTo>
                  <a:cubicBezTo>
                    <a:pt x="3122" y="8136"/>
                    <a:pt x="3549" y="8320"/>
                    <a:pt x="4140" y="8320"/>
                  </a:cubicBezTo>
                  <a:cubicBezTo>
                    <a:pt x="4143" y="8320"/>
                    <a:pt x="4147" y="8320"/>
                    <a:pt x="4150" y="8320"/>
                  </a:cubicBezTo>
                  <a:cubicBezTo>
                    <a:pt x="4150" y="8320"/>
                    <a:pt x="4733" y="8302"/>
                    <a:pt x="4698" y="8037"/>
                  </a:cubicBezTo>
                  <a:cubicBezTo>
                    <a:pt x="4688" y="7963"/>
                    <a:pt x="4590" y="7903"/>
                    <a:pt x="4448" y="7860"/>
                  </a:cubicBezTo>
                  <a:cubicBezTo>
                    <a:pt x="4343" y="7827"/>
                    <a:pt x="4265" y="7739"/>
                    <a:pt x="4243" y="7628"/>
                  </a:cubicBezTo>
                  <a:cubicBezTo>
                    <a:pt x="4224" y="7534"/>
                    <a:pt x="4208" y="7415"/>
                    <a:pt x="4195" y="7267"/>
                  </a:cubicBezTo>
                  <a:cubicBezTo>
                    <a:pt x="4168" y="6895"/>
                    <a:pt x="4340" y="6522"/>
                    <a:pt x="4485" y="6276"/>
                  </a:cubicBezTo>
                  <a:lnTo>
                    <a:pt x="4531" y="6282"/>
                  </a:lnTo>
                  <a:cubicBezTo>
                    <a:pt x="4582" y="6291"/>
                    <a:pt x="4631" y="6295"/>
                    <a:pt x="4678" y="6295"/>
                  </a:cubicBezTo>
                  <a:cubicBezTo>
                    <a:pt x="4989" y="6295"/>
                    <a:pt x="5221" y="6116"/>
                    <a:pt x="5466" y="5958"/>
                  </a:cubicBezTo>
                  <a:cubicBezTo>
                    <a:pt x="5753" y="6068"/>
                    <a:pt x="6162" y="6276"/>
                    <a:pt x="6394" y="6623"/>
                  </a:cubicBezTo>
                  <a:cubicBezTo>
                    <a:pt x="6564" y="6879"/>
                    <a:pt x="6644" y="7057"/>
                    <a:pt x="6679" y="7179"/>
                  </a:cubicBezTo>
                  <a:cubicBezTo>
                    <a:pt x="6558" y="7330"/>
                    <a:pt x="6481" y="7478"/>
                    <a:pt x="6492" y="7588"/>
                  </a:cubicBezTo>
                  <a:cubicBezTo>
                    <a:pt x="6499" y="7670"/>
                    <a:pt x="6550" y="7708"/>
                    <a:pt x="6630" y="7708"/>
                  </a:cubicBezTo>
                  <a:cubicBezTo>
                    <a:pt x="6807" y="7708"/>
                    <a:pt x="7127" y="7521"/>
                    <a:pt x="7438" y="7207"/>
                  </a:cubicBezTo>
                  <a:cubicBezTo>
                    <a:pt x="7438" y="7207"/>
                    <a:pt x="7865" y="6751"/>
                    <a:pt x="7638" y="6577"/>
                  </a:cubicBezTo>
                  <a:cubicBezTo>
                    <a:pt x="7617" y="6561"/>
                    <a:pt x="7589" y="6553"/>
                    <a:pt x="7556" y="6553"/>
                  </a:cubicBezTo>
                  <a:cubicBezTo>
                    <a:pt x="7459" y="6553"/>
                    <a:pt x="7319" y="6619"/>
                    <a:pt x="7172" y="6718"/>
                  </a:cubicBezTo>
                  <a:cubicBezTo>
                    <a:pt x="7058" y="6667"/>
                    <a:pt x="6895" y="6565"/>
                    <a:pt x="6675" y="6373"/>
                  </a:cubicBezTo>
                  <a:cubicBezTo>
                    <a:pt x="6359" y="6098"/>
                    <a:pt x="6205" y="5665"/>
                    <a:pt x="6132" y="5366"/>
                  </a:cubicBezTo>
                  <a:cubicBezTo>
                    <a:pt x="6389" y="5032"/>
                    <a:pt x="6544" y="4635"/>
                    <a:pt x="6595" y="4219"/>
                  </a:cubicBezTo>
                  <a:cubicBezTo>
                    <a:pt x="6697" y="4186"/>
                    <a:pt x="6812" y="4163"/>
                    <a:pt x="6928" y="4163"/>
                  </a:cubicBezTo>
                  <a:cubicBezTo>
                    <a:pt x="6978" y="4163"/>
                    <a:pt x="7028" y="4167"/>
                    <a:pt x="7077" y="4177"/>
                  </a:cubicBezTo>
                  <a:cubicBezTo>
                    <a:pt x="7253" y="4212"/>
                    <a:pt x="7361" y="4253"/>
                    <a:pt x="7425" y="4288"/>
                  </a:cubicBezTo>
                  <a:cubicBezTo>
                    <a:pt x="7439" y="4400"/>
                    <a:pt x="7468" y="4494"/>
                    <a:pt x="7517" y="4535"/>
                  </a:cubicBezTo>
                  <a:cubicBezTo>
                    <a:pt x="7533" y="4549"/>
                    <a:pt x="7550" y="4555"/>
                    <a:pt x="7566" y="4555"/>
                  </a:cubicBezTo>
                  <a:cubicBezTo>
                    <a:pt x="7667" y="4555"/>
                    <a:pt x="7753" y="4307"/>
                    <a:pt x="7752" y="3984"/>
                  </a:cubicBezTo>
                  <a:cubicBezTo>
                    <a:pt x="7752" y="3984"/>
                    <a:pt x="7742" y="3640"/>
                    <a:pt x="7590" y="3640"/>
                  </a:cubicBezTo>
                  <a:cubicBezTo>
                    <a:pt x="7585" y="3640"/>
                    <a:pt x="7580" y="3641"/>
                    <a:pt x="7575" y="3641"/>
                  </a:cubicBezTo>
                  <a:cubicBezTo>
                    <a:pt x="7513" y="3649"/>
                    <a:pt x="7467" y="3756"/>
                    <a:pt x="7440" y="3892"/>
                  </a:cubicBezTo>
                  <a:cubicBezTo>
                    <a:pt x="7370" y="3918"/>
                    <a:pt x="7261" y="3944"/>
                    <a:pt x="7090" y="3956"/>
                  </a:cubicBezTo>
                  <a:cubicBezTo>
                    <a:pt x="7074" y="3957"/>
                    <a:pt x="7058" y="3958"/>
                    <a:pt x="7041" y="3958"/>
                  </a:cubicBezTo>
                  <a:cubicBezTo>
                    <a:pt x="6889" y="3958"/>
                    <a:pt x="6739" y="3910"/>
                    <a:pt x="6614" y="3851"/>
                  </a:cubicBezTo>
                  <a:cubicBezTo>
                    <a:pt x="6606" y="3428"/>
                    <a:pt x="6499" y="2993"/>
                    <a:pt x="6293" y="2587"/>
                  </a:cubicBezTo>
                  <a:lnTo>
                    <a:pt x="6265" y="2533"/>
                  </a:lnTo>
                  <a:cubicBezTo>
                    <a:pt x="6396" y="2291"/>
                    <a:pt x="6580" y="2043"/>
                    <a:pt x="6830" y="1878"/>
                  </a:cubicBezTo>
                  <a:cubicBezTo>
                    <a:pt x="6897" y="1833"/>
                    <a:pt x="6961" y="1792"/>
                    <a:pt x="7020" y="1756"/>
                  </a:cubicBezTo>
                  <a:cubicBezTo>
                    <a:pt x="7136" y="1689"/>
                    <a:pt x="7266" y="1653"/>
                    <a:pt x="7397" y="1653"/>
                  </a:cubicBezTo>
                  <a:cubicBezTo>
                    <a:pt x="7497" y="1653"/>
                    <a:pt x="7598" y="1675"/>
                    <a:pt x="7691" y="1719"/>
                  </a:cubicBezTo>
                  <a:cubicBezTo>
                    <a:pt x="7758" y="1749"/>
                    <a:pt x="7820" y="1769"/>
                    <a:pt x="7875" y="1769"/>
                  </a:cubicBezTo>
                  <a:cubicBezTo>
                    <a:pt x="7884" y="1769"/>
                    <a:pt x="7892" y="1768"/>
                    <a:pt x="7901" y="1767"/>
                  </a:cubicBezTo>
                  <a:cubicBezTo>
                    <a:pt x="8193" y="1738"/>
                    <a:pt x="7983" y="1215"/>
                    <a:pt x="7478" y="714"/>
                  </a:cubicBezTo>
                  <a:cubicBezTo>
                    <a:pt x="7478" y="714"/>
                    <a:pt x="7162" y="417"/>
                    <a:pt x="6934" y="417"/>
                  </a:cubicBezTo>
                  <a:cubicBezTo>
                    <a:pt x="6873" y="417"/>
                    <a:pt x="6819" y="438"/>
                    <a:pt x="6778" y="491"/>
                  </a:cubicBezTo>
                  <a:cubicBezTo>
                    <a:pt x="6740" y="542"/>
                    <a:pt x="6745" y="622"/>
                    <a:pt x="6778" y="716"/>
                  </a:cubicBezTo>
                  <a:cubicBezTo>
                    <a:pt x="6863" y="959"/>
                    <a:pt x="6825" y="1228"/>
                    <a:pt x="6664" y="1427"/>
                  </a:cubicBezTo>
                  <a:cubicBezTo>
                    <a:pt x="6631" y="1470"/>
                    <a:pt x="6593" y="1516"/>
                    <a:pt x="6552" y="1564"/>
                  </a:cubicBezTo>
                  <a:cubicBezTo>
                    <a:pt x="6369" y="1774"/>
                    <a:pt x="6121" y="1918"/>
                    <a:pt x="5882" y="2018"/>
                  </a:cubicBezTo>
                  <a:cubicBezTo>
                    <a:pt x="5691" y="1827"/>
                    <a:pt x="5460" y="1677"/>
                    <a:pt x="5205" y="1640"/>
                  </a:cubicBezTo>
                  <a:cubicBezTo>
                    <a:pt x="5010" y="1613"/>
                    <a:pt x="4825" y="1574"/>
                    <a:pt x="4650" y="1535"/>
                  </a:cubicBezTo>
                  <a:cubicBezTo>
                    <a:pt x="4576" y="1339"/>
                    <a:pt x="4515" y="1079"/>
                    <a:pt x="4564" y="835"/>
                  </a:cubicBezTo>
                  <a:cubicBezTo>
                    <a:pt x="4608" y="617"/>
                    <a:pt x="4658" y="485"/>
                    <a:pt x="4701" y="406"/>
                  </a:cubicBezTo>
                  <a:cubicBezTo>
                    <a:pt x="4841" y="388"/>
                    <a:pt x="4956" y="354"/>
                    <a:pt x="5007" y="291"/>
                  </a:cubicBezTo>
                  <a:cubicBezTo>
                    <a:pt x="5126" y="145"/>
                    <a:pt x="4794" y="0"/>
                    <a:pt x="4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3"/>
            <p:cNvSpPr/>
            <p:nvPr/>
          </p:nvSpPr>
          <p:spPr>
            <a:xfrm>
              <a:off x="6476730" y="1485934"/>
              <a:ext cx="337702" cy="57753"/>
            </a:xfrm>
            <a:custGeom>
              <a:avLst/>
              <a:gdLst/>
              <a:ahLst/>
              <a:cxnLst/>
              <a:rect l="l" t="t" r="r" b="b"/>
              <a:pathLst>
                <a:path w="5555" h="950" extrusionOk="0">
                  <a:moveTo>
                    <a:pt x="572" y="0"/>
                  </a:moveTo>
                  <a:cubicBezTo>
                    <a:pt x="258" y="0"/>
                    <a:pt x="0" y="213"/>
                    <a:pt x="0" y="476"/>
                  </a:cubicBezTo>
                  <a:cubicBezTo>
                    <a:pt x="0" y="736"/>
                    <a:pt x="258" y="950"/>
                    <a:pt x="572" y="950"/>
                  </a:cubicBezTo>
                  <a:lnTo>
                    <a:pt x="4984" y="950"/>
                  </a:lnTo>
                  <a:cubicBezTo>
                    <a:pt x="5299" y="950"/>
                    <a:pt x="5554" y="736"/>
                    <a:pt x="5554" y="476"/>
                  </a:cubicBezTo>
                  <a:cubicBezTo>
                    <a:pt x="5554" y="213"/>
                    <a:pt x="5299" y="2"/>
                    <a:pt x="4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3"/>
            <p:cNvSpPr/>
            <p:nvPr/>
          </p:nvSpPr>
          <p:spPr>
            <a:xfrm>
              <a:off x="6490773" y="1640833"/>
              <a:ext cx="302747" cy="57631"/>
            </a:xfrm>
            <a:custGeom>
              <a:avLst/>
              <a:gdLst/>
              <a:ahLst/>
              <a:cxnLst/>
              <a:rect l="l" t="t" r="r" b="b"/>
              <a:pathLst>
                <a:path w="4980" h="948" extrusionOk="0">
                  <a:moveTo>
                    <a:pt x="514" y="0"/>
                  </a:moveTo>
                  <a:cubicBezTo>
                    <a:pt x="231" y="0"/>
                    <a:pt x="1" y="211"/>
                    <a:pt x="1" y="474"/>
                  </a:cubicBezTo>
                  <a:cubicBezTo>
                    <a:pt x="1" y="735"/>
                    <a:pt x="231" y="948"/>
                    <a:pt x="514" y="948"/>
                  </a:cubicBezTo>
                  <a:lnTo>
                    <a:pt x="4469" y="948"/>
                  </a:lnTo>
                  <a:cubicBezTo>
                    <a:pt x="4752" y="948"/>
                    <a:pt x="4980" y="737"/>
                    <a:pt x="4980" y="474"/>
                  </a:cubicBezTo>
                  <a:cubicBezTo>
                    <a:pt x="4980" y="211"/>
                    <a:pt x="4752" y="0"/>
                    <a:pt x="4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3"/>
            <p:cNvSpPr/>
            <p:nvPr/>
          </p:nvSpPr>
          <p:spPr>
            <a:xfrm>
              <a:off x="6497582" y="1815308"/>
              <a:ext cx="295938" cy="57692"/>
            </a:xfrm>
            <a:custGeom>
              <a:avLst/>
              <a:gdLst/>
              <a:ahLst/>
              <a:cxnLst/>
              <a:rect l="l" t="t" r="r" b="b"/>
              <a:pathLst>
                <a:path w="4868" h="949" extrusionOk="0">
                  <a:moveTo>
                    <a:pt x="501" y="0"/>
                  </a:moveTo>
                  <a:cubicBezTo>
                    <a:pt x="226" y="0"/>
                    <a:pt x="1" y="211"/>
                    <a:pt x="1" y="474"/>
                  </a:cubicBezTo>
                  <a:cubicBezTo>
                    <a:pt x="1" y="737"/>
                    <a:pt x="226" y="949"/>
                    <a:pt x="501" y="949"/>
                  </a:cubicBezTo>
                  <a:lnTo>
                    <a:pt x="4367" y="949"/>
                  </a:lnTo>
                  <a:cubicBezTo>
                    <a:pt x="4644" y="949"/>
                    <a:pt x="4868" y="737"/>
                    <a:pt x="4868" y="474"/>
                  </a:cubicBezTo>
                  <a:cubicBezTo>
                    <a:pt x="4868" y="214"/>
                    <a:pt x="4645" y="0"/>
                    <a:pt x="43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3"/>
            <p:cNvSpPr/>
            <p:nvPr/>
          </p:nvSpPr>
          <p:spPr>
            <a:xfrm>
              <a:off x="6501047" y="1979995"/>
              <a:ext cx="272107" cy="57631"/>
            </a:xfrm>
            <a:custGeom>
              <a:avLst/>
              <a:gdLst/>
              <a:ahLst/>
              <a:cxnLst/>
              <a:rect l="l" t="t" r="r" b="b"/>
              <a:pathLst>
                <a:path w="4476" h="948" extrusionOk="0">
                  <a:moveTo>
                    <a:pt x="460" y="0"/>
                  </a:moveTo>
                  <a:cubicBezTo>
                    <a:pt x="207" y="0"/>
                    <a:pt x="1" y="212"/>
                    <a:pt x="1" y="474"/>
                  </a:cubicBezTo>
                  <a:cubicBezTo>
                    <a:pt x="1" y="735"/>
                    <a:pt x="206" y="948"/>
                    <a:pt x="460" y="948"/>
                  </a:cubicBezTo>
                  <a:lnTo>
                    <a:pt x="4014" y="948"/>
                  </a:lnTo>
                  <a:cubicBezTo>
                    <a:pt x="4269" y="948"/>
                    <a:pt x="4475" y="735"/>
                    <a:pt x="4475" y="474"/>
                  </a:cubicBezTo>
                  <a:cubicBezTo>
                    <a:pt x="4475" y="212"/>
                    <a:pt x="4267" y="0"/>
                    <a:pt x="40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結論</a:t>
            </a:r>
            <a:endParaRPr b="1"/>
          </a:p>
        </p:txBody>
      </p:sp>
      <p:sp>
        <p:nvSpPr>
          <p:cNvPr id="663" name="Google Shape;663;p54"/>
          <p:cNvSpPr txBox="1">
            <a:spLocks noGrp="1"/>
          </p:cNvSpPr>
          <p:nvPr>
            <p:ph type="subTitle" idx="4"/>
          </p:nvPr>
        </p:nvSpPr>
        <p:spPr>
          <a:xfrm>
            <a:off x="2723525" y="1488625"/>
            <a:ext cx="4161600" cy="8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>
                <a:latin typeface="Arial"/>
                <a:ea typeface="Arial"/>
                <a:cs typeface="Arial"/>
                <a:sym typeface="Arial"/>
              </a:rPr>
              <a:t>提出半自動化肺腫瘤分割技術，表現出更高的準確度的同時減少了專業人工成本、空間和時間複雜度。</a:t>
            </a:r>
            <a:endParaRPr sz="16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54"/>
          <p:cNvSpPr txBox="1">
            <a:spLocks noGrp="1"/>
          </p:cNvSpPr>
          <p:nvPr>
            <p:ph type="subTitle" idx="6"/>
          </p:nvPr>
        </p:nvSpPr>
        <p:spPr>
          <a:xfrm>
            <a:off x="2723525" y="3096000"/>
            <a:ext cx="4161600" cy="8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>
                <a:latin typeface="Arial"/>
                <a:ea typeface="Arial"/>
                <a:cs typeface="Arial"/>
                <a:sym typeface="Arial"/>
              </a:rPr>
              <a:t>在侵襲性辨識的方面，採用平衡式向下採樣與加權式集成學習的方法，增加不平衡資料的辨識準確率。</a:t>
            </a:r>
            <a:endParaRPr sz="1600" b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5" name="Google Shape;66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325" y="321810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4325" y="1633221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未來展望</a:t>
            </a:r>
            <a:endParaRPr b="1"/>
          </a:p>
        </p:txBody>
      </p:sp>
      <p:sp>
        <p:nvSpPr>
          <p:cNvPr id="672" name="Google Shape;672;p55"/>
          <p:cNvSpPr txBox="1">
            <a:spLocks noGrp="1"/>
          </p:cNvSpPr>
          <p:nvPr>
            <p:ph type="subTitle" idx="3"/>
          </p:nvPr>
        </p:nvSpPr>
        <p:spPr>
          <a:xfrm>
            <a:off x="2884575" y="1242000"/>
            <a:ext cx="313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除了迴歸外，將利用其他最佳化演算法自適應地推估門檻值。</a:t>
            </a:r>
            <a:endParaRPr sz="1600"/>
          </a:p>
        </p:txBody>
      </p:sp>
      <p:sp>
        <p:nvSpPr>
          <p:cNvPr id="673" name="Google Shape;673;p55"/>
          <p:cNvSpPr txBox="1">
            <a:spLocks noGrp="1"/>
          </p:cNvSpPr>
          <p:nvPr>
            <p:ph type="subTitle" idx="4"/>
          </p:nvPr>
        </p:nvSpPr>
        <p:spPr>
          <a:xfrm>
            <a:off x="2884575" y="2457913"/>
            <a:ext cx="3062100" cy="6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不同的分類器將被整合到一個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增強型的分類器中。</a:t>
            </a:r>
            <a:endParaRPr sz="1600" dirty="0"/>
          </a:p>
        </p:txBody>
      </p:sp>
      <p:sp>
        <p:nvSpPr>
          <p:cNvPr id="674" name="Google Shape;674;p55"/>
          <p:cNvSpPr txBox="1">
            <a:spLocks noGrp="1"/>
          </p:cNvSpPr>
          <p:nvPr>
            <p:ph type="subTitle" idx="6"/>
          </p:nvPr>
        </p:nvSpPr>
        <p:spPr>
          <a:xfrm>
            <a:off x="2884575" y="3705050"/>
            <a:ext cx="3062100" cy="6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具體佈署到醫院現有的生物醫學系統中。</a:t>
            </a:r>
            <a:endParaRPr sz="1600"/>
          </a:p>
        </p:txBody>
      </p:sp>
      <p:grpSp>
        <p:nvGrpSpPr>
          <p:cNvPr id="675" name="Google Shape;675;p55"/>
          <p:cNvGrpSpPr/>
          <p:nvPr/>
        </p:nvGrpSpPr>
        <p:grpSpPr>
          <a:xfrm>
            <a:off x="2358301" y="2536005"/>
            <a:ext cx="377898" cy="447742"/>
            <a:chOff x="5827993" y="3355496"/>
            <a:chExt cx="223041" cy="362163"/>
          </a:xfrm>
        </p:grpSpPr>
        <p:sp>
          <p:nvSpPr>
            <p:cNvPr id="676" name="Google Shape;676;p55"/>
            <p:cNvSpPr/>
            <p:nvPr/>
          </p:nvSpPr>
          <p:spPr>
            <a:xfrm>
              <a:off x="5827993" y="3448664"/>
              <a:ext cx="223041" cy="268995"/>
            </a:xfrm>
            <a:custGeom>
              <a:avLst/>
              <a:gdLst/>
              <a:ahLst/>
              <a:cxnLst/>
              <a:rect l="l" t="t" r="r" b="b"/>
              <a:pathLst>
                <a:path w="8513" h="10267" extrusionOk="0">
                  <a:moveTo>
                    <a:pt x="854" y="1"/>
                  </a:moveTo>
                  <a:cubicBezTo>
                    <a:pt x="384" y="1"/>
                    <a:pt x="1" y="384"/>
                    <a:pt x="1" y="854"/>
                  </a:cubicBezTo>
                  <a:lnTo>
                    <a:pt x="1" y="9413"/>
                  </a:lnTo>
                  <a:cubicBezTo>
                    <a:pt x="1" y="9883"/>
                    <a:pt x="384" y="10266"/>
                    <a:pt x="854" y="10266"/>
                  </a:cubicBezTo>
                  <a:lnTo>
                    <a:pt x="7660" y="10266"/>
                  </a:lnTo>
                  <a:cubicBezTo>
                    <a:pt x="8129" y="10266"/>
                    <a:pt x="8513" y="9883"/>
                    <a:pt x="8513" y="9413"/>
                  </a:cubicBezTo>
                  <a:lnTo>
                    <a:pt x="8513" y="854"/>
                  </a:lnTo>
                  <a:cubicBezTo>
                    <a:pt x="8513" y="384"/>
                    <a:pt x="8129" y="1"/>
                    <a:pt x="7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5"/>
            <p:cNvSpPr/>
            <p:nvPr/>
          </p:nvSpPr>
          <p:spPr>
            <a:xfrm>
              <a:off x="5989987" y="3448664"/>
              <a:ext cx="60810" cy="268733"/>
            </a:xfrm>
            <a:custGeom>
              <a:avLst/>
              <a:gdLst/>
              <a:ahLst/>
              <a:cxnLst/>
              <a:rect l="l" t="t" r="r" b="b"/>
              <a:pathLst>
                <a:path w="2321" h="10257" extrusionOk="0">
                  <a:moveTo>
                    <a:pt x="0" y="1"/>
                  </a:moveTo>
                  <a:cubicBezTo>
                    <a:pt x="489" y="1"/>
                    <a:pt x="882" y="403"/>
                    <a:pt x="882" y="892"/>
                  </a:cubicBezTo>
                  <a:lnTo>
                    <a:pt x="882" y="9375"/>
                  </a:lnTo>
                  <a:cubicBezTo>
                    <a:pt x="882" y="9864"/>
                    <a:pt x="489" y="10257"/>
                    <a:pt x="0" y="10257"/>
                  </a:cubicBezTo>
                  <a:lnTo>
                    <a:pt x="1438" y="10257"/>
                  </a:lnTo>
                  <a:cubicBezTo>
                    <a:pt x="1927" y="10257"/>
                    <a:pt x="2320" y="9864"/>
                    <a:pt x="2320" y="9375"/>
                  </a:cubicBezTo>
                  <a:lnTo>
                    <a:pt x="2320" y="892"/>
                  </a:lnTo>
                  <a:cubicBezTo>
                    <a:pt x="2320" y="403"/>
                    <a:pt x="1927" y="1"/>
                    <a:pt x="1438" y="1"/>
                  </a:cubicBezTo>
                  <a:close/>
                </a:path>
              </a:pathLst>
            </a:custGeom>
            <a:solidFill>
              <a:srgbClr val="3B406B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5"/>
            <p:cNvSpPr/>
            <p:nvPr/>
          </p:nvSpPr>
          <p:spPr>
            <a:xfrm>
              <a:off x="5878218" y="3424560"/>
              <a:ext cx="122354" cy="24130"/>
            </a:xfrm>
            <a:custGeom>
              <a:avLst/>
              <a:gdLst/>
              <a:ahLst/>
              <a:cxnLst/>
              <a:rect l="l" t="t" r="r" b="b"/>
              <a:pathLst>
                <a:path w="4670" h="921" extrusionOk="0">
                  <a:moveTo>
                    <a:pt x="1" y="0"/>
                  </a:moveTo>
                  <a:lnTo>
                    <a:pt x="1" y="921"/>
                  </a:lnTo>
                  <a:lnTo>
                    <a:pt x="4669" y="921"/>
                  </a:lnTo>
                  <a:lnTo>
                    <a:pt x="4669" y="0"/>
                  </a:lnTo>
                  <a:close/>
                </a:path>
              </a:pathLst>
            </a:custGeom>
            <a:solidFill>
              <a:srgbClr val="879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5"/>
            <p:cNvSpPr/>
            <p:nvPr/>
          </p:nvSpPr>
          <p:spPr>
            <a:xfrm>
              <a:off x="5878218" y="3424560"/>
              <a:ext cx="122354" cy="24130"/>
            </a:xfrm>
            <a:custGeom>
              <a:avLst/>
              <a:gdLst/>
              <a:ahLst/>
              <a:cxnLst/>
              <a:rect l="l" t="t" r="r" b="b"/>
              <a:pathLst>
                <a:path w="4670" h="921" extrusionOk="0">
                  <a:moveTo>
                    <a:pt x="1" y="0"/>
                  </a:moveTo>
                  <a:lnTo>
                    <a:pt x="1" y="921"/>
                  </a:lnTo>
                  <a:lnTo>
                    <a:pt x="4669" y="921"/>
                  </a:lnTo>
                  <a:lnTo>
                    <a:pt x="46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5"/>
            <p:cNvSpPr/>
            <p:nvPr/>
          </p:nvSpPr>
          <p:spPr>
            <a:xfrm>
              <a:off x="5963630" y="3424560"/>
              <a:ext cx="36942" cy="24130"/>
            </a:xfrm>
            <a:custGeom>
              <a:avLst/>
              <a:gdLst/>
              <a:ahLst/>
              <a:cxnLst/>
              <a:rect l="l" t="t" r="r" b="b"/>
              <a:pathLst>
                <a:path w="1410" h="921" extrusionOk="0">
                  <a:moveTo>
                    <a:pt x="0" y="0"/>
                  </a:moveTo>
                  <a:lnTo>
                    <a:pt x="0" y="921"/>
                  </a:lnTo>
                  <a:lnTo>
                    <a:pt x="1409" y="921"/>
                  </a:lnTo>
                  <a:lnTo>
                    <a:pt x="1409" y="0"/>
                  </a:lnTo>
                  <a:close/>
                </a:path>
              </a:pathLst>
            </a:custGeom>
            <a:solidFill>
              <a:srgbClr val="3B406B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5"/>
            <p:cNvSpPr/>
            <p:nvPr/>
          </p:nvSpPr>
          <p:spPr>
            <a:xfrm>
              <a:off x="5852857" y="3355496"/>
              <a:ext cx="172815" cy="69089"/>
            </a:xfrm>
            <a:custGeom>
              <a:avLst/>
              <a:gdLst/>
              <a:ahLst/>
              <a:cxnLst/>
              <a:rect l="l" t="t" r="r" b="b"/>
              <a:pathLst>
                <a:path w="6596" h="2637" extrusionOk="0">
                  <a:moveTo>
                    <a:pt x="451" y="0"/>
                  </a:moveTo>
                  <a:cubicBezTo>
                    <a:pt x="202" y="0"/>
                    <a:pt x="1" y="202"/>
                    <a:pt x="1" y="451"/>
                  </a:cubicBezTo>
                  <a:lnTo>
                    <a:pt x="1" y="2186"/>
                  </a:lnTo>
                  <a:cubicBezTo>
                    <a:pt x="1" y="2435"/>
                    <a:pt x="202" y="2636"/>
                    <a:pt x="451" y="2636"/>
                  </a:cubicBezTo>
                  <a:lnTo>
                    <a:pt x="6145" y="2636"/>
                  </a:lnTo>
                  <a:cubicBezTo>
                    <a:pt x="6394" y="2636"/>
                    <a:pt x="6596" y="2435"/>
                    <a:pt x="6596" y="2186"/>
                  </a:cubicBezTo>
                  <a:lnTo>
                    <a:pt x="6596" y="451"/>
                  </a:lnTo>
                  <a:cubicBezTo>
                    <a:pt x="6596" y="202"/>
                    <a:pt x="6394" y="0"/>
                    <a:pt x="61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5"/>
            <p:cNvSpPr/>
            <p:nvPr/>
          </p:nvSpPr>
          <p:spPr>
            <a:xfrm>
              <a:off x="5981708" y="3355496"/>
              <a:ext cx="43964" cy="69089"/>
            </a:xfrm>
            <a:custGeom>
              <a:avLst/>
              <a:gdLst/>
              <a:ahLst/>
              <a:cxnLst/>
              <a:rect l="l" t="t" r="r" b="b"/>
              <a:pathLst>
                <a:path w="1678" h="2637" extrusionOk="0">
                  <a:moveTo>
                    <a:pt x="0" y="0"/>
                  </a:moveTo>
                  <a:lnTo>
                    <a:pt x="0" y="2636"/>
                  </a:lnTo>
                  <a:lnTo>
                    <a:pt x="1208" y="2636"/>
                  </a:lnTo>
                  <a:cubicBezTo>
                    <a:pt x="1467" y="2636"/>
                    <a:pt x="1678" y="2425"/>
                    <a:pt x="1678" y="2167"/>
                  </a:cubicBezTo>
                  <a:lnTo>
                    <a:pt x="1678" y="470"/>
                  </a:lnTo>
                  <a:cubicBezTo>
                    <a:pt x="1678" y="211"/>
                    <a:pt x="1467" y="0"/>
                    <a:pt x="1208" y="0"/>
                  </a:cubicBezTo>
                  <a:close/>
                </a:path>
              </a:pathLst>
            </a:custGeom>
            <a:solidFill>
              <a:srgbClr val="3B406B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5"/>
            <p:cNvSpPr/>
            <p:nvPr/>
          </p:nvSpPr>
          <p:spPr>
            <a:xfrm>
              <a:off x="5862917" y="3488854"/>
              <a:ext cx="152720" cy="188378"/>
            </a:xfrm>
            <a:custGeom>
              <a:avLst/>
              <a:gdLst/>
              <a:ahLst/>
              <a:cxnLst/>
              <a:rect l="l" t="t" r="r" b="b"/>
              <a:pathLst>
                <a:path w="5829" h="7190" extrusionOk="0">
                  <a:moveTo>
                    <a:pt x="355" y="0"/>
                  </a:moveTo>
                  <a:cubicBezTo>
                    <a:pt x="163" y="0"/>
                    <a:pt x="0" y="154"/>
                    <a:pt x="0" y="355"/>
                  </a:cubicBezTo>
                  <a:lnTo>
                    <a:pt x="0" y="6844"/>
                  </a:lnTo>
                  <a:cubicBezTo>
                    <a:pt x="0" y="7036"/>
                    <a:pt x="163" y="7189"/>
                    <a:pt x="355" y="7189"/>
                  </a:cubicBezTo>
                  <a:lnTo>
                    <a:pt x="5483" y="7189"/>
                  </a:lnTo>
                  <a:cubicBezTo>
                    <a:pt x="5489" y="7190"/>
                    <a:pt x="5494" y="7190"/>
                    <a:pt x="5499" y="7190"/>
                  </a:cubicBezTo>
                  <a:cubicBezTo>
                    <a:pt x="5683" y="7190"/>
                    <a:pt x="5828" y="7030"/>
                    <a:pt x="5828" y="6844"/>
                  </a:cubicBezTo>
                  <a:lnTo>
                    <a:pt x="5828" y="355"/>
                  </a:lnTo>
                  <a:cubicBezTo>
                    <a:pt x="5828" y="154"/>
                    <a:pt x="5675" y="0"/>
                    <a:pt x="54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5"/>
            <p:cNvSpPr/>
            <p:nvPr/>
          </p:nvSpPr>
          <p:spPr>
            <a:xfrm>
              <a:off x="5971412" y="3488854"/>
              <a:ext cx="44226" cy="188614"/>
            </a:xfrm>
            <a:custGeom>
              <a:avLst/>
              <a:gdLst/>
              <a:ahLst/>
              <a:cxnLst/>
              <a:rect l="l" t="t" r="r" b="b"/>
              <a:pathLst>
                <a:path w="1688" h="7199" extrusionOk="0">
                  <a:moveTo>
                    <a:pt x="0" y="0"/>
                  </a:moveTo>
                  <a:lnTo>
                    <a:pt x="0" y="7199"/>
                  </a:lnTo>
                  <a:lnTo>
                    <a:pt x="1342" y="7199"/>
                  </a:lnTo>
                  <a:cubicBezTo>
                    <a:pt x="1534" y="7199"/>
                    <a:pt x="1687" y="7036"/>
                    <a:pt x="1687" y="6844"/>
                  </a:cubicBezTo>
                  <a:lnTo>
                    <a:pt x="1687" y="355"/>
                  </a:lnTo>
                  <a:cubicBezTo>
                    <a:pt x="1687" y="163"/>
                    <a:pt x="1534" y="0"/>
                    <a:pt x="1342" y="0"/>
                  </a:cubicBezTo>
                  <a:close/>
                </a:path>
              </a:pathLst>
            </a:custGeom>
            <a:solidFill>
              <a:srgbClr val="3B406B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5"/>
            <p:cNvSpPr/>
            <p:nvPr/>
          </p:nvSpPr>
          <p:spPr>
            <a:xfrm>
              <a:off x="5869939" y="3531036"/>
              <a:ext cx="121568" cy="104197"/>
            </a:xfrm>
            <a:custGeom>
              <a:avLst/>
              <a:gdLst/>
              <a:ahLst/>
              <a:cxnLst/>
              <a:rect l="l" t="t" r="r" b="b"/>
              <a:pathLst>
                <a:path w="4640" h="3977" extrusionOk="0">
                  <a:moveTo>
                    <a:pt x="2656" y="1"/>
                  </a:moveTo>
                  <a:cubicBezTo>
                    <a:pt x="883" y="1"/>
                    <a:pt x="1" y="2138"/>
                    <a:pt x="1247" y="3394"/>
                  </a:cubicBezTo>
                  <a:cubicBezTo>
                    <a:pt x="1653" y="3796"/>
                    <a:pt x="2150" y="3977"/>
                    <a:pt x="2638" y="3977"/>
                  </a:cubicBezTo>
                  <a:cubicBezTo>
                    <a:pt x="3661" y="3977"/>
                    <a:pt x="4640" y="3185"/>
                    <a:pt x="4640" y="1985"/>
                  </a:cubicBezTo>
                  <a:cubicBezTo>
                    <a:pt x="4640" y="892"/>
                    <a:pt x="3749" y="1"/>
                    <a:pt x="26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5"/>
            <p:cNvSpPr/>
            <p:nvPr/>
          </p:nvSpPr>
          <p:spPr>
            <a:xfrm>
              <a:off x="5894043" y="3538058"/>
              <a:ext cx="106529" cy="97202"/>
            </a:xfrm>
            <a:custGeom>
              <a:avLst/>
              <a:gdLst/>
              <a:ahLst/>
              <a:cxnLst/>
              <a:rect l="l" t="t" r="r" b="b"/>
              <a:pathLst>
                <a:path w="4066" h="3710" extrusionOk="0">
                  <a:moveTo>
                    <a:pt x="2714" y="1"/>
                  </a:moveTo>
                  <a:cubicBezTo>
                    <a:pt x="3452" y="1324"/>
                    <a:pt x="2503" y="2963"/>
                    <a:pt x="979" y="2963"/>
                  </a:cubicBezTo>
                  <a:cubicBezTo>
                    <a:pt x="634" y="2963"/>
                    <a:pt x="298" y="2877"/>
                    <a:pt x="1" y="2704"/>
                  </a:cubicBezTo>
                  <a:lnTo>
                    <a:pt x="1" y="2704"/>
                  </a:lnTo>
                  <a:cubicBezTo>
                    <a:pt x="376" y="3361"/>
                    <a:pt x="1050" y="3709"/>
                    <a:pt x="1732" y="3709"/>
                  </a:cubicBezTo>
                  <a:cubicBezTo>
                    <a:pt x="2234" y="3709"/>
                    <a:pt x="2741" y="3520"/>
                    <a:pt x="3135" y="3126"/>
                  </a:cubicBezTo>
                  <a:cubicBezTo>
                    <a:pt x="4065" y="2206"/>
                    <a:pt x="3854" y="643"/>
                    <a:pt x="2714" y="1"/>
                  </a:cubicBezTo>
                  <a:close/>
                </a:path>
              </a:pathLst>
            </a:custGeom>
            <a:solidFill>
              <a:srgbClr val="3B406B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5"/>
            <p:cNvSpPr/>
            <p:nvPr/>
          </p:nvSpPr>
          <p:spPr>
            <a:xfrm>
              <a:off x="5905597" y="3551813"/>
              <a:ext cx="67334" cy="62513"/>
            </a:xfrm>
            <a:custGeom>
              <a:avLst/>
              <a:gdLst/>
              <a:ahLst/>
              <a:cxnLst/>
              <a:rect l="l" t="t" r="r" b="b"/>
              <a:pathLst>
                <a:path w="2570" h="2386" extrusionOk="0">
                  <a:moveTo>
                    <a:pt x="1286" y="1"/>
                  </a:moveTo>
                  <a:cubicBezTo>
                    <a:pt x="1146" y="1"/>
                    <a:pt x="1007" y="94"/>
                    <a:pt x="1007" y="281"/>
                  </a:cubicBezTo>
                  <a:lnTo>
                    <a:pt x="1007" y="914"/>
                  </a:lnTo>
                  <a:lnTo>
                    <a:pt x="375" y="914"/>
                  </a:lnTo>
                  <a:cubicBezTo>
                    <a:pt x="1" y="914"/>
                    <a:pt x="1" y="1479"/>
                    <a:pt x="375" y="1479"/>
                  </a:cubicBezTo>
                  <a:lnTo>
                    <a:pt x="1007" y="1479"/>
                  </a:lnTo>
                  <a:lnTo>
                    <a:pt x="1007" y="2112"/>
                  </a:lnTo>
                  <a:cubicBezTo>
                    <a:pt x="1007" y="2294"/>
                    <a:pt x="1149" y="2385"/>
                    <a:pt x="1290" y="2385"/>
                  </a:cubicBezTo>
                  <a:cubicBezTo>
                    <a:pt x="1431" y="2385"/>
                    <a:pt x="1573" y="2294"/>
                    <a:pt x="1573" y="2112"/>
                  </a:cubicBezTo>
                  <a:lnTo>
                    <a:pt x="1573" y="1479"/>
                  </a:lnTo>
                  <a:lnTo>
                    <a:pt x="2205" y="1479"/>
                  </a:lnTo>
                  <a:cubicBezTo>
                    <a:pt x="2570" y="1479"/>
                    <a:pt x="2570" y="914"/>
                    <a:pt x="2205" y="914"/>
                  </a:cubicBezTo>
                  <a:lnTo>
                    <a:pt x="1573" y="914"/>
                  </a:lnTo>
                  <a:lnTo>
                    <a:pt x="1573" y="281"/>
                  </a:lnTo>
                  <a:cubicBezTo>
                    <a:pt x="1568" y="94"/>
                    <a:pt x="1427" y="1"/>
                    <a:pt x="1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5"/>
            <p:cNvSpPr/>
            <p:nvPr/>
          </p:nvSpPr>
          <p:spPr>
            <a:xfrm>
              <a:off x="5887781" y="3355496"/>
              <a:ext cx="14593" cy="69089"/>
            </a:xfrm>
            <a:custGeom>
              <a:avLst/>
              <a:gdLst/>
              <a:ahLst/>
              <a:cxnLst/>
              <a:rect l="l" t="t" r="r" b="b"/>
              <a:pathLst>
                <a:path w="557" h="2637" extrusionOk="0">
                  <a:moveTo>
                    <a:pt x="0" y="0"/>
                  </a:moveTo>
                  <a:lnTo>
                    <a:pt x="0" y="2588"/>
                  </a:lnTo>
                  <a:cubicBezTo>
                    <a:pt x="0" y="2608"/>
                    <a:pt x="0" y="2617"/>
                    <a:pt x="0" y="2636"/>
                  </a:cubicBezTo>
                  <a:lnTo>
                    <a:pt x="556" y="2636"/>
                  </a:lnTo>
                  <a:cubicBezTo>
                    <a:pt x="556" y="2617"/>
                    <a:pt x="556" y="2608"/>
                    <a:pt x="556" y="2588"/>
                  </a:cubicBezTo>
                  <a:lnTo>
                    <a:pt x="5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5"/>
            <p:cNvSpPr/>
            <p:nvPr/>
          </p:nvSpPr>
          <p:spPr>
            <a:xfrm>
              <a:off x="5931719" y="3355496"/>
              <a:ext cx="14855" cy="69089"/>
            </a:xfrm>
            <a:custGeom>
              <a:avLst/>
              <a:gdLst/>
              <a:ahLst/>
              <a:cxnLst/>
              <a:rect l="l" t="t" r="r" b="b"/>
              <a:pathLst>
                <a:path w="567" h="2637" extrusionOk="0">
                  <a:moveTo>
                    <a:pt x="1" y="0"/>
                  </a:moveTo>
                  <a:cubicBezTo>
                    <a:pt x="1" y="10"/>
                    <a:pt x="1" y="20"/>
                    <a:pt x="1" y="29"/>
                  </a:cubicBezTo>
                  <a:lnTo>
                    <a:pt x="1" y="2608"/>
                  </a:lnTo>
                  <a:cubicBezTo>
                    <a:pt x="1" y="2617"/>
                    <a:pt x="1" y="2627"/>
                    <a:pt x="1" y="2636"/>
                  </a:cubicBezTo>
                  <a:lnTo>
                    <a:pt x="566" y="2636"/>
                  </a:lnTo>
                  <a:cubicBezTo>
                    <a:pt x="566" y="2627"/>
                    <a:pt x="566" y="2617"/>
                    <a:pt x="566" y="2608"/>
                  </a:cubicBezTo>
                  <a:lnTo>
                    <a:pt x="566" y="29"/>
                  </a:lnTo>
                  <a:cubicBezTo>
                    <a:pt x="566" y="20"/>
                    <a:pt x="566" y="10"/>
                    <a:pt x="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5"/>
            <p:cNvSpPr/>
            <p:nvPr/>
          </p:nvSpPr>
          <p:spPr>
            <a:xfrm>
              <a:off x="5976416" y="3355496"/>
              <a:ext cx="14593" cy="69089"/>
            </a:xfrm>
            <a:custGeom>
              <a:avLst/>
              <a:gdLst/>
              <a:ahLst/>
              <a:cxnLst/>
              <a:rect l="l" t="t" r="r" b="b"/>
              <a:pathLst>
                <a:path w="557" h="2637" extrusionOk="0">
                  <a:moveTo>
                    <a:pt x="1" y="0"/>
                  </a:moveTo>
                  <a:lnTo>
                    <a:pt x="1" y="2588"/>
                  </a:lnTo>
                  <a:cubicBezTo>
                    <a:pt x="1" y="2608"/>
                    <a:pt x="1" y="2617"/>
                    <a:pt x="1" y="2636"/>
                  </a:cubicBezTo>
                  <a:lnTo>
                    <a:pt x="557" y="2636"/>
                  </a:lnTo>
                  <a:cubicBezTo>
                    <a:pt x="557" y="2617"/>
                    <a:pt x="557" y="2608"/>
                    <a:pt x="557" y="2588"/>
                  </a:cubicBezTo>
                  <a:lnTo>
                    <a:pt x="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55"/>
          <p:cNvGrpSpPr/>
          <p:nvPr/>
        </p:nvGrpSpPr>
        <p:grpSpPr>
          <a:xfrm>
            <a:off x="2358300" y="1343870"/>
            <a:ext cx="377893" cy="447742"/>
            <a:chOff x="8023448" y="3355496"/>
            <a:chExt cx="284322" cy="362163"/>
          </a:xfrm>
        </p:grpSpPr>
        <p:sp>
          <p:nvSpPr>
            <p:cNvPr id="692" name="Google Shape;692;p55"/>
            <p:cNvSpPr/>
            <p:nvPr/>
          </p:nvSpPr>
          <p:spPr>
            <a:xfrm>
              <a:off x="8023448" y="3372815"/>
              <a:ext cx="284322" cy="344844"/>
            </a:xfrm>
            <a:custGeom>
              <a:avLst/>
              <a:gdLst/>
              <a:ahLst/>
              <a:cxnLst/>
              <a:rect l="l" t="t" r="r" b="b"/>
              <a:pathLst>
                <a:path w="10852" h="13162" extrusionOk="0">
                  <a:moveTo>
                    <a:pt x="10228" y="1"/>
                  </a:moveTo>
                  <a:lnTo>
                    <a:pt x="1668" y="10"/>
                  </a:lnTo>
                  <a:lnTo>
                    <a:pt x="623" y="10"/>
                  </a:lnTo>
                  <a:cubicBezTo>
                    <a:pt x="278" y="10"/>
                    <a:pt x="0" y="288"/>
                    <a:pt x="0" y="633"/>
                  </a:cubicBezTo>
                  <a:lnTo>
                    <a:pt x="0" y="12538"/>
                  </a:lnTo>
                  <a:cubicBezTo>
                    <a:pt x="0" y="12874"/>
                    <a:pt x="278" y="13161"/>
                    <a:pt x="623" y="13161"/>
                  </a:cubicBezTo>
                  <a:lnTo>
                    <a:pt x="10228" y="13161"/>
                  </a:lnTo>
                  <a:cubicBezTo>
                    <a:pt x="10573" y="13161"/>
                    <a:pt x="10851" y="12874"/>
                    <a:pt x="10851" y="12538"/>
                  </a:cubicBezTo>
                  <a:lnTo>
                    <a:pt x="10851" y="633"/>
                  </a:lnTo>
                  <a:cubicBezTo>
                    <a:pt x="10851" y="288"/>
                    <a:pt x="10573" y="1"/>
                    <a:pt x="10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5"/>
            <p:cNvSpPr/>
            <p:nvPr/>
          </p:nvSpPr>
          <p:spPr>
            <a:xfrm>
              <a:off x="8241930" y="3373077"/>
              <a:ext cx="65841" cy="344582"/>
            </a:xfrm>
            <a:custGeom>
              <a:avLst/>
              <a:gdLst/>
              <a:ahLst/>
              <a:cxnLst/>
              <a:rect l="l" t="t" r="r" b="b"/>
              <a:pathLst>
                <a:path w="2513" h="13152" extrusionOk="0">
                  <a:moveTo>
                    <a:pt x="1906" y="0"/>
                  </a:moveTo>
                  <a:cubicBezTo>
                    <a:pt x="1900" y="0"/>
                    <a:pt x="1895" y="0"/>
                    <a:pt x="1889" y="0"/>
                  </a:cubicBezTo>
                  <a:lnTo>
                    <a:pt x="1" y="0"/>
                  </a:lnTo>
                  <a:cubicBezTo>
                    <a:pt x="346" y="0"/>
                    <a:pt x="633" y="278"/>
                    <a:pt x="633" y="623"/>
                  </a:cubicBezTo>
                  <a:lnTo>
                    <a:pt x="633" y="12528"/>
                  </a:lnTo>
                  <a:cubicBezTo>
                    <a:pt x="633" y="12864"/>
                    <a:pt x="346" y="13151"/>
                    <a:pt x="1" y="13151"/>
                  </a:cubicBezTo>
                  <a:lnTo>
                    <a:pt x="1889" y="13151"/>
                  </a:lnTo>
                  <a:cubicBezTo>
                    <a:pt x="2234" y="13151"/>
                    <a:pt x="2512" y="12874"/>
                    <a:pt x="2512" y="12528"/>
                  </a:cubicBezTo>
                  <a:lnTo>
                    <a:pt x="2512" y="623"/>
                  </a:lnTo>
                  <a:cubicBezTo>
                    <a:pt x="2512" y="284"/>
                    <a:pt x="2243" y="0"/>
                    <a:pt x="1906" y="0"/>
                  </a:cubicBezTo>
                  <a:close/>
                </a:path>
              </a:pathLst>
            </a:custGeom>
            <a:solidFill>
              <a:srgbClr val="3B406B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5"/>
            <p:cNvSpPr/>
            <p:nvPr/>
          </p:nvSpPr>
          <p:spPr>
            <a:xfrm>
              <a:off x="8058111" y="3373077"/>
              <a:ext cx="214997" cy="312435"/>
            </a:xfrm>
            <a:custGeom>
              <a:avLst/>
              <a:gdLst/>
              <a:ahLst/>
              <a:cxnLst/>
              <a:rect l="l" t="t" r="r" b="b"/>
              <a:pathLst>
                <a:path w="8206" h="11925" extrusionOk="0">
                  <a:moveTo>
                    <a:pt x="0" y="0"/>
                  </a:moveTo>
                  <a:lnTo>
                    <a:pt x="0" y="11925"/>
                  </a:lnTo>
                  <a:lnTo>
                    <a:pt x="8205" y="11925"/>
                  </a:lnTo>
                  <a:lnTo>
                    <a:pt x="8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5"/>
            <p:cNvSpPr/>
            <p:nvPr/>
          </p:nvSpPr>
          <p:spPr>
            <a:xfrm>
              <a:off x="8058346" y="3373077"/>
              <a:ext cx="214761" cy="312435"/>
            </a:xfrm>
            <a:custGeom>
              <a:avLst/>
              <a:gdLst/>
              <a:ahLst/>
              <a:cxnLst/>
              <a:rect l="l" t="t" r="r" b="b"/>
              <a:pathLst>
                <a:path w="8197" h="11925" extrusionOk="0">
                  <a:moveTo>
                    <a:pt x="7027" y="0"/>
                  </a:moveTo>
                  <a:lnTo>
                    <a:pt x="7027" y="7496"/>
                  </a:lnTo>
                  <a:cubicBezTo>
                    <a:pt x="7027" y="9289"/>
                    <a:pt x="5570" y="10755"/>
                    <a:pt x="3768" y="10755"/>
                  </a:cubicBezTo>
                  <a:lnTo>
                    <a:pt x="1" y="10755"/>
                  </a:lnTo>
                  <a:lnTo>
                    <a:pt x="1" y="11925"/>
                  </a:lnTo>
                  <a:lnTo>
                    <a:pt x="8196" y="11925"/>
                  </a:lnTo>
                  <a:lnTo>
                    <a:pt x="8196" y="0"/>
                  </a:lnTo>
                  <a:close/>
                </a:path>
              </a:pathLst>
            </a:custGeom>
            <a:solidFill>
              <a:srgbClr val="3B406B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5"/>
            <p:cNvSpPr/>
            <p:nvPr/>
          </p:nvSpPr>
          <p:spPr>
            <a:xfrm>
              <a:off x="8092013" y="3355496"/>
              <a:ext cx="147427" cy="72338"/>
            </a:xfrm>
            <a:custGeom>
              <a:avLst/>
              <a:gdLst/>
              <a:ahLst/>
              <a:cxnLst/>
              <a:rect l="l" t="t" r="r" b="b"/>
              <a:pathLst>
                <a:path w="5627" h="2761" extrusionOk="0">
                  <a:moveTo>
                    <a:pt x="451" y="0"/>
                  </a:moveTo>
                  <a:cubicBezTo>
                    <a:pt x="201" y="0"/>
                    <a:pt x="0" y="202"/>
                    <a:pt x="0" y="451"/>
                  </a:cubicBezTo>
                  <a:lnTo>
                    <a:pt x="0" y="1352"/>
                  </a:lnTo>
                  <a:cubicBezTo>
                    <a:pt x="0" y="1601"/>
                    <a:pt x="201" y="1802"/>
                    <a:pt x="451" y="1802"/>
                  </a:cubicBezTo>
                  <a:lnTo>
                    <a:pt x="1620" y="1802"/>
                  </a:lnTo>
                  <a:cubicBezTo>
                    <a:pt x="1620" y="2330"/>
                    <a:pt x="2051" y="2761"/>
                    <a:pt x="2579" y="2761"/>
                  </a:cubicBezTo>
                  <a:lnTo>
                    <a:pt x="3048" y="2761"/>
                  </a:lnTo>
                  <a:cubicBezTo>
                    <a:pt x="3576" y="2761"/>
                    <a:pt x="4007" y="2330"/>
                    <a:pt x="4007" y="1802"/>
                  </a:cubicBezTo>
                  <a:lnTo>
                    <a:pt x="5176" y="1802"/>
                  </a:lnTo>
                  <a:cubicBezTo>
                    <a:pt x="5426" y="1802"/>
                    <a:pt x="5627" y="1601"/>
                    <a:pt x="5627" y="1352"/>
                  </a:cubicBezTo>
                  <a:lnTo>
                    <a:pt x="5627" y="451"/>
                  </a:lnTo>
                  <a:cubicBezTo>
                    <a:pt x="5627" y="202"/>
                    <a:pt x="5426" y="0"/>
                    <a:pt x="51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5"/>
            <p:cNvSpPr/>
            <p:nvPr/>
          </p:nvSpPr>
          <p:spPr>
            <a:xfrm>
              <a:off x="8162570" y="3355496"/>
              <a:ext cx="76871" cy="72102"/>
            </a:xfrm>
            <a:custGeom>
              <a:avLst/>
              <a:gdLst/>
              <a:ahLst/>
              <a:cxnLst/>
              <a:rect l="l" t="t" r="r" b="b"/>
              <a:pathLst>
                <a:path w="2934" h="2752" extrusionOk="0">
                  <a:moveTo>
                    <a:pt x="806" y="0"/>
                  </a:moveTo>
                  <a:cubicBezTo>
                    <a:pt x="1122" y="997"/>
                    <a:pt x="806" y="2090"/>
                    <a:pt x="1" y="2751"/>
                  </a:cubicBezTo>
                  <a:lnTo>
                    <a:pt x="346" y="2751"/>
                  </a:lnTo>
                  <a:cubicBezTo>
                    <a:pt x="873" y="2751"/>
                    <a:pt x="1304" y="2330"/>
                    <a:pt x="1304" y="1793"/>
                  </a:cubicBezTo>
                  <a:lnTo>
                    <a:pt x="2483" y="1793"/>
                  </a:lnTo>
                  <a:cubicBezTo>
                    <a:pt x="2733" y="1793"/>
                    <a:pt x="2934" y="1592"/>
                    <a:pt x="2934" y="1352"/>
                  </a:cubicBezTo>
                  <a:lnTo>
                    <a:pt x="2934" y="451"/>
                  </a:lnTo>
                  <a:cubicBezTo>
                    <a:pt x="2924" y="202"/>
                    <a:pt x="2733" y="0"/>
                    <a:pt x="2483" y="0"/>
                  </a:cubicBezTo>
                  <a:close/>
                </a:path>
              </a:pathLst>
            </a:custGeom>
            <a:solidFill>
              <a:srgbClr val="3B406B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5"/>
            <p:cNvSpPr/>
            <p:nvPr/>
          </p:nvSpPr>
          <p:spPr>
            <a:xfrm>
              <a:off x="8090992" y="3448402"/>
              <a:ext cx="147454" cy="103516"/>
            </a:xfrm>
            <a:custGeom>
              <a:avLst/>
              <a:gdLst/>
              <a:ahLst/>
              <a:cxnLst/>
              <a:rect l="l" t="t" r="r" b="b"/>
              <a:pathLst>
                <a:path w="5628" h="3951" extrusionOk="0">
                  <a:moveTo>
                    <a:pt x="3471" y="1"/>
                  </a:moveTo>
                  <a:cubicBezTo>
                    <a:pt x="3384" y="11"/>
                    <a:pt x="3308" y="68"/>
                    <a:pt x="3279" y="154"/>
                  </a:cubicBezTo>
                  <a:lnTo>
                    <a:pt x="2551" y="3049"/>
                  </a:lnTo>
                  <a:lnTo>
                    <a:pt x="1841" y="988"/>
                  </a:lnTo>
                  <a:cubicBezTo>
                    <a:pt x="1812" y="912"/>
                    <a:pt x="1745" y="854"/>
                    <a:pt x="1669" y="854"/>
                  </a:cubicBezTo>
                  <a:cubicBezTo>
                    <a:pt x="1661" y="853"/>
                    <a:pt x="1653" y="853"/>
                    <a:pt x="1645" y="853"/>
                  </a:cubicBezTo>
                  <a:cubicBezTo>
                    <a:pt x="1577" y="853"/>
                    <a:pt x="1510" y="890"/>
                    <a:pt x="1467" y="950"/>
                  </a:cubicBezTo>
                  <a:lnTo>
                    <a:pt x="883" y="2004"/>
                  </a:lnTo>
                  <a:lnTo>
                    <a:pt x="269" y="2004"/>
                  </a:lnTo>
                  <a:cubicBezTo>
                    <a:pt x="1" y="2004"/>
                    <a:pt x="1" y="2407"/>
                    <a:pt x="269" y="2407"/>
                  </a:cubicBezTo>
                  <a:lnTo>
                    <a:pt x="998" y="2407"/>
                  </a:lnTo>
                  <a:cubicBezTo>
                    <a:pt x="1074" y="2407"/>
                    <a:pt x="1142" y="2369"/>
                    <a:pt x="1170" y="2301"/>
                  </a:cubicBezTo>
                  <a:lnTo>
                    <a:pt x="1602" y="1544"/>
                  </a:lnTo>
                  <a:lnTo>
                    <a:pt x="2378" y="3816"/>
                  </a:lnTo>
                  <a:cubicBezTo>
                    <a:pt x="2407" y="3902"/>
                    <a:pt x="2483" y="3950"/>
                    <a:pt x="2570" y="3950"/>
                  </a:cubicBezTo>
                  <a:lnTo>
                    <a:pt x="2579" y="3950"/>
                  </a:lnTo>
                  <a:cubicBezTo>
                    <a:pt x="2666" y="3950"/>
                    <a:pt x="2742" y="3893"/>
                    <a:pt x="2771" y="3797"/>
                  </a:cubicBezTo>
                  <a:lnTo>
                    <a:pt x="3509" y="883"/>
                  </a:lnTo>
                  <a:lnTo>
                    <a:pt x="4017" y="2273"/>
                  </a:lnTo>
                  <a:cubicBezTo>
                    <a:pt x="4046" y="2349"/>
                    <a:pt x="4113" y="2407"/>
                    <a:pt x="4199" y="2407"/>
                  </a:cubicBezTo>
                  <a:lnTo>
                    <a:pt x="5417" y="2407"/>
                  </a:lnTo>
                  <a:cubicBezTo>
                    <a:pt x="5522" y="2407"/>
                    <a:pt x="5618" y="2311"/>
                    <a:pt x="5618" y="2206"/>
                  </a:cubicBezTo>
                  <a:cubicBezTo>
                    <a:pt x="5627" y="2091"/>
                    <a:pt x="5532" y="2004"/>
                    <a:pt x="5426" y="2004"/>
                  </a:cubicBezTo>
                  <a:lnTo>
                    <a:pt x="4353" y="2004"/>
                  </a:lnTo>
                  <a:lnTo>
                    <a:pt x="3672" y="135"/>
                  </a:lnTo>
                  <a:cubicBezTo>
                    <a:pt x="3643" y="49"/>
                    <a:pt x="3557" y="1"/>
                    <a:pt x="3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5"/>
            <p:cNvSpPr/>
            <p:nvPr/>
          </p:nvSpPr>
          <p:spPr>
            <a:xfrm>
              <a:off x="8091254" y="3588310"/>
              <a:ext cx="148947" cy="10559"/>
            </a:xfrm>
            <a:custGeom>
              <a:avLst/>
              <a:gdLst/>
              <a:ahLst/>
              <a:cxnLst/>
              <a:rect l="l" t="t" r="r" b="b"/>
              <a:pathLst>
                <a:path w="5685" h="403" extrusionOk="0">
                  <a:moveTo>
                    <a:pt x="259" y="0"/>
                  </a:moveTo>
                  <a:cubicBezTo>
                    <a:pt x="0" y="0"/>
                    <a:pt x="0" y="403"/>
                    <a:pt x="259" y="403"/>
                  </a:cubicBezTo>
                  <a:lnTo>
                    <a:pt x="5416" y="403"/>
                  </a:lnTo>
                  <a:cubicBezTo>
                    <a:pt x="5685" y="403"/>
                    <a:pt x="5685" y="0"/>
                    <a:pt x="54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5"/>
            <p:cNvSpPr/>
            <p:nvPr/>
          </p:nvSpPr>
          <p:spPr>
            <a:xfrm>
              <a:off x="8091254" y="3634998"/>
              <a:ext cx="148947" cy="10585"/>
            </a:xfrm>
            <a:custGeom>
              <a:avLst/>
              <a:gdLst/>
              <a:ahLst/>
              <a:cxnLst/>
              <a:rect l="l" t="t" r="r" b="b"/>
              <a:pathLst>
                <a:path w="5685" h="404" extrusionOk="0">
                  <a:moveTo>
                    <a:pt x="259" y="1"/>
                  </a:moveTo>
                  <a:cubicBezTo>
                    <a:pt x="0" y="1"/>
                    <a:pt x="0" y="403"/>
                    <a:pt x="259" y="403"/>
                  </a:cubicBezTo>
                  <a:lnTo>
                    <a:pt x="5416" y="403"/>
                  </a:lnTo>
                  <a:cubicBezTo>
                    <a:pt x="5685" y="403"/>
                    <a:pt x="5685" y="1"/>
                    <a:pt x="54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5"/>
          <p:cNvGrpSpPr/>
          <p:nvPr/>
        </p:nvGrpSpPr>
        <p:grpSpPr>
          <a:xfrm>
            <a:off x="2358626" y="3825899"/>
            <a:ext cx="377917" cy="447721"/>
            <a:chOff x="7075663" y="2444129"/>
            <a:chExt cx="362163" cy="347098"/>
          </a:xfrm>
        </p:grpSpPr>
        <p:sp>
          <p:nvSpPr>
            <p:cNvPr id="702" name="Google Shape;702;p55"/>
            <p:cNvSpPr/>
            <p:nvPr/>
          </p:nvSpPr>
          <p:spPr>
            <a:xfrm>
              <a:off x="7165817" y="2444129"/>
              <a:ext cx="181854" cy="100713"/>
            </a:xfrm>
            <a:custGeom>
              <a:avLst/>
              <a:gdLst/>
              <a:ahLst/>
              <a:cxnLst/>
              <a:rect l="l" t="t" r="r" b="b"/>
              <a:pathLst>
                <a:path w="6941" h="3844" extrusionOk="0">
                  <a:moveTo>
                    <a:pt x="1879" y="0"/>
                  </a:moveTo>
                  <a:cubicBezTo>
                    <a:pt x="844" y="0"/>
                    <a:pt x="0" y="844"/>
                    <a:pt x="0" y="1879"/>
                  </a:cubicBezTo>
                  <a:lnTo>
                    <a:pt x="0" y="2790"/>
                  </a:lnTo>
                  <a:lnTo>
                    <a:pt x="10" y="2790"/>
                  </a:lnTo>
                  <a:lnTo>
                    <a:pt x="10" y="3834"/>
                  </a:lnTo>
                  <a:lnTo>
                    <a:pt x="1045" y="3834"/>
                  </a:lnTo>
                  <a:lnTo>
                    <a:pt x="1045" y="1879"/>
                  </a:lnTo>
                  <a:cubicBezTo>
                    <a:pt x="1045" y="1419"/>
                    <a:pt x="1419" y="1045"/>
                    <a:pt x="1879" y="1045"/>
                  </a:cubicBezTo>
                  <a:lnTo>
                    <a:pt x="5071" y="1045"/>
                  </a:lnTo>
                  <a:cubicBezTo>
                    <a:pt x="5531" y="1045"/>
                    <a:pt x="5905" y="1419"/>
                    <a:pt x="5905" y="1879"/>
                  </a:cubicBezTo>
                  <a:lnTo>
                    <a:pt x="5905" y="3844"/>
                  </a:lnTo>
                  <a:lnTo>
                    <a:pt x="6940" y="3844"/>
                  </a:lnTo>
                  <a:lnTo>
                    <a:pt x="6940" y="1879"/>
                  </a:lnTo>
                  <a:cubicBezTo>
                    <a:pt x="6940" y="844"/>
                    <a:pt x="6097" y="0"/>
                    <a:pt x="5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5"/>
            <p:cNvSpPr/>
            <p:nvPr/>
          </p:nvSpPr>
          <p:spPr>
            <a:xfrm>
              <a:off x="7166053" y="2517201"/>
              <a:ext cx="27405" cy="27405"/>
            </a:xfrm>
            <a:custGeom>
              <a:avLst/>
              <a:gdLst/>
              <a:ahLst/>
              <a:cxnLst/>
              <a:rect l="l" t="t" r="r" b="b"/>
              <a:pathLst>
                <a:path w="1046" h="1046" extrusionOk="0">
                  <a:moveTo>
                    <a:pt x="260" y="1"/>
                  </a:moveTo>
                  <a:cubicBezTo>
                    <a:pt x="173" y="1"/>
                    <a:pt x="87" y="1"/>
                    <a:pt x="1" y="10"/>
                  </a:cubicBezTo>
                  <a:lnTo>
                    <a:pt x="1" y="1045"/>
                  </a:lnTo>
                  <a:lnTo>
                    <a:pt x="1046" y="1045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rgbClr val="3B406B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5"/>
            <p:cNvSpPr/>
            <p:nvPr/>
          </p:nvSpPr>
          <p:spPr>
            <a:xfrm>
              <a:off x="7320266" y="2517201"/>
              <a:ext cx="27405" cy="27641"/>
            </a:xfrm>
            <a:custGeom>
              <a:avLst/>
              <a:gdLst/>
              <a:ahLst/>
              <a:cxnLst/>
              <a:rect l="l" t="t" r="r" b="b"/>
              <a:pathLst>
                <a:path w="1046" h="1055" extrusionOk="0">
                  <a:moveTo>
                    <a:pt x="0" y="1"/>
                  </a:moveTo>
                  <a:lnTo>
                    <a:pt x="0" y="1055"/>
                  </a:lnTo>
                  <a:lnTo>
                    <a:pt x="1045" y="1055"/>
                  </a:lnTo>
                  <a:lnTo>
                    <a:pt x="1045" y="10"/>
                  </a:lnTo>
                  <a:cubicBezTo>
                    <a:pt x="959" y="10"/>
                    <a:pt x="863" y="1"/>
                    <a:pt x="777" y="1"/>
                  </a:cubicBezTo>
                  <a:close/>
                </a:path>
              </a:pathLst>
            </a:custGeom>
            <a:solidFill>
              <a:srgbClr val="3B406B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5"/>
            <p:cNvSpPr/>
            <p:nvPr/>
          </p:nvSpPr>
          <p:spPr>
            <a:xfrm>
              <a:off x="7075899" y="2544580"/>
              <a:ext cx="361927" cy="246647"/>
            </a:xfrm>
            <a:custGeom>
              <a:avLst/>
              <a:gdLst/>
              <a:ahLst/>
              <a:cxnLst/>
              <a:rect l="l" t="t" r="r" b="b"/>
              <a:pathLst>
                <a:path w="13814" h="9414" extrusionOk="0">
                  <a:moveTo>
                    <a:pt x="3701" y="0"/>
                  </a:moveTo>
                  <a:cubicBezTo>
                    <a:pt x="1649" y="0"/>
                    <a:pt x="1" y="1659"/>
                    <a:pt x="1" y="3700"/>
                  </a:cubicBezTo>
                  <a:lnTo>
                    <a:pt x="1" y="8637"/>
                  </a:lnTo>
                  <a:cubicBezTo>
                    <a:pt x="1" y="9068"/>
                    <a:pt x="346" y="9413"/>
                    <a:pt x="768" y="9413"/>
                  </a:cubicBezTo>
                  <a:lnTo>
                    <a:pt x="13037" y="9413"/>
                  </a:lnTo>
                  <a:cubicBezTo>
                    <a:pt x="13468" y="9413"/>
                    <a:pt x="13813" y="9068"/>
                    <a:pt x="13813" y="8637"/>
                  </a:cubicBezTo>
                  <a:lnTo>
                    <a:pt x="13813" y="3700"/>
                  </a:lnTo>
                  <a:cubicBezTo>
                    <a:pt x="13813" y="1659"/>
                    <a:pt x="12155" y="0"/>
                    <a:pt x="101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5"/>
            <p:cNvSpPr/>
            <p:nvPr/>
          </p:nvSpPr>
          <p:spPr>
            <a:xfrm>
              <a:off x="7298153" y="2544580"/>
              <a:ext cx="139672" cy="246647"/>
            </a:xfrm>
            <a:custGeom>
              <a:avLst/>
              <a:gdLst/>
              <a:ahLst/>
              <a:cxnLst/>
              <a:rect l="l" t="t" r="r" b="b"/>
              <a:pathLst>
                <a:path w="5331" h="9414" extrusionOk="0">
                  <a:moveTo>
                    <a:pt x="1" y="0"/>
                  </a:moveTo>
                  <a:cubicBezTo>
                    <a:pt x="2052" y="0"/>
                    <a:pt x="3710" y="1659"/>
                    <a:pt x="3701" y="3710"/>
                  </a:cubicBezTo>
                  <a:lnTo>
                    <a:pt x="3701" y="8608"/>
                  </a:lnTo>
                  <a:cubicBezTo>
                    <a:pt x="3701" y="9049"/>
                    <a:pt x="3346" y="9413"/>
                    <a:pt x="2905" y="9413"/>
                  </a:cubicBezTo>
                  <a:lnTo>
                    <a:pt x="4535" y="9413"/>
                  </a:lnTo>
                  <a:cubicBezTo>
                    <a:pt x="4976" y="9413"/>
                    <a:pt x="5330" y="9049"/>
                    <a:pt x="5330" y="8608"/>
                  </a:cubicBezTo>
                  <a:lnTo>
                    <a:pt x="5330" y="3710"/>
                  </a:lnTo>
                  <a:cubicBezTo>
                    <a:pt x="5330" y="1659"/>
                    <a:pt x="3672" y="0"/>
                    <a:pt x="1630" y="0"/>
                  </a:cubicBezTo>
                  <a:close/>
                </a:path>
              </a:pathLst>
            </a:custGeom>
            <a:solidFill>
              <a:srgbClr val="3B406B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5"/>
            <p:cNvSpPr/>
            <p:nvPr/>
          </p:nvSpPr>
          <p:spPr>
            <a:xfrm>
              <a:off x="7075663" y="2743229"/>
              <a:ext cx="362163" cy="47998"/>
            </a:xfrm>
            <a:custGeom>
              <a:avLst/>
              <a:gdLst/>
              <a:ahLst/>
              <a:cxnLst/>
              <a:rect l="l" t="t" r="r" b="b"/>
              <a:pathLst>
                <a:path w="13823" h="1832" extrusionOk="0">
                  <a:moveTo>
                    <a:pt x="0" y="0"/>
                  </a:moveTo>
                  <a:lnTo>
                    <a:pt x="10" y="1026"/>
                  </a:lnTo>
                  <a:cubicBezTo>
                    <a:pt x="10" y="1467"/>
                    <a:pt x="364" y="1831"/>
                    <a:pt x="805" y="1831"/>
                  </a:cubicBezTo>
                  <a:lnTo>
                    <a:pt x="13017" y="1831"/>
                  </a:lnTo>
                  <a:cubicBezTo>
                    <a:pt x="13458" y="1831"/>
                    <a:pt x="13822" y="1467"/>
                    <a:pt x="13822" y="1026"/>
                  </a:cubicBezTo>
                  <a:lnTo>
                    <a:pt x="138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5"/>
            <p:cNvSpPr/>
            <p:nvPr/>
          </p:nvSpPr>
          <p:spPr>
            <a:xfrm>
              <a:off x="7374002" y="2743464"/>
              <a:ext cx="63823" cy="47763"/>
            </a:xfrm>
            <a:custGeom>
              <a:avLst/>
              <a:gdLst/>
              <a:ahLst/>
              <a:cxnLst/>
              <a:rect l="l" t="t" r="r" b="b"/>
              <a:pathLst>
                <a:path w="2436" h="1823" extrusionOk="0">
                  <a:moveTo>
                    <a:pt x="806" y="1"/>
                  </a:moveTo>
                  <a:lnTo>
                    <a:pt x="806" y="1017"/>
                  </a:lnTo>
                  <a:cubicBezTo>
                    <a:pt x="806" y="1458"/>
                    <a:pt x="441" y="1822"/>
                    <a:pt x="1" y="1822"/>
                  </a:cubicBezTo>
                  <a:lnTo>
                    <a:pt x="1630" y="1822"/>
                  </a:lnTo>
                  <a:cubicBezTo>
                    <a:pt x="2071" y="1822"/>
                    <a:pt x="2435" y="1458"/>
                    <a:pt x="2435" y="1017"/>
                  </a:cubicBezTo>
                  <a:lnTo>
                    <a:pt x="2435" y="1"/>
                  </a:lnTo>
                  <a:close/>
                </a:path>
              </a:pathLst>
            </a:custGeom>
            <a:solidFill>
              <a:srgbClr val="3B406B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5"/>
            <p:cNvSpPr/>
            <p:nvPr/>
          </p:nvSpPr>
          <p:spPr>
            <a:xfrm>
              <a:off x="7198960" y="2593286"/>
              <a:ext cx="115542" cy="115306"/>
            </a:xfrm>
            <a:custGeom>
              <a:avLst/>
              <a:gdLst/>
              <a:ahLst/>
              <a:cxnLst/>
              <a:rect l="l" t="t" r="r" b="b"/>
              <a:pathLst>
                <a:path w="4410" h="4401" extrusionOk="0">
                  <a:moveTo>
                    <a:pt x="1831" y="1"/>
                  </a:moveTo>
                  <a:cubicBezTo>
                    <a:pt x="1592" y="1"/>
                    <a:pt x="1390" y="193"/>
                    <a:pt x="1390" y="442"/>
                  </a:cubicBezTo>
                  <a:lnTo>
                    <a:pt x="1390" y="1391"/>
                  </a:lnTo>
                  <a:lnTo>
                    <a:pt x="441" y="1391"/>
                  </a:lnTo>
                  <a:cubicBezTo>
                    <a:pt x="202" y="1391"/>
                    <a:pt x="10" y="1582"/>
                    <a:pt x="1" y="1832"/>
                  </a:cubicBezTo>
                  <a:lnTo>
                    <a:pt x="1" y="2579"/>
                  </a:lnTo>
                  <a:cubicBezTo>
                    <a:pt x="10" y="2819"/>
                    <a:pt x="202" y="3011"/>
                    <a:pt x="441" y="3020"/>
                  </a:cubicBezTo>
                  <a:lnTo>
                    <a:pt x="1390" y="3020"/>
                  </a:lnTo>
                  <a:lnTo>
                    <a:pt x="1390" y="3969"/>
                  </a:lnTo>
                  <a:cubicBezTo>
                    <a:pt x="1390" y="4209"/>
                    <a:pt x="1592" y="4401"/>
                    <a:pt x="1831" y="4401"/>
                  </a:cubicBezTo>
                  <a:lnTo>
                    <a:pt x="2579" y="4401"/>
                  </a:lnTo>
                  <a:cubicBezTo>
                    <a:pt x="2819" y="4401"/>
                    <a:pt x="3020" y="4209"/>
                    <a:pt x="3020" y="3969"/>
                  </a:cubicBezTo>
                  <a:lnTo>
                    <a:pt x="3020" y="3020"/>
                  </a:lnTo>
                  <a:lnTo>
                    <a:pt x="3969" y="3020"/>
                  </a:lnTo>
                  <a:cubicBezTo>
                    <a:pt x="4209" y="3011"/>
                    <a:pt x="4410" y="2819"/>
                    <a:pt x="4410" y="2579"/>
                  </a:cubicBezTo>
                  <a:lnTo>
                    <a:pt x="4410" y="1832"/>
                  </a:lnTo>
                  <a:cubicBezTo>
                    <a:pt x="4410" y="1582"/>
                    <a:pt x="4209" y="1391"/>
                    <a:pt x="3969" y="1391"/>
                  </a:cubicBezTo>
                  <a:lnTo>
                    <a:pt x="3020" y="1391"/>
                  </a:lnTo>
                  <a:lnTo>
                    <a:pt x="3020" y="442"/>
                  </a:lnTo>
                  <a:cubicBezTo>
                    <a:pt x="3020" y="193"/>
                    <a:pt x="2819" y="1"/>
                    <a:pt x="25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>
            <a:spLocks noGrp="1"/>
          </p:cNvSpPr>
          <p:nvPr>
            <p:ph type="title"/>
          </p:nvPr>
        </p:nvSpPr>
        <p:spPr>
          <a:xfrm>
            <a:off x="4253350" y="3619075"/>
            <a:ext cx="4053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研究動機</a:t>
            </a:r>
            <a:endParaRPr/>
          </a:p>
        </p:txBody>
      </p:sp>
      <p:sp>
        <p:nvSpPr>
          <p:cNvPr id="200" name="Google Shape;200;p29"/>
          <p:cNvSpPr txBox="1">
            <a:spLocks noGrp="1"/>
          </p:cNvSpPr>
          <p:nvPr>
            <p:ph type="title" idx="2"/>
          </p:nvPr>
        </p:nvSpPr>
        <p:spPr>
          <a:xfrm>
            <a:off x="7189450" y="2882100"/>
            <a:ext cx="1117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01" name="Google Shape;201;p29"/>
          <p:cNvGrpSpPr/>
          <p:nvPr/>
        </p:nvGrpSpPr>
        <p:grpSpPr>
          <a:xfrm>
            <a:off x="887718" y="739336"/>
            <a:ext cx="3768680" cy="2754888"/>
            <a:chOff x="5000625" y="1359850"/>
            <a:chExt cx="3315748" cy="2423797"/>
          </a:xfrm>
        </p:grpSpPr>
        <p:sp>
          <p:nvSpPr>
            <p:cNvPr id="202" name="Google Shape;202;p29"/>
            <p:cNvSpPr/>
            <p:nvPr/>
          </p:nvSpPr>
          <p:spPr>
            <a:xfrm>
              <a:off x="5000625" y="2390102"/>
              <a:ext cx="863922" cy="996085"/>
            </a:xfrm>
            <a:custGeom>
              <a:avLst/>
              <a:gdLst/>
              <a:ahLst/>
              <a:cxnLst/>
              <a:rect l="l" t="t" r="r" b="b"/>
              <a:pathLst>
                <a:path w="14211" h="16385" extrusionOk="0">
                  <a:moveTo>
                    <a:pt x="1590" y="0"/>
                  </a:moveTo>
                  <a:cubicBezTo>
                    <a:pt x="1481" y="0"/>
                    <a:pt x="1365" y="15"/>
                    <a:pt x="1242" y="46"/>
                  </a:cubicBezTo>
                  <a:cubicBezTo>
                    <a:pt x="471" y="243"/>
                    <a:pt x="314" y="1731"/>
                    <a:pt x="2900" y="2909"/>
                  </a:cubicBezTo>
                  <a:cubicBezTo>
                    <a:pt x="2943" y="3093"/>
                    <a:pt x="3019" y="3395"/>
                    <a:pt x="3139" y="3789"/>
                  </a:cubicBezTo>
                  <a:cubicBezTo>
                    <a:pt x="2607" y="3314"/>
                    <a:pt x="1803" y="2713"/>
                    <a:pt x="1137" y="2713"/>
                  </a:cubicBezTo>
                  <a:cubicBezTo>
                    <a:pt x="802" y="2713"/>
                    <a:pt x="501" y="2866"/>
                    <a:pt x="289" y="3264"/>
                  </a:cubicBezTo>
                  <a:cubicBezTo>
                    <a:pt x="0" y="3805"/>
                    <a:pt x="497" y="4747"/>
                    <a:pt x="1918" y="4747"/>
                  </a:cubicBezTo>
                  <a:cubicBezTo>
                    <a:pt x="2325" y="4747"/>
                    <a:pt x="2806" y="4670"/>
                    <a:pt x="3367" y="4485"/>
                  </a:cubicBezTo>
                  <a:cubicBezTo>
                    <a:pt x="3538" y="4976"/>
                    <a:pt x="3758" y="5548"/>
                    <a:pt x="4040" y="6176"/>
                  </a:cubicBezTo>
                  <a:cubicBezTo>
                    <a:pt x="3508" y="5700"/>
                    <a:pt x="2703" y="5099"/>
                    <a:pt x="2037" y="5099"/>
                  </a:cubicBezTo>
                  <a:cubicBezTo>
                    <a:pt x="1701" y="5099"/>
                    <a:pt x="1400" y="5252"/>
                    <a:pt x="1188" y="5651"/>
                  </a:cubicBezTo>
                  <a:cubicBezTo>
                    <a:pt x="901" y="6192"/>
                    <a:pt x="1395" y="7132"/>
                    <a:pt x="2816" y="7132"/>
                  </a:cubicBezTo>
                  <a:cubicBezTo>
                    <a:pt x="3243" y="7132"/>
                    <a:pt x="3755" y="7047"/>
                    <a:pt x="4354" y="6841"/>
                  </a:cubicBezTo>
                  <a:cubicBezTo>
                    <a:pt x="4573" y="7287"/>
                    <a:pt x="4822" y="7756"/>
                    <a:pt x="5104" y="8239"/>
                  </a:cubicBezTo>
                  <a:cubicBezTo>
                    <a:pt x="4588" y="7814"/>
                    <a:pt x="3916" y="7374"/>
                    <a:pt x="3345" y="7374"/>
                  </a:cubicBezTo>
                  <a:cubicBezTo>
                    <a:pt x="3009" y="7374"/>
                    <a:pt x="2708" y="7527"/>
                    <a:pt x="2496" y="7926"/>
                  </a:cubicBezTo>
                  <a:cubicBezTo>
                    <a:pt x="2208" y="8466"/>
                    <a:pt x="2704" y="9407"/>
                    <a:pt x="4126" y="9407"/>
                  </a:cubicBezTo>
                  <a:cubicBezTo>
                    <a:pt x="4550" y="9407"/>
                    <a:pt x="5056" y="9324"/>
                    <a:pt x="5648" y="9121"/>
                  </a:cubicBezTo>
                  <a:cubicBezTo>
                    <a:pt x="5934" y="9562"/>
                    <a:pt x="6249" y="10011"/>
                    <a:pt x="6595" y="10462"/>
                  </a:cubicBezTo>
                  <a:cubicBezTo>
                    <a:pt x="6106" y="10201"/>
                    <a:pt x="5504" y="9950"/>
                    <a:pt x="5001" y="9950"/>
                  </a:cubicBezTo>
                  <a:cubicBezTo>
                    <a:pt x="4549" y="9950"/>
                    <a:pt x="4177" y="10152"/>
                    <a:pt x="4036" y="10731"/>
                  </a:cubicBezTo>
                  <a:cubicBezTo>
                    <a:pt x="3910" y="11246"/>
                    <a:pt x="4378" y="11919"/>
                    <a:pt x="5333" y="11919"/>
                  </a:cubicBezTo>
                  <a:cubicBezTo>
                    <a:pt x="5834" y="11919"/>
                    <a:pt x="6469" y="11734"/>
                    <a:pt x="7223" y="11244"/>
                  </a:cubicBezTo>
                  <a:cubicBezTo>
                    <a:pt x="7597" y="11689"/>
                    <a:pt x="8000" y="12130"/>
                    <a:pt x="8436" y="12567"/>
                  </a:cubicBezTo>
                  <a:cubicBezTo>
                    <a:pt x="8011" y="12398"/>
                    <a:pt x="7524" y="12254"/>
                    <a:pt x="7101" y="12254"/>
                  </a:cubicBezTo>
                  <a:cubicBezTo>
                    <a:pt x="6575" y="12254"/>
                    <a:pt x="6148" y="12477"/>
                    <a:pt x="6060" y="13154"/>
                  </a:cubicBezTo>
                  <a:cubicBezTo>
                    <a:pt x="5998" y="13648"/>
                    <a:pt x="6449" y="14224"/>
                    <a:pt x="7262" y="14224"/>
                  </a:cubicBezTo>
                  <a:cubicBezTo>
                    <a:pt x="7786" y="14224"/>
                    <a:pt x="8460" y="13985"/>
                    <a:pt x="9244" y="13331"/>
                  </a:cubicBezTo>
                  <a:cubicBezTo>
                    <a:pt x="9656" y="13703"/>
                    <a:pt x="10096" y="14068"/>
                    <a:pt x="10562" y="14422"/>
                  </a:cubicBezTo>
                  <a:cubicBezTo>
                    <a:pt x="10260" y="14352"/>
                    <a:pt x="9937" y="14300"/>
                    <a:pt x="9635" y="14300"/>
                  </a:cubicBezTo>
                  <a:cubicBezTo>
                    <a:pt x="8973" y="14300"/>
                    <a:pt x="8417" y="14548"/>
                    <a:pt x="8433" y="15386"/>
                  </a:cubicBezTo>
                  <a:cubicBezTo>
                    <a:pt x="8444" y="15842"/>
                    <a:pt x="8867" y="16306"/>
                    <a:pt x="9528" y="16306"/>
                  </a:cubicBezTo>
                  <a:cubicBezTo>
                    <a:pt x="10069" y="16306"/>
                    <a:pt x="10769" y="15995"/>
                    <a:pt x="11531" y="15113"/>
                  </a:cubicBezTo>
                  <a:cubicBezTo>
                    <a:pt x="12197" y="15561"/>
                    <a:pt x="12911" y="15988"/>
                    <a:pt x="13680" y="16385"/>
                  </a:cubicBezTo>
                  <a:lnTo>
                    <a:pt x="13967" y="15830"/>
                  </a:lnTo>
                  <a:cubicBezTo>
                    <a:pt x="13648" y="15667"/>
                    <a:pt x="13340" y="15495"/>
                    <a:pt x="13039" y="15322"/>
                  </a:cubicBezTo>
                  <a:cubicBezTo>
                    <a:pt x="14210" y="13182"/>
                    <a:pt x="13300" y="12052"/>
                    <a:pt x="12551" y="12052"/>
                  </a:cubicBezTo>
                  <a:cubicBezTo>
                    <a:pt x="12476" y="12052"/>
                    <a:pt x="12403" y="12063"/>
                    <a:pt x="12333" y="12086"/>
                  </a:cubicBezTo>
                  <a:cubicBezTo>
                    <a:pt x="11034" y="12512"/>
                    <a:pt x="11819" y="14052"/>
                    <a:pt x="12410" y="14942"/>
                  </a:cubicBezTo>
                  <a:cubicBezTo>
                    <a:pt x="11694" y="14492"/>
                    <a:pt x="11034" y="14015"/>
                    <a:pt x="10425" y="13521"/>
                  </a:cubicBezTo>
                  <a:cubicBezTo>
                    <a:pt x="12311" y="11733"/>
                    <a:pt x="11426" y="10364"/>
                    <a:pt x="10606" y="10364"/>
                  </a:cubicBezTo>
                  <a:cubicBezTo>
                    <a:pt x="10601" y="10364"/>
                    <a:pt x="10595" y="10364"/>
                    <a:pt x="10590" y="10364"/>
                  </a:cubicBezTo>
                  <a:cubicBezTo>
                    <a:pt x="9151" y="10393"/>
                    <a:pt x="9540" y="12087"/>
                    <a:pt x="9886" y="13069"/>
                  </a:cubicBezTo>
                  <a:cubicBezTo>
                    <a:pt x="9408" y="12653"/>
                    <a:pt x="8965" y="12228"/>
                    <a:pt x="8555" y="11797"/>
                  </a:cubicBezTo>
                  <a:cubicBezTo>
                    <a:pt x="10357" y="9970"/>
                    <a:pt x="9472" y="8629"/>
                    <a:pt x="8659" y="8629"/>
                  </a:cubicBezTo>
                  <a:cubicBezTo>
                    <a:pt x="8646" y="8629"/>
                    <a:pt x="8633" y="8629"/>
                    <a:pt x="8620" y="8630"/>
                  </a:cubicBezTo>
                  <a:cubicBezTo>
                    <a:pt x="7323" y="8696"/>
                    <a:pt x="7561" y="10090"/>
                    <a:pt x="7896" y="11076"/>
                  </a:cubicBezTo>
                  <a:cubicBezTo>
                    <a:pt x="7421" y="10530"/>
                    <a:pt x="6995" y="9979"/>
                    <a:pt x="6611" y="9435"/>
                  </a:cubicBezTo>
                  <a:cubicBezTo>
                    <a:pt x="8757" y="7987"/>
                    <a:pt x="8052" y="6528"/>
                    <a:pt x="7217" y="6424"/>
                  </a:cubicBezTo>
                  <a:cubicBezTo>
                    <a:pt x="7142" y="6414"/>
                    <a:pt x="7072" y="6410"/>
                    <a:pt x="7005" y="6410"/>
                  </a:cubicBezTo>
                  <a:cubicBezTo>
                    <a:pt x="5922" y="6410"/>
                    <a:pt x="5899" y="7638"/>
                    <a:pt x="6039" y="8582"/>
                  </a:cubicBezTo>
                  <a:cubicBezTo>
                    <a:pt x="5757" y="8135"/>
                    <a:pt x="5502" y="7697"/>
                    <a:pt x="5274" y="7276"/>
                  </a:cubicBezTo>
                  <a:cubicBezTo>
                    <a:pt x="7465" y="5810"/>
                    <a:pt x="6751" y="4335"/>
                    <a:pt x="5914" y="4229"/>
                  </a:cubicBezTo>
                  <a:cubicBezTo>
                    <a:pt x="5840" y="4220"/>
                    <a:pt x="5771" y="4215"/>
                    <a:pt x="5706" y="4215"/>
                  </a:cubicBezTo>
                  <a:cubicBezTo>
                    <a:pt x="4710" y="4215"/>
                    <a:pt x="4610" y="5247"/>
                    <a:pt x="4711" y="6148"/>
                  </a:cubicBezTo>
                  <a:cubicBezTo>
                    <a:pt x="4420" y="5522"/>
                    <a:pt x="4192" y="4949"/>
                    <a:pt x="4015" y="4454"/>
                  </a:cubicBezTo>
                  <a:cubicBezTo>
                    <a:pt x="6154" y="3125"/>
                    <a:pt x="5514" y="1675"/>
                    <a:pt x="4692" y="1533"/>
                  </a:cubicBezTo>
                  <a:cubicBezTo>
                    <a:pt x="4593" y="1516"/>
                    <a:pt x="4501" y="1508"/>
                    <a:pt x="4416" y="1508"/>
                  </a:cubicBezTo>
                  <a:cubicBezTo>
                    <a:pt x="3754" y="1508"/>
                    <a:pt x="3488" y="2001"/>
                    <a:pt x="3408" y="2599"/>
                  </a:cubicBezTo>
                  <a:lnTo>
                    <a:pt x="3298" y="2619"/>
                  </a:lnTo>
                  <a:cubicBezTo>
                    <a:pt x="3175" y="1750"/>
                    <a:pt x="2783" y="0"/>
                    <a:pt x="15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5310303" y="1734454"/>
              <a:ext cx="590174" cy="1207521"/>
            </a:xfrm>
            <a:custGeom>
              <a:avLst/>
              <a:gdLst/>
              <a:ahLst/>
              <a:cxnLst/>
              <a:rect l="l" t="t" r="r" b="b"/>
              <a:pathLst>
                <a:path w="9708" h="19863" extrusionOk="0">
                  <a:moveTo>
                    <a:pt x="5094" y="1"/>
                  </a:moveTo>
                  <a:cubicBezTo>
                    <a:pt x="3109" y="1752"/>
                    <a:pt x="3667" y="3672"/>
                    <a:pt x="3990" y="4404"/>
                  </a:cubicBezTo>
                  <a:cubicBezTo>
                    <a:pt x="3721" y="5136"/>
                    <a:pt x="3528" y="5883"/>
                    <a:pt x="3409" y="6643"/>
                  </a:cubicBezTo>
                  <a:cubicBezTo>
                    <a:pt x="2421" y="2757"/>
                    <a:pt x="654" y="2454"/>
                    <a:pt x="654" y="2454"/>
                  </a:cubicBezTo>
                  <a:lnTo>
                    <a:pt x="654" y="2454"/>
                  </a:lnTo>
                  <a:cubicBezTo>
                    <a:pt x="33" y="5965"/>
                    <a:pt x="2506" y="7051"/>
                    <a:pt x="3324" y="7311"/>
                  </a:cubicBezTo>
                  <a:cubicBezTo>
                    <a:pt x="3241" y="8155"/>
                    <a:pt x="3244" y="9011"/>
                    <a:pt x="3340" y="9875"/>
                  </a:cubicBezTo>
                  <a:cubicBezTo>
                    <a:pt x="1974" y="6422"/>
                    <a:pt x="273" y="6315"/>
                    <a:pt x="273" y="6315"/>
                  </a:cubicBezTo>
                  <a:lnTo>
                    <a:pt x="273" y="6315"/>
                  </a:lnTo>
                  <a:cubicBezTo>
                    <a:pt x="0" y="9928"/>
                    <a:pt x="2700" y="10701"/>
                    <a:pt x="3485" y="10849"/>
                  </a:cubicBezTo>
                  <a:cubicBezTo>
                    <a:pt x="3632" y="11634"/>
                    <a:pt x="3852" y="12426"/>
                    <a:pt x="4145" y="13218"/>
                  </a:cubicBezTo>
                  <a:cubicBezTo>
                    <a:pt x="2546" y="10867"/>
                    <a:pt x="1158" y="10729"/>
                    <a:pt x="854" y="10729"/>
                  </a:cubicBezTo>
                  <a:cubicBezTo>
                    <a:pt x="813" y="10729"/>
                    <a:pt x="792" y="10731"/>
                    <a:pt x="792" y="10731"/>
                  </a:cubicBezTo>
                  <a:cubicBezTo>
                    <a:pt x="1123" y="14277"/>
                    <a:pt x="3898" y="14583"/>
                    <a:pt x="4727" y="14594"/>
                  </a:cubicBezTo>
                  <a:cubicBezTo>
                    <a:pt x="4818" y="14785"/>
                    <a:pt x="4911" y="14976"/>
                    <a:pt x="5010" y="15167"/>
                  </a:cubicBezTo>
                  <a:cubicBezTo>
                    <a:pt x="5274" y="15675"/>
                    <a:pt x="5550" y="16146"/>
                    <a:pt x="5826" y="16582"/>
                  </a:cubicBezTo>
                  <a:cubicBezTo>
                    <a:pt x="4157" y="15121"/>
                    <a:pt x="2922" y="14864"/>
                    <a:pt x="2260" y="14864"/>
                  </a:cubicBezTo>
                  <a:cubicBezTo>
                    <a:pt x="1902" y="14864"/>
                    <a:pt x="1712" y="14940"/>
                    <a:pt x="1712" y="14940"/>
                  </a:cubicBezTo>
                  <a:cubicBezTo>
                    <a:pt x="2577" y="17250"/>
                    <a:pt x="4211" y="17717"/>
                    <a:pt x="5390" y="17717"/>
                  </a:cubicBezTo>
                  <a:cubicBezTo>
                    <a:pt x="5856" y="17717"/>
                    <a:pt x="6251" y="17643"/>
                    <a:pt x="6499" y="17583"/>
                  </a:cubicBezTo>
                  <a:cubicBezTo>
                    <a:pt x="7504" y="18983"/>
                    <a:pt x="8361" y="19812"/>
                    <a:pt x="8414" y="19863"/>
                  </a:cubicBezTo>
                  <a:lnTo>
                    <a:pt x="8750" y="19497"/>
                  </a:lnTo>
                  <a:cubicBezTo>
                    <a:pt x="8726" y="19474"/>
                    <a:pt x="7908" y="18675"/>
                    <a:pt x="6939" y="17327"/>
                  </a:cubicBezTo>
                  <a:cubicBezTo>
                    <a:pt x="7714" y="16751"/>
                    <a:pt x="9708" y="14891"/>
                    <a:pt x="8359" y="11806"/>
                  </a:cubicBezTo>
                  <a:lnTo>
                    <a:pt x="8359" y="11806"/>
                  </a:lnTo>
                  <a:cubicBezTo>
                    <a:pt x="8359" y="11806"/>
                    <a:pt x="6685" y="12710"/>
                    <a:pt x="6648" y="16911"/>
                  </a:cubicBezTo>
                  <a:cubicBezTo>
                    <a:pt x="6165" y="16204"/>
                    <a:pt x="5662" y="15369"/>
                    <a:pt x="5212" y="14437"/>
                  </a:cubicBezTo>
                  <a:cubicBezTo>
                    <a:pt x="6137" y="14049"/>
                    <a:pt x="8407" y="12743"/>
                    <a:pt x="7920" y="9431"/>
                  </a:cubicBezTo>
                  <a:lnTo>
                    <a:pt x="7920" y="9431"/>
                  </a:lnTo>
                  <a:cubicBezTo>
                    <a:pt x="7920" y="9431"/>
                    <a:pt x="6100" y="9870"/>
                    <a:pt x="4990" y="13958"/>
                  </a:cubicBezTo>
                  <a:cubicBezTo>
                    <a:pt x="4559" y="12985"/>
                    <a:pt x="4193" y="11913"/>
                    <a:pt x="3972" y="10773"/>
                  </a:cubicBezTo>
                  <a:cubicBezTo>
                    <a:pt x="4941" y="10548"/>
                    <a:pt x="7371" y="9648"/>
                    <a:pt x="7449" y="6271"/>
                  </a:cubicBezTo>
                  <a:lnTo>
                    <a:pt x="7449" y="6271"/>
                  </a:lnTo>
                  <a:cubicBezTo>
                    <a:pt x="7449" y="6271"/>
                    <a:pt x="5626" y="6387"/>
                    <a:pt x="3871" y="10177"/>
                  </a:cubicBezTo>
                  <a:cubicBezTo>
                    <a:pt x="3737" y="9258"/>
                    <a:pt x="3701" y="8298"/>
                    <a:pt x="3801" y="7311"/>
                  </a:cubicBezTo>
                  <a:cubicBezTo>
                    <a:pt x="4734" y="7208"/>
                    <a:pt x="7328" y="6608"/>
                    <a:pt x="7755" y="3168"/>
                  </a:cubicBezTo>
                  <a:cubicBezTo>
                    <a:pt x="7755" y="3168"/>
                    <a:pt x="7752" y="3168"/>
                    <a:pt x="7746" y="3168"/>
                  </a:cubicBezTo>
                  <a:cubicBezTo>
                    <a:pt x="7611" y="3168"/>
                    <a:pt x="5903" y="3235"/>
                    <a:pt x="3901" y="6562"/>
                  </a:cubicBezTo>
                  <a:cubicBezTo>
                    <a:pt x="4029" y="5813"/>
                    <a:pt x="4237" y="5050"/>
                    <a:pt x="4541" y="4280"/>
                  </a:cubicBezTo>
                  <a:lnTo>
                    <a:pt x="4538" y="4279"/>
                  </a:lnTo>
                  <a:cubicBezTo>
                    <a:pt x="6013" y="2388"/>
                    <a:pt x="5094" y="1"/>
                    <a:pt x="50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7519019" y="1744545"/>
              <a:ext cx="493027" cy="1366737"/>
            </a:xfrm>
            <a:custGeom>
              <a:avLst/>
              <a:gdLst/>
              <a:ahLst/>
              <a:cxnLst/>
              <a:rect l="l" t="t" r="r" b="b"/>
              <a:pathLst>
                <a:path w="8110" h="22482" extrusionOk="0">
                  <a:moveTo>
                    <a:pt x="2998" y="1"/>
                  </a:moveTo>
                  <a:cubicBezTo>
                    <a:pt x="2904" y="1"/>
                    <a:pt x="2810" y="20"/>
                    <a:pt x="2720" y="59"/>
                  </a:cubicBezTo>
                  <a:cubicBezTo>
                    <a:pt x="1201" y="711"/>
                    <a:pt x="2137" y="2743"/>
                    <a:pt x="2655" y="3655"/>
                  </a:cubicBezTo>
                  <a:lnTo>
                    <a:pt x="2545" y="3711"/>
                  </a:lnTo>
                  <a:cubicBezTo>
                    <a:pt x="2248" y="3416"/>
                    <a:pt x="1914" y="3208"/>
                    <a:pt x="1563" y="3208"/>
                  </a:cubicBezTo>
                  <a:cubicBezTo>
                    <a:pt x="1291" y="3208"/>
                    <a:pt x="1008" y="3334"/>
                    <a:pt x="724" y="3643"/>
                  </a:cubicBezTo>
                  <a:cubicBezTo>
                    <a:pt x="152" y="4265"/>
                    <a:pt x="465" y="5750"/>
                    <a:pt x="2683" y="5750"/>
                  </a:cubicBezTo>
                  <a:cubicBezTo>
                    <a:pt x="2861" y="5750"/>
                    <a:pt x="3052" y="5740"/>
                    <a:pt x="3255" y="5720"/>
                  </a:cubicBezTo>
                  <a:cubicBezTo>
                    <a:pt x="3432" y="6266"/>
                    <a:pt x="3616" y="6915"/>
                    <a:pt x="3782" y="7650"/>
                  </a:cubicBezTo>
                  <a:cubicBezTo>
                    <a:pt x="3400" y="7019"/>
                    <a:pt x="2872" y="6399"/>
                    <a:pt x="2271" y="6399"/>
                  </a:cubicBezTo>
                  <a:cubicBezTo>
                    <a:pt x="2013" y="6399"/>
                    <a:pt x="1741" y="6513"/>
                    <a:pt x="1462" y="6791"/>
                  </a:cubicBezTo>
                  <a:cubicBezTo>
                    <a:pt x="841" y="7407"/>
                    <a:pt x="1139" y="9014"/>
                    <a:pt x="3623" y="9014"/>
                  </a:cubicBezTo>
                  <a:cubicBezTo>
                    <a:pt x="3757" y="9014"/>
                    <a:pt x="3897" y="9010"/>
                    <a:pt x="4044" y="9000"/>
                  </a:cubicBezTo>
                  <a:cubicBezTo>
                    <a:pt x="4129" y="9516"/>
                    <a:pt x="4200" y="10064"/>
                    <a:pt x="4252" y="10640"/>
                  </a:cubicBezTo>
                  <a:cubicBezTo>
                    <a:pt x="3864" y="9942"/>
                    <a:pt x="3281" y="9163"/>
                    <a:pt x="2607" y="9163"/>
                  </a:cubicBezTo>
                  <a:cubicBezTo>
                    <a:pt x="2348" y="9163"/>
                    <a:pt x="2075" y="9278"/>
                    <a:pt x="1796" y="9558"/>
                  </a:cubicBezTo>
                  <a:cubicBezTo>
                    <a:pt x="1175" y="10175"/>
                    <a:pt x="1474" y="11772"/>
                    <a:pt x="3938" y="11772"/>
                  </a:cubicBezTo>
                  <a:cubicBezTo>
                    <a:pt x="4062" y="11772"/>
                    <a:pt x="4192" y="11768"/>
                    <a:pt x="4327" y="11759"/>
                  </a:cubicBezTo>
                  <a:lnTo>
                    <a:pt x="4327" y="11759"/>
                  </a:lnTo>
                  <a:cubicBezTo>
                    <a:pt x="4358" y="12485"/>
                    <a:pt x="4354" y="13245"/>
                    <a:pt x="4307" y="14035"/>
                  </a:cubicBezTo>
                  <a:cubicBezTo>
                    <a:pt x="4018" y="13186"/>
                    <a:pt x="3507" y="12158"/>
                    <a:pt x="2732" y="12158"/>
                  </a:cubicBezTo>
                  <a:cubicBezTo>
                    <a:pt x="2524" y="12158"/>
                    <a:pt x="2298" y="12231"/>
                    <a:pt x="2052" y="12402"/>
                  </a:cubicBezTo>
                  <a:cubicBezTo>
                    <a:pt x="1312" y="12911"/>
                    <a:pt x="1398" y="14709"/>
                    <a:pt x="4219" y="15097"/>
                  </a:cubicBezTo>
                  <a:cubicBezTo>
                    <a:pt x="4149" y="15745"/>
                    <a:pt x="4048" y="16408"/>
                    <a:pt x="3912" y="17086"/>
                  </a:cubicBezTo>
                  <a:cubicBezTo>
                    <a:pt x="3629" y="16221"/>
                    <a:pt x="3066" y="14947"/>
                    <a:pt x="2206" y="14947"/>
                  </a:cubicBezTo>
                  <a:cubicBezTo>
                    <a:pt x="1990" y="14947"/>
                    <a:pt x="1755" y="15027"/>
                    <a:pt x="1502" y="15214"/>
                  </a:cubicBezTo>
                  <a:cubicBezTo>
                    <a:pt x="775" y="15747"/>
                    <a:pt x="909" y="17543"/>
                    <a:pt x="3747" y="17834"/>
                  </a:cubicBezTo>
                  <a:cubicBezTo>
                    <a:pt x="3550" y="18668"/>
                    <a:pt x="3297" y="19520"/>
                    <a:pt x="2977" y="20387"/>
                  </a:cubicBezTo>
                  <a:cubicBezTo>
                    <a:pt x="2904" y="19355"/>
                    <a:pt x="2623" y="17781"/>
                    <a:pt x="1580" y="17781"/>
                  </a:cubicBezTo>
                  <a:cubicBezTo>
                    <a:pt x="1446" y="17781"/>
                    <a:pt x="1300" y="17807"/>
                    <a:pt x="1140" y="17863"/>
                  </a:cubicBezTo>
                  <a:cubicBezTo>
                    <a:pt x="312" y="18157"/>
                    <a:pt x="1" y="19956"/>
                    <a:pt x="2686" y="21134"/>
                  </a:cubicBezTo>
                  <a:cubicBezTo>
                    <a:pt x="2542" y="21485"/>
                    <a:pt x="2389" y="21838"/>
                    <a:pt x="2222" y="22193"/>
                  </a:cubicBezTo>
                  <a:lnTo>
                    <a:pt x="2840" y="22482"/>
                  </a:lnTo>
                  <a:cubicBezTo>
                    <a:pt x="3240" y="21628"/>
                    <a:pt x="3574" y="20781"/>
                    <a:pt x="3853" y="19950"/>
                  </a:cubicBezTo>
                  <a:cubicBezTo>
                    <a:pt x="4244" y="20030"/>
                    <a:pt x="4593" y="20066"/>
                    <a:pt x="4901" y="20066"/>
                  </a:cubicBezTo>
                  <a:cubicBezTo>
                    <a:pt x="6774" y="20066"/>
                    <a:pt x="7175" y="18752"/>
                    <a:pt x="6713" y="18124"/>
                  </a:cubicBezTo>
                  <a:cubicBezTo>
                    <a:pt x="6444" y="17757"/>
                    <a:pt x="6148" y="17611"/>
                    <a:pt x="5849" y="17611"/>
                  </a:cubicBezTo>
                  <a:cubicBezTo>
                    <a:pt x="5273" y="17611"/>
                    <a:pt x="4682" y="18154"/>
                    <a:pt x="4230" y="18705"/>
                  </a:cubicBezTo>
                  <a:cubicBezTo>
                    <a:pt x="4398" y="18087"/>
                    <a:pt x="4536" y="17480"/>
                    <a:pt x="4645" y="16883"/>
                  </a:cubicBezTo>
                  <a:cubicBezTo>
                    <a:pt x="4733" y="16886"/>
                    <a:pt x="4818" y="16888"/>
                    <a:pt x="4902" y="16888"/>
                  </a:cubicBezTo>
                  <a:cubicBezTo>
                    <a:pt x="7515" y="16888"/>
                    <a:pt x="7891" y="15226"/>
                    <a:pt x="7282" y="14611"/>
                  </a:cubicBezTo>
                  <a:cubicBezTo>
                    <a:pt x="7020" y="14348"/>
                    <a:pt x="6760" y="14238"/>
                    <a:pt x="6508" y="14238"/>
                  </a:cubicBezTo>
                  <a:cubicBezTo>
                    <a:pt x="5849" y="14238"/>
                    <a:pt x="5250" y="14988"/>
                    <a:pt x="4836" y="15685"/>
                  </a:cubicBezTo>
                  <a:cubicBezTo>
                    <a:pt x="4923" y="15016"/>
                    <a:pt x="4977" y="14364"/>
                    <a:pt x="5005" y="13733"/>
                  </a:cubicBezTo>
                  <a:cubicBezTo>
                    <a:pt x="7848" y="13503"/>
                    <a:pt x="8110" y="11716"/>
                    <a:pt x="7421" y="11166"/>
                  </a:cubicBezTo>
                  <a:cubicBezTo>
                    <a:pt x="7174" y="10968"/>
                    <a:pt x="6939" y="10883"/>
                    <a:pt x="6717" y="10883"/>
                  </a:cubicBezTo>
                  <a:cubicBezTo>
                    <a:pt x="5977" y="10883"/>
                    <a:pt x="5391" y="11831"/>
                    <a:pt x="5028" y="12637"/>
                  </a:cubicBezTo>
                  <a:cubicBezTo>
                    <a:pt x="5025" y="12016"/>
                    <a:pt x="5000" y="11419"/>
                    <a:pt x="4954" y="10846"/>
                  </a:cubicBezTo>
                  <a:cubicBezTo>
                    <a:pt x="7773" y="9891"/>
                    <a:pt x="7675" y="8070"/>
                    <a:pt x="6885" y="7711"/>
                  </a:cubicBezTo>
                  <a:cubicBezTo>
                    <a:pt x="6700" y="7628"/>
                    <a:pt x="6530" y="7590"/>
                    <a:pt x="6374" y="7590"/>
                  </a:cubicBezTo>
                  <a:cubicBezTo>
                    <a:pt x="5504" y="7590"/>
                    <a:pt x="5057" y="8761"/>
                    <a:pt x="4837" y="9719"/>
                  </a:cubicBezTo>
                  <a:cubicBezTo>
                    <a:pt x="4758" y="9114"/>
                    <a:pt x="4664" y="8543"/>
                    <a:pt x="4556" y="8010"/>
                  </a:cubicBezTo>
                  <a:cubicBezTo>
                    <a:pt x="7393" y="7058"/>
                    <a:pt x="7294" y="5230"/>
                    <a:pt x="6502" y="4871"/>
                  </a:cubicBezTo>
                  <a:cubicBezTo>
                    <a:pt x="6317" y="4787"/>
                    <a:pt x="6147" y="4749"/>
                    <a:pt x="5991" y="4749"/>
                  </a:cubicBezTo>
                  <a:cubicBezTo>
                    <a:pt x="5012" y="4749"/>
                    <a:pt x="4570" y="6232"/>
                    <a:pt x="4384" y="7226"/>
                  </a:cubicBezTo>
                  <a:cubicBezTo>
                    <a:pt x="4208" y="6494"/>
                    <a:pt x="4020" y="5852"/>
                    <a:pt x="3840" y="5314"/>
                  </a:cubicBezTo>
                  <a:cubicBezTo>
                    <a:pt x="6578" y="4355"/>
                    <a:pt x="6473" y="2563"/>
                    <a:pt x="5689" y="2207"/>
                  </a:cubicBezTo>
                  <a:cubicBezTo>
                    <a:pt x="5504" y="2123"/>
                    <a:pt x="5334" y="2086"/>
                    <a:pt x="5178" y="2086"/>
                  </a:cubicBezTo>
                  <a:cubicBezTo>
                    <a:pt x="4200" y="2086"/>
                    <a:pt x="3759" y="3567"/>
                    <a:pt x="3572" y="4560"/>
                  </a:cubicBezTo>
                  <a:cubicBezTo>
                    <a:pt x="3413" y="4139"/>
                    <a:pt x="3277" y="3827"/>
                    <a:pt x="3191" y="3640"/>
                  </a:cubicBezTo>
                  <a:cubicBezTo>
                    <a:pt x="4481" y="1207"/>
                    <a:pt x="3739" y="1"/>
                    <a:pt x="29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7402176" y="2400619"/>
              <a:ext cx="914198" cy="1053838"/>
            </a:xfrm>
            <a:custGeom>
              <a:avLst/>
              <a:gdLst/>
              <a:ahLst/>
              <a:cxnLst/>
              <a:rect l="l" t="t" r="r" b="b"/>
              <a:pathLst>
                <a:path w="15038" h="17335" extrusionOk="0">
                  <a:moveTo>
                    <a:pt x="13075" y="0"/>
                  </a:moveTo>
                  <a:cubicBezTo>
                    <a:pt x="12786" y="0"/>
                    <a:pt x="12500" y="124"/>
                    <a:pt x="12302" y="363"/>
                  </a:cubicBezTo>
                  <a:cubicBezTo>
                    <a:pt x="11947" y="790"/>
                    <a:pt x="12007" y="1427"/>
                    <a:pt x="12434" y="1779"/>
                  </a:cubicBezTo>
                  <a:cubicBezTo>
                    <a:pt x="12442" y="1785"/>
                    <a:pt x="12451" y="1793"/>
                    <a:pt x="12459" y="1799"/>
                  </a:cubicBezTo>
                  <a:cubicBezTo>
                    <a:pt x="12238" y="2489"/>
                    <a:pt x="11758" y="3802"/>
                    <a:pt x="10888" y="5450"/>
                  </a:cubicBezTo>
                  <a:lnTo>
                    <a:pt x="10855" y="3705"/>
                  </a:lnTo>
                  <a:cubicBezTo>
                    <a:pt x="11006" y="3635"/>
                    <a:pt x="11141" y="3527"/>
                    <a:pt x="11245" y="3383"/>
                  </a:cubicBezTo>
                  <a:cubicBezTo>
                    <a:pt x="11571" y="2932"/>
                    <a:pt x="11471" y="2304"/>
                    <a:pt x="11022" y="1978"/>
                  </a:cubicBezTo>
                  <a:cubicBezTo>
                    <a:pt x="10844" y="1849"/>
                    <a:pt x="10637" y="1787"/>
                    <a:pt x="10432" y="1787"/>
                  </a:cubicBezTo>
                  <a:cubicBezTo>
                    <a:pt x="10120" y="1787"/>
                    <a:pt x="9813" y="1931"/>
                    <a:pt x="9615" y="2203"/>
                  </a:cubicBezTo>
                  <a:cubicBezTo>
                    <a:pt x="9291" y="2654"/>
                    <a:pt x="9393" y="3282"/>
                    <a:pt x="9842" y="3607"/>
                  </a:cubicBezTo>
                  <a:cubicBezTo>
                    <a:pt x="10019" y="3735"/>
                    <a:pt x="10224" y="3798"/>
                    <a:pt x="10428" y="3798"/>
                  </a:cubicBezTo>
                  <a:cubicBezTo>
                    <a:pt x="10433" y="3798"/>
                    <a:pt x="10438" y="3798"/>
                    <a:pt x="10443" y="3798"/>
                  </a:cubicBezTo>
                  <a:lnTo>
                    <a:pt x="10486" y="6183"/>
                  </a:lnTo>
                  <a:cubicBezTo>
                    <a:pt x="10146" y="6784"/>
                    <a:pt x="9754" y="7420"/>
                    <a:pt x="9308" y="8078"/>
                  </a:cubicBezTo>
                  <a:lnTo>
                    <a:pt x="8865" y="6166"/>
                  </a:lnTo>
                  <a:cubicBezTo>
                    <a:pt x="8894" y="6150"/>
                    <a:pt x="8923" y="6133"/>
                    <a:pt x="8951" y="6112"/>
                  </a:cubicBezTo>
                  <a:cubicBezTo>
                    <a:pt x="9404" y="5790"/>
                    <a:pt x="9513" y="5166"/>
                    <a:pt x="9193" y="4712"/>
                  </a:cubicBezTo>
                  <a:cubicBezTo>
                    <a:pt x="8998" y="4433"/>
                    <a:pt x="8688" y="4284"/>
                    <a:pt x="8373" y="4284"/>
                  </a:cubicBezTo>
                  <a:cubicBezTo>
                    <a:pt x="8173" y="4284"/>
                    <a:pt x="7971" y="4344"/>
                    <a:pt x="7796" y="4468"/>
                  </a:cubicBezTo>
                  <a:cubicBezTo>
                    <a:pt x="7338" y="4786"/>
                    <a:pt x="7229" y="5413"/>
                    <a:pt x="7552" y="5869"/>
                  </a:cubicBezTo>
                  <a:cubicBezTo>
                    <a:pt x="7747" y="6146"/>
                    <a:pt x="8057" y="6294"/>
                    <a:pt x="8372" y="6294"/>
                  </a:cubicBezTo>
                  <a:cubicBezTo>
                    <a:pt x="8404" y="6294"/>
                    <a:pt x="8436" y="6293"/>
                    <a:pt x="8469" y="6290"/>
                  </a:cubicBezTo>
                  <a:lnTo>
                    <a:pt x="8990" y="8544"/>
                  </a:lnTo>
                  <a:cubicBezTo>
                    <a:pt x="8506" y="9230"/>
                    <a:pt x="7963" y="9938"/>
                    <a:pt x="7356" y="10655"/>
                  </a:cubicBezTo>
                  <a:lnTo>
                    <a:pt x="6906" y="8719"/>
                  </a:lnTo>
                  <a:cubicBezTo>
                    <a:pt x="6937" y="8702"/>
                    <a:pt x="6965" y="8684"/>
                    <a:pt x="6993" y="8664"/>
                  </a:cubicBezTo>
                  <a:cubicBezTo>
                    <a:pt x="7448" y="8345"/>
                    <a:pt x="7557" y="7716"/>
                    <a:pt x="7238" y="7263"/>
                  </a:cubicBezTo>
                  <a:cubicBezTo>
                    <a:pt x="7040" y="6985"/>
                    <a:pt x="6727" y="6835"/>
                    <a:pt x="6409" y="6835"/>
                  </a:cubicBezTo>
                  <a:cubicBezTo>
                    <a:pt x="6210" y="6835"/>
                    <a:pt x="6009" y="6894"/>
                    <a:pt x="5835" y="7018"/>
                  </a:cubicBezTo>
                  <a:cubicBezTo>
                    <a:pt x="5381" y="7338"/>
                    <a:pt x="5271" y="7967"/>
                    <a:pt x="5592" y="8419"/>
                  </a:cubicBezTo>
                  <a:cubicBezTo>
                    <a:pt x="5787" y="8696"/>
                    <a:pt x="6099" y="8845"/>
                    <a:pt x="6415" y="8845"/>
                  </a:cubicBezTo>
                  <a:cubicBezTo>
                    <a:pt x="6447" y="8845"/>
                    <a:pt x="6479" y="8843"/>
                    <a:pt x="6511" y="8840"/>
                  </a:cubicBezTo>
                  <a:lnTo>
                    <a:pt x="7021" y="11043"/>
                  </a:lnTo>
                  <a:cubicBezTo>
                    <a:pt x="6490" y="11650"/>
                    <a:pt x="5911" y="12261"/>
                    <a:pt x="5281" y="12869"/>
                  </a:cubicBezTo>
                  <a:lnTo>
                    <a:pt x="4808" y="10828"/>
                  </a:lnTo>
                  <a:cubicBezTo>
                    <a:pt x="4837" y="10811"/>
                    <a:pt x="4865" y="10794"/>
                    <a:pt x="4893" y="10775"/>
                  </a:cubicBezTo>
                  <a:cubicBezTo>
                    <a:pt x="5349" y="10452"/>
                    <a:pt x="5458" y="9830"/>
                    <a:pt x="5140" y="9372"/>
                  </a:cubicBezTo>
                  <a:cubicBezTo>
                    <a:pt x="4942" y="9093"/>
                    <a:pt x="4630" y="8945"/>
                    <a:pt x="4313" y="8945"/>
                  </a:cubicBezTo>
                  <a:cubicBezTo>
                    <a:pt x="4113" y="8945"/>
                    <a:pt x="3912" y="9004"/>
                    <a:pt x="3737" y="9127"/>
                  </a:cubicBezTo>
                  <a:cubicBezTo>
                    <a:pt x="3284" y="9451"/>
                    <a:pt x="3172" y="10075"/>
                    <a:pt x="3494" y="10527"/>
                  </a:cubicBezTo>
                  <a:cubicBezTo>
                    <a:pt x="3689" y="10807"/>
                    <a:pt x="4002" y="10956"/>
                    <a:pt x="4319" y="10956"/>
                  </a:cubicBezTo>
                  <a:cubicBezTo>
                    <a:pt x="4350" y="10956"/>
                    <a:pt x="4381" y="10954"/>
                    <a:pt x="4412" y="10951"/>
                  </a:cubicBezTo>
                  <a:lnTo>
                    <a:pt x="4934" y="13200"/>
                  </a:lnTo>
                  <a:cubicBezTo>
                    <a:pt x="4340" y="13756"/>
                    <a:pt x="3703" y="14309"/>
                    <a:pt x="3020" y="14852"/>
                  </a:cubicBezTo>
                  <a:lnTo>
                    <a:pt x="2566" y="12890"/>
                  </a:lnTo>
                  <a:cubicBezTo>
                    <a:pt x="2594" y="12874"/>
                    <a:pt x="2624" y="12856"/>
                    <a:pt x="2651" y="12837"/>
                  </a:cubicBezTo>
                  <a:cubicBezTo>
                    <a:pt x="3105" y="12517"/>
                    <a:pt x="3214" y="11892"/>
                    <a:pt x="2896" y="11439"/>
                  </a:cubicBezTo>
                  <a:cubicBezTo>
                    <a:pt x="2700" y="11160"/>
                    <a:pt x="2388" y="11012"/>
                    <a:pt x="2072" y="11012"/>
                  </a:cubicBezTo>
                  <a:cubicBezTo>
                    <a:pt x="1872" y="11012"/>
                    <a:pt x="1669" y="11071"/>
                    <a:pt x="1493" y="11195"/>
                  </a:cubicBezTo>
                  <a:cubicBezTo>
                    <a:pt x="1038" y="11516"/>
                    <a:pt x="930" y="12141"/>
                    <a:pt x="1249" y="12596"/>
                  </a:cubicBezTo>
                  <a:cubicBezTo>
                    <a:pt x="1444" y="12874"/>
                    <a:pt x="1755" y="13021"/>
                    <a:pt x="2069" y="13021"/>
                  </a:cubicBezTo>
                  <a:cubicBezTo>
                    <a:pt x="2102" y="13021"/>
                    <a:pt x="2135" y="13020"/>
                    <a:pt x="2168" y="13016"/>
                  </a:cubicBezTo>
                  <a:lnTo>
                    <a:pt x="2659" y="15134"/>
                  </a:lnTo>
                  <a:cubicBezTo>
                    <a:pt x="2368" y="15360"/>
                    <a:pt x="2066" y="15584"/>
                    <a:pt x="1758" y="15805"/>
                  </a:cubicBezTo>
                  <a:lnTo>
                    <a:pt x="1721" y="15806"/>
                  </a:lnTo>
                  <a:lnTo>
                    <a:pt x="1722" y="15829"/>
                  </a:lnTo>
                  <a:cubicBezTo>
                    <a:pt x="1174" y="16221"/>
                    <a:pt x="601" y="16607"/>
                    <a:pt x="0" y="16981"/>
                  </a:cubicBezTo>
                  <a:lnTo>
                    <a:pt x="221" y="17334"/>
                  </a:lnTo>
                  <a:cubicBezTo>
                    <a:pt x="808" y="16968"/>
                    <a:pt x="1370" y="16592"/>
                    <a:pt x="1906" y="16209"/>
                  </a:cubicBezTo>
                  <a:lnTo>
                    <a:pt x="4189" y="16095"/>
                  </a:lnTo>
                  <a:cubicBezTo>
                    <a:pt x="4202" y="16302"/>
                    <a:pt x="4275" y="16508"/>
                    <a:pt x="4420" y="16680"/>
                  </a:cubicBezTo>
                  <a:cubicBezTo>
                    <a:pt x="4620" y="16919"/>
                    <a:pt x="4906" y="17042"/>
                    <a:pt x="5194" y="17042"/>
                  </a:cubicBezTo>
                  <a:cubicBezTo>
                    <a:pt x="5421" y="17042"/>
                    <a:pt x="5649" y="16965"/>
                    <a:pt x="5838" y="16808"/>
                  </a:cubicBezTo>
                  <a:cubicBezTo>
                    <a:pt x="6262" y="16453"/>
                    <a:pt x="6319" y="15819"/>
                    <a:pt x="5964" y="15392"/>
                  </a:cubicBezTo>
                  <a:cubicBezTo>
                    <a:pt x="5765" y="15154"/>
                    <a:pt x="5479" y="15030"/>
                    <a:pt x="5190" y="15030"/>
                  </a:cubicBezTo>
                  <a:cubicBezTo>
                    <a:pt x="4964" y="15030"/>
                    <a:pt x="4736" y="15106"/>
                    <a:pt x="4549" y="15263"/>
                  </a:cubicBezTo>
                  <a:cubicBezTo>
                    <a:pt x="4413" y="15376"/>
                    <a:pt x="4315" y="15519"/>
                    <a:pt x="4254" y="15673"/>
                  </a:cubicBezTo>
                  <a:lnTo>
                    <a:pt x="2517" y="15763"/>
                  </a:lnTo>
                  <a:cubicBezTo>
                    <a:pt x="3363" y="15129"/>
                    <a:pt x="4146" y="14478"/>
                    <a:pt x="4867" y="13824"/>
                  </a:cubicBezTo>
                  <a:lnTo>
                    <a:pt x="4870" y="13832"/>
                  </a:lnTo>
                  <a:lnTo>
                    <a:pt x="7297" y="13486"/>
                  </a:lnTo>
                  <a:cubicBezTo>
                    <a:pt x="7327" y="13691"/>
                    <a:pt x="7422" y="13890"/>
                    <a:pt x="7579" y="14050"/>
                  </a:cubicBezTo>
                  <a:cubicBezTo>
                    <a:pt x="7775" y="14245"/>
                    <a:pt x="8031" y="14343"/>
                    <a:pt x="8287" y="14343"/>
                  </a:cubicBezTo>
                  <a:cubicBezTo>
                    <a:pt x="8546" y="14343"/>
                    <a:pt x="8804" y="14243"/>
                    <a:pt x="9001" y="14046"/>
                  </a:cubicBezTo>
                  <a:cubicBezTo>
                    <a:pt x="9394" y="13654"/>
                    <a:pt x="9393" y="13017"/>
                    <a:pt x="9000" y="12626"/>
                  </a:cubicBezTo>
                  <a:cubicBezTo>
                    <a:pt x="8804" y="12429"/>
                    <a:pt x="8545" y="12331"/>
                    <a:pt x="8288" y="12331"/>
                  </a:cubicBezTo>
                  <a:cubicBezTo>
                    <a:pt x="8030" y="12331"/>
                    <a:pt x="7773" y="12429"/>
                    <a:pt x="7578" y="12627"/>
                  </a:cubicBezTo>
                  <a:cubicBezTo>
                    <a:pt x="7451" y="12754"/>
                    <a:pt x="7367" y="12904"/>
                    <a:pt x="7322" y="13065"/>
                  </a:cubicBezTo>
                  <a:lnTo>
                    <a:pt x="5387" y="13340"/>
                  </a:lnTo>
                  <a:cubicBezTo>
                    <a:pt x="6153" y="12613"/>
                    <a:pt x="6847" y="11878"/>
                    <a:pt x="7475" y="11152"/>
                  </a:cubicBezTo>
                  <a:lnTo>
                    <a:pt x="9839" y="10689"/>
                  </a:lnTo>
                  <a:cubicBezTo>
                    <a:pt x="9881" y="10893"/>
                    <a:pt x="9983" y="11086"/>
                    <a:pt x="10150" y="11238"/>
                  </a:cubicBezTo>
                  <a:cubicBezTo>
                    <a:pt x="10342" y="11411"/>
                    <a:pt x="10583" y="11496"/>
                    <a:pt x="10822" y="11496"/>
                  </a:cubicBezTo>
                  <a:cubicBezTo>
                    <a:pt x="11096" y="11496"/>
                    <a:pt x="11369" y="11385"/>
                    <a:pt x="11567" y="11165"/>
                  </a:cubicBezTo>
                  <a:cubicBezTo>
                    <a:pt x="11934" y="10753"/>
                    <a:pt x="11903" y="10118"/>
                    <a:pt x="11491" y="9750"/>
                  </a:cubicBezTo>
                  <a:cubicBezTo>
                    <a:pt x="11298" y="9576"/>
                    <a:pt x="11057" y="9490"/>
                    <a:pt x="10817" y="9490"/>
                  </a:cubicBezTo>
                  <a:cubicBezTo>
                    <a:pt x="10541" y="9490"/>
                    <a:pt x="10267" y="9603"/>
                    <a:pt x="10069" y="9824"/>
                  </a:cubicBezTo>
                  <a:cubicBezTo>
                    <a:pt x="9951" y="9956"/>
                    <a:pt x="9874" y="10111"/>
                    <a:pt x="9838" y="10272"/>
                  </a:cubicBezTo>
                  <a:lnTo>
                    <a:pt x="7899" y="10649"/>
                  </a:lnTo>
                  <a:cubicBezTo>
                    <a:pt x="8546" y="9865"/>
                    <a:pt x="9118" y="9094"/>
                    <a:pt x="9621" y="8351"/>
                  </a:cubicBezTo>
                  <a:lnTo>
                    <a:pt x="9636" y="8382"/>
                  </a:lnTo>
                  <a:lnTo>
                    <a:pt x="11843" y="7307"/>
                  </a:lnTo>
                  <a:cubicBezTo>
                    <a:pt x="11935" y="7494"/>
                    <a:pt x="12085" y="7653"/>
                    <a:pt x="12284" y="7755"/>
                  </a:cubicBezTo>
                  <a:cubicBezTo>
                    <a:pt x="12431" y="7830"/>
                    <a:pt x="12588" y="7866"/>
                    <a:pt x="12743" y="7866"/>
                  </a:cubicBezTo>
                  <a:cubicBezTo>
                    <a:pt x="13107" y="7866"/>
                    <a:pt x="13459" y="7667"/>
                    <a:pt x="13638" y="7321"/>
                  </a:cubicBezTo>
                  <a:cubicBezTo>
                    <a:pt x="13890" y="6827"/>
                    <a:pt x="13696" y="6220"/>
                    <a:pt x="13201" y="5968"/>
                  </a:cubicBezTo>
                  <a:cubicBezTo>
                    <a:pt x="13054" y="5892"/>
                    <a:pt x="12898" y="5857"/>
                    <a:pt x="12744" y="5857"/>
                  </a:cubicBezTo>
                  <a:cubicBezTo>
                    <a:pt x="12379" y="5857"/>
                    <a:pt x="12027" y="6057"/>
                    <a:pt x="11848" y="6403"/>
                  </a:cubicBezTo>
                  <a:cubicBezTo>
                    <a:pt x="11767" y="6562"/>
                    <a:pt x="11733" y="6731"/>
                    <a:pt x="11739" y="6897"/>
                  </a:cubicBezTo>
                  <a:lnTo>
                    <a:pt x="10038" y="7723"/>
                  </a:lnTo>
                  <a:cubicBezTo>
                    <a:pt x="10480" y="7034"/>
                    <a:pt x="10862" y="6376"/>
                    <a:pt x="11191" y="5761"/>
                  </a:cubicBezTo>
                  <a:lnTo>
                    <a:pt x="13123" y="4310"/>
                  </a:lnTo>
                  <a:cubicBezTo>
                    <a:pt x="13249" y="4477"/>
                    <a:pt x="13427" y="4606"/>
                    <a:pt x="13644" y="4668"/>
                  </a:cubicBezTo>
                  <a:cubicBezTo>
                    <a:pt x="13736" y="4695"/>
                    <a:pt x="13829" y="4708"/>
                    <a:pt x="13921" y="4708"/>
                  </a:cubicBezTo>
                  <a:cubicBezTo>
                    <a:pt x="14356" y="4708"/>
                    <a:pt x="14760" y="4422"/>
                    <a:pt x="14887" y="3984"/>
                  </a:cubicBezTo>
                  <a:cubicBezTo>
                    <a:pt x="15038" y="3448"/>
                    <a:pt x="14734" y="2892"/>
                    <a:pt x="14200" y="2736"/>
                  </a:cubicBezTo>
                  <a:cubicBezTo>
                    <a:pt x="14107" y="2709"/>
                    <a:pt x="14013" y="2696"/>
                    <a:pt x="13920" y="2696"/>
                  </a:cubicBezTo>
                  <a:cubicBezTo>
                    <a:pt x="13485" y="2696"/>
                    <a:pt x="13084" y="2982"/>
                    <a:pt x="12956" y="3421"/>
                  </a:cubicBezTo>
                  <a:cubicBezTo>
                    <a:pt x="12906" y="3592"/>
                    <a:pt x="12904" y="3765"/>
                    <a:pt x="12942" y="3927"/>
                  </a:cubicBezTo>
                  <a:lnTo>
                    <a:pt x="11623" y="4916"/>
                  </a:lnTo>
                  <a:cubicBezTo>
                    <a:pt x="12257" y="3625"/>
                    <a:pt x="12637" y="2593"/>
                    <a:pt x="12836" y="1981"/>
                  </a:cubicBezTo>
                  <a:cubicBezTo>
                    <a:pt x="12915" y="2000"/>
                    <a:pt x="12995" y="2010"/>
                    <a:pt x="13075" y="2010"/>
                  </a:cubicBezTo>
                  <a:cubicBezTo>
                    <a:pt x="13363" y="2010"/>
                    <a:pt x="13650" y="1886"/>
                    <a:pt x="13848" y="1648"/>
                  </a:cubicBezTo>
                  <a:cubicBezTo>
                    <a:pt x="14202" y="1220"/>
                    <a:pt x="14142" y="587"/>
                    <a:pt x="13718" y="232"/>
                  </a:cubicBezTo>
                  <a:cubicBezTo>
                    <a:pt x="13530" y="76"/>
                    <a:pt x="13302" y="0"/>
                    <a:pt x="13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5339787" y="1694817"/>
              <a:ext cx="2573468" cy="2088830"/>
            </a:xfrm>
            <a:custGeom>
              <a:avLst/>
              <a:gdLst/>
              <a:ahLst/>
              <a:cxnLst/>
              <a:rect l="l" t="t" r="r" b="b"/>
              <a:pathLst>
                <a:path w="42332" h="34360" extrusionOk="0">
                  <a:moveTo>
                    <a:pt x="20283" y="0"/>
                  </a:moveTo>
                  <a:cubicBezTo>
                    <a:pt x="14482" y="0"/>
                    <a:pt x="8927" y="1811"/>
                    <a:pt x="8206" y="6338"/>
                  </a:cubicBezTo>
                  <a:cubicBezTo>
                    <a:pt x="7605" y="10110"/>
                    <a:pt x="1039" y="11290"/>
                    <a:pt x="1143" y="16688"/>
                  </a:cubicBezTo>
                  <a:cubicBezTo>
                    <a:pt x="1" y="18299"/>
                    <a:pt x="45" y="20316"/>
                    <a:pt x="3331" y="22465"/>
                  </a:cubicBezTo>
                  <a:cubicBezTo>
                    <a:pt x="7866" y="25431"/>
                    <a:pt x="6359" y="24951"/>
                    <a:pt x="8251" y="29369"/>
                  </a:cubicBezTo>
                  <a:cubicBezTo>
                    <a:pt x="9524" y="32341"/>
                    <a:pt x="15923" y="34360"/>
                    <a:pt x="22049" y="34360"/>
                  </a:cubicBezTo>
                  <a:cubicBezTo>
                    <a:pt x="27850" y="34360"/>
                    <a:pt x="33405" y="32549"/>
                    <a:pt x="34126" y="28021"/>
                  </a:cubicBezTo>
                  <a:cubicBezTo>
                    <a:pt x="34727" y="24251"/>
                    <a:pt x="41293" y="23071"/>
                    <a:pt x="41189" y="17673"/>
                  </a:cubicBezTo>
                  <a:cubicBezTo>
                    <a:pt x="42331" y="16060"/>
                    <a:pt x="42287" y="14045"/>
                    <a:pt x="39001" y="11896"/>
                  </a:cubicBezTo>
                  <a:cubicBezTo>
                    <a:pt x="34466" y="8930"/>
                    <a:pt x="35973" y="9409"/>
                    <a:pt x="34081" y="4992"/>
                  </a:cubicBezTo>
                  <a:cubicBezTo>
                    <a:pt x="32808" y="2019"/>
                    <a:pt x="26408" y="0"/>
                    <a:pt x="202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5438271" y="1792693"/>
              <a:ext cx="1127458" cy="1896969"/>
            </a:xfrm>
            <a:custGeom>
              <a:avLst/>
              <a:gdLst/>
              <a:ahLst/>
              <a:cxnLst/>
              <a:rect l="l" t="t" r="r" b="b"/>
              <a:pathLst>
                <a:path w="18546" h="31204" extrusionOk="0">
                  <a:moveTo>
                    <a:pt x="13413" y="0"/>
                  </a:moveTo>
                  <a:cubicBezTo>
                    <a:pt x="13113" y="0"/>
                    <a:pt x="12783" y="77"/>
                    <a:pt x="12419" y="249"/>
                  </a:cubicBezTo>
                  <a:cubicBezTo>
                    <a:pt x="9934" y="1378"/>
                    <a:pt x="4345" y="6120"/>
                    <a:pt x="2031" y="16789"/>
                  </a:cubicBezTo>
                  <a:cubicBezTo>
                    <a:pt x="1" y="26145"/>
                    <a:pt x="923" y="31204"/>
                    <a:pt x="4683" y="31204"/>
                  </a:cubicBezTo>
                  <a:cubicBezTo>
                    <a:pt x="5210" y="31204"/>
                    <a:pt x="5794" y="31104"/>
                    <a:pt x="6434" y="30902"/>
                  </a:cubicBezTo>
                  <a:cubicBezTo>
                    <a:pt x="8240" y="30332"/>
                    <a:pt x="9568" y="30152"/>
                    <a:pt x="10611" y="30152"/>
                  </a:cubicBezTo>
                  <a:cubicBezTo>
                    <a:pt x="12410" y="30152"/>
                    <a:pt x="13359" y="30689"/>
                    <a:pt x="14446" y="30689"/>
                  </a:cubicBezTo>
                  <a:cubicBezTo>
                    <a:pt x="14541" y="30689"/>
                    <a:pt x="14636" y="30685"/>
                    <a:pt x="14733" y="30676"/>
                  </a:cubicBezTo>
                  <a:cubicBezTo>
                    <a:pt x="16679" y="30500"/>
                    <a:pt x="17473" y="28465"/>
                    <a:pt x="17833" y="26804"/>
                  </a:cubicBezTo>
                  <a:cubicBezTo>
                    <a:pt x="18545" y="23499"/>
                    <a:pt x="18299" y="20097"/>
                    <a:pt x="17997" y="16759"/>
                  </a:cubicBezTo>
                  <a:cubicBezTo>
                    <a:pt x="17617" y="12570"/>
                    <a:pt x="16983" y="8435"/>
                    <a:pt x="16208" y="4301"/>
                  </a:cubicBezTo>
                  <a:cubicBezTo>
                    <a:pt x="16176" y="4149"/>
                    <a:pt x="16144" y="3996"/>
                    <a:pt x="16109" y="3843"/>
                  </a:cubicBezTo>
                  <a:cubicBezTo>
                    <a:pt x="15784" y="2356"/>
                    <a:pt x="15075" y="0"/>
                    <a:pt x="134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5538396" y="2130335"/>
              <a:ext cx="1027272" cy="1559267"/>
            </a:xfrm>
            <a:custGeom>
              <a:avLst/>
              <a:gdLst/>
              <a:ahLst/>
              <a:cxnLst/>
              <a:rect l="l" t="t" r="r" b="b"/>
              <a:pathLst>
                <a:path w="16898" h="25649" extrusionOk="0">
                  <a:moveTo>
                    <a:pt x="14790" y="0"/>
                  </a:moveTo>
                  <a:cubicBezTo>
                    <a:pt x="14790" y="237"/>
                    <a:pt x="14798" y="475"/>
                    <a:pt x="14804" y="711"/>
                  </a:cubicBezTo>
                  <a:cubicBezTo>
                    <a:pt x="14937" y="5461"/>
                    <a:pt x="14585" y="10212"/>
                    <a:pt x="14234" y="14951"/>
                  </a:cubicBezTo>
                  <a:cubicBezTo>
                    <a:pt x="14134" y="16296"/>
                    <a:pt x="14025" y="17678"/>
                    <a:pt x="13454" y="18900"/>
                  </a:cubicBezTo>
                  <a:cubicBezTo>
                    <a:pt x="13249" y="19341"/>
                    <a:pt x="12974" y="19765"/>
                    <a:pt x="12575" y="20045"/>
                  </a:cubicBezTo>
                  <a:cubicBezTo>
                    <a:pt x="12049" y="20414"/>
                    <a:pt x="11378" y="20491"/>
                    <a:pt x="10737" y="20523"/>
                  </a:cubicBezTo>
                  <a:cubicBezTo>
                    <a:pt x="10206" y="20551"/>
                    <a:pt x="9673" y="20557"/>
                    <a:pt x="9140" y="20557"/>
                  </a:cubicBezTo>
                  <a:cubicBezTo>
                    <a:pt x="8719" y="20557"/>
                    <a:pt x="8298" y="20553"/>
                    <a:pt x="7877" y="20553"/>
                  </a:cubicBezTo>
                  <a:cubicBezTo>
                    <a:pt x="7232" y="20553"/>
                    <a:pt x="6589" y="20562"/>
                    <a:pt x="5946" y="20607"/>
                  </a:cubicBezTo>
                  <a:cubicBezTo>
                    <a:pt x="4353" y="20718"/>
                    <a:pt x="2729" y="21075"/>
                    <a:pt x="1419" y="21990"/>
                  </a:cubicBezTo>
                  <a:cubicBezTo>
                    <a:pt x="830" y="22403"/>
                    <a:pt x="345" y="22943"/>
                    <a:pt x="0" y="23535"/>
                  </a:cubicBezTo>
                  <a:cubicBezTo>
                    <a:pt x="605" y="24931"/>
                    <a:pt x="1618" y="25649"/>
                    <a:pt x="3034" y="25649"/>
                  </a:cubicBezTo>
                  <a:cubicBezTo>
                    <a:pt x="3562" y="25649"/>
                    <a:pt x="4147" y="25549"/>
                    <a:pt x="4787" y="25347"/>
                  </a:cubicBezTo>
                  <a:cubicBezTo>
                    <a:pt x="6592" y="24778"/>
                    <a:pt x="7920" y="24598"/>
                    <a:pt x="8963" y="24598"/>
                  </a:cubicBezTo>
                  <a:cubicBezTo>
                    <a:pt x="10761" y="24598"/>
                    <a:pt x="11710" y="25134"/>
                    <a:pt x="12797" y="25134"/>
                  </a:cubicBezTo>
                  <a:cubicBezTo>
                    <a:pt x="12892" y="25134"/>
                    <a:pt x="12988" y="25130"/>
                    <a:pt x="13086" y="25121"/>
                  </a:cubicBezTo>
                  <a:cubicBezTo>
                    <a:pt x="15032" y="24946"/>
                    <a:pt x="15826" y="22911"/>
                    <a:pt x="16185" y="21250"/>
                  </a:cubicBezTo>
                  <a:cubicBezTo>
                    <a:pt x="16897" y="17948"/>
                    <a:pt x="16651" y="14545"/>
                    <a:pt x="16349" y="11207"/>
                  </a:cubicBezTo>
                  <a:cubicBezTo>
                    <a:pt x="16007" y="7439"/>
                    <a:pt x="15461" y="3716"/>
                    <a:pt x="14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6690598" y="1792693"/>
              <a:ext cx="1127397" cy="1896969"/>
            </a:xfrm>
            <a:custGeom>
              <a:avLst/>
              <a:gdLst/>
              <a:ahLst/>
              <a:cxnLst/>
              <a:rect l="l" t="t" r="r" b="b"/>
              <a:pathLst>
                <a:path w="18545" h="31204" extrusionOk="0">
                  <a:moveTo>
                    <a:pt x="5133" y="0"/>
                  </a:moveTo>
                  <a:cubicBezTo>
                    <a:pt x="3471" y="0"/>
                    <a:pt x="2761" y="2356"/>
                    <a:pt x="2436" y="3843"/>
                  </a:cubicBezTo>
                  <a:cubicBezTo>
                    <a:pt x="2402" y="3996"/>
                    <a:pt x="2370" y="4149"/>
                    <a:pt x="2338" y="4301"/>
                  </a:cubicBezTo>
                  <a:cubicBezTo>
                    <a:pt x="1563" y="8435"/>
                    <a:pt x="929" y="12570"/>
                    <a:pt x="549" y="16759"/>
                  </a:cubicBezTo>
                  <a:cubicBezTo>
                    <a:pt x="247" y="20097"/>
                    <a:pt x="1" y="23499"/>
                    <a:pt x="713" y="26804"/>
                  </a:cubicBezTo>
                  <a:cubicBezTo>
                    <a:pt x="1073" y="28465"/>
                    <a:pt x="1867" y="30500"/>
                    <a:pt x="3813" y="30676"/>
                  </a:cubicBezTo>
                  <a:cubicBezTo>
                    <a:pt x="3910" y="30685"/>
                    <a:pt x="4005" y="30689"/>
                    <a:pt x="4100" y="30689"/>
                  </a:cubicBezTo>
                  <a:cubicBezTo>
                    <a:pt x="5187" y="30689"/>
                    <a:pt x="6136" y="30152"/>
                    <a:pt x="7935" y="30152"/>
                  </a:cubicBezTo>
                  <a:cubicBezTo>
                    <a:pt x="8978" y="30152"/>
                    <a:pt x="10306" y="30332"/>
                    <a:pt x="12112" y="30902"/>
                  </a:cubicBezTo>
                  <a:cubicBezTo>
                    <a:pt x="12752" y="31104"/>
                    <a:pt x="13335" y="31204"/>
                    <a:pt x="13863" y="31204"/>
                  </a:cubicBezTo>
                  <a:cubicBezTo>
                    <a:pt x="17623" y="31204"/>
                    <a:pt x="18545" y="26145"/>
                    <a:pt x="16515" y="16789"/>
                  </a:cubicBezTo>
                  <a:cubicBezTo>
                    <a:pt x="14201" y="6120"/>
                    <a:pt x="8612" y="1378"/>
                    <a:pt x="6127" y="249"/>
                  </a:cubicBezTo>
                  <a:cubicBezTo>
                    <a:pt x="5763" y="77"/>
                    <a:pt x="5432" y="0"/>
                    <a:pt x="51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6690659" y="2130335"/>
              <a:ext cx="1027272" cy="1559267"/>
            </a:xfrm>
            <a:custGeom>
              <a:avLst/>
              <a:gdLst/>
              <a:ahLst/>
              <a:cxnLst/>
              <a:rect l="l" t="t" r="r" b="b"/>
              <a:pathLst>
                <a:path w="16898" h="25649" extrusionOk="0">
                  <a:moveTo>
                    <a:pt x="2106" y="0"/>
                  </a:moveTo>
                  <a:lnTo>
                    <a:pt x="2106" y="0"/>
                  </a:lnTo>
                  <a:cubicBezTo>
                    <a:pt x="1437" y="3716"/>
                    <a:pt x="890" y="7439"/>
                    <a:pt x="549" y="11207"/>
                  </a:cubicBezTo>
                  <a:cubicBezTo>
                    <a:pt x="246" y="14545"/>
                    <a:pt x="1" y="17948"/>
                    <a:pt x="712" y="21250"/>
                  </a:cubicBezTo>
                  <a:cubicBezTo>
                    <a:pt x="1072" y="22911"/>
                    <a:pt x="1866" y="24946"/>
                    <a:pt x="3812" y="25121"/>
                  </a:cubicBezTo>
                  <a:cubicBezTo>
                    <a:pt x="3910" y="25130"/>
                    <a:pt x="4006" y="25134"/>
                    <a:pt x="4101" y="25134"/>
                  </a:cubicBezTo>
                  <a:cubicBezTo>
                    <a:pt x="5187" y="25134"/>
                    <a:pt x="6136" y="24598"/>
                    <a:pt x="7935" y="24598"/>
                  </a:cubicBezTo>
                  <a:cubicBezTo>
                    <a:pt x="8977" y="24598"/>
                    <a:pt x="10306" y="24778"/>
                    <a:pt x="12111" y="25347"/>
                  </a:cubicBezTo>
                  <a:cubicBezTo>
                    <a:pt x="12751" y="25549"/>
                    <a:pt x="13336" y="25649"/>
                    <a:pt x="13864" y="25649"/>
                  </a:cubicBezTo>
                  <a:cubicBezTo>
                    <a:pt x="15280" y="25649"/>
                    <a:pt x="16293" y="24931"/>
                    <a:pt x="16898" y="23535"/>
                  </a:cubicBezTo>
                  <a:cubicBezTo>
                    <a:pt x="16553" y="22943"/>
                    <a:pt x="16068" y="22403"/>
                    <a:pt x="15478" y="21990"/>
                  </a:cubicBezTo>
                  <a:cubicBezTo>
                    <a:pt x="14168" y="21075"/>
                    <a:pt x="12544" y="20718"/>
                    <a:pt x="10951" y="20607"/>
                  </a:cubicBezTo>
                  <a:cubicBezTo>
                    <a:pt x="10308" y="20562"/>
                    <a:pt x="9665" y="20553"/>
                    <a:pt x="9021" y="20553"/>
                  </a:cubicBezTo>
                  <a:cubicBezTo>
                    <a:pt x="8599" y="20553"/>
                    <a:pt x="8178" y="20557"/>
                    <a:pt x="7757" y="20557"/>
                  </a:cubicBezTo>
                  <a:cubicBezTo>
                    <a:pt x="7224" y="20557"/>
                    <a:pt x="6692" y="20551"/>
                    <a:pt x="6160" y="20523"/>
                  </a:cubicBezTo>
                  <a:cubicBezTo>
                    <a:pt x="5519" y="20491"/>
                    <a:pt x="4848" y="20414"/>
                    <a:pt x="4323" y="20045"/>
                  </a:cubicBezTo>
                  <a:cubicBezTo>
                    <a:pt x="3924" y="19765"/>
                    <a:pt x="3649" y="19341"/>
                    <a:pt x="3444" y="18900"/>
                  </a:cubicBezTo>
                  <a:cubicBezTo>
                    <a:pt x="2873" y="17678"/>
                    <a:pt x="2763" y="16296"/>
                    <a:pt x="2664" y="14951"/>
                  </a:cubicBezTo>
                  <a:cubicBezTo>
                    <a:pt x="2313" y="10212"/>
                    <a:pt x="1961" y="5461"/>
                    <a:pt x="2094" y="711"/>
                  </a:cubicBezTo>
                  <a:cubicBezTo>
                    <a:pt x="2100" y="475"/>
                    <a:pt x="2106" y="237"/>
                    <a:pt x="2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6352592" y="1359850"/>
              <a:ext cx="564276" cy="1169952"/>
            </a:xfrm>
            <a:custGeom>
              <a:avLst/>
              <a:gdLst/>
              <a:ahLst/>
              <a:cxnLst/>
              <a:rect l="l" t="t" r="r" b="b"/>
              <a:pathLst>
                <a:path w="9282" h="19245" extrusionOk="0">
                  <a:moveTo>
                    <a:pt x="2815" y="0"/>
                  </a:moveTo>
                  <a:cubicBezTo>
                    <a:pt x="2561" y="0"/>
                    <a:pt x="2332" y="215"/>
                    <a:pt x="2354" y="500"/>
                  </a:cubicBezTo>
                  <a:cubicBezTo>
                    <a:pt x="2552" y="3307"/>
                    <a:pt x="3101" y="11459"/>
                    <a:pt x="2863" y="12404"/>
                  </a:cubicBezTo>
                  <a:cubicBezTo>
                    <a:pt x="2639" y="13290"/>
                    <a:pt x="1426" y="14266"/>
                    <a:pt x="895" y="14470"/>
                  </a:cubicBezTo>
                  <a:cubicBezTo>
                    <a:pt x="879" y="14476"/>
                    <a:pt x="863" y="14479"/>
                    <a:pt x="848" y="14479"/>
                  </a:cubicBezTo>
                  <a:cubicBezTo>
                    <a:pt x="751" y="14479"/>
                    <a:pt x="681" y="14361"/>
                    <a:pt x="643" y="14361"/>
                  </a:cubicBezTo>
                  <a:cubicBezTo>
                    <a:pt x="629" y="14361"/>
                    <a:pt x="620" y="14376"/>
                    <a:pt x="615" y="14415"/>
                  </a:cubicBezTo>
                  <a:cubicBezTo>
                    <a:pt x="469" y="15485"/>
                    <a:pt x="0" y="19244"/>
                    <a:pt x="620" y="19244"/>
                  </a:cubicBezTo>
                  <a:cubicBezTo>
                    <a:pt x="789" y="19244"/>
                    <a:pt x="1038" y="18966"/>
                    <a:pt x="1396" y="18279"/>
                  </a:cubicBezTo>
                  <a:cubicBezTo>
                    <a:pt x="2370" y="17568"/>
                    <a:pt x="3192" y="15401"/>
                    <a:pt x="3492" y="14470"/>
                  </a:cubicBezTo>
                  <a:cubicBezTo>
                    <a:pt x="3713" y="13786"/>
                    <a:pt x="4025" y="13434"/>
                    <a:pt x="4327" y="13434"/>
                  </a:cubicBezTo>
                  <a:cubicBezTo>
                    <a:pt x="4606" y="13434"/>
                    <a:pt x="4877" y="13735"/>
                    <a:pt x="5060" y="14352"/>
                  </a:cubicBezTo>
                  <a:cubicBezTo>
                    <a:pt x="5381" y="15444"/>
                    <a:pt x="6180" y="17833"/>
                    <a:pt x="7707" y="18642"/>
                  </a:cubicBezTo>
                  <a:cubicBezTo>
                    <a:pt x="7735" y="18656"/>
                    <a:pt x="7765" y="18663"/>
                    <a:pt x="7796" y="18663"/>
                  </a:cubicBezTo>
                  <a:cubicBezTo>
                    <a:pt x="8315" y="18663"/>
                    <a:pt x="9282" y="16754"/>
                    <a:pt x="8894" y="16409"/>
                  </a:cubicBezTo>
                  <a:cubicBezTo>
                    <a:pt x="7489" y="15163"/>
                    <a:pt x="6093" y="13676"/>
                    <a:pt x="6161" y="12727"/>
                  </a:cubicBezTo>
                  <a:cubicBezTo>
                    <a:pt x="6284" y="11013"/>
                    <a:pt x="7128" y="4166"/>
                    <a:pt x="7283" y="550"/>
                  </a:cubicBezTo>
                  <a:cubicBezTo>
                    <a:pt x="7295" y="268"/>
                    <a:pt x="7069" y="70"/>
                    <a:pt x="6819" y="70"/>
                  </a:cubicBezTo>
                  <a:cubicBezTo>
                    <a:pt x="6736" y="70"/>
                    <a:pt x="6650" y="92"/>
                    <a:pt x="6569" y="140"/>
                  </a:cubicBezTo>
                  <a:cubicBezTo>
                    <a:pt x="6025" y="470"/>
                    <a:pt x="5478" y="592"/>
                    <a:pt x="4967" y="592"/>
                  </a:cubicBezTo>
                  <a:cubicBezTo>
                    <a:pt x="4207" y="592"/>
                    <a:pt x="3523" y="322"/>
                    <a:pt x="3037" y="58"/>
                  </a:cubicBezTo>
                  <a:cubicBezTo>
                    <a:pt x="2965" y="18"/>
                    <a:pt x="2889" y="0"/>
                    <a:pt x="2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7267520" y="2079330"/>
              <a:ext cx="281773" cy="286880"/>
            </a:xfrm>
            <a:custGeom>
              <a:avLst/>
              <a:gdLst/>
              <a:ahLst/>
              <a:cxnLst/>
              <a:rect l="l" t="t" r="r" b="b"/>
              <a:pathLst>
                <a:path w="4635" h="4719" extrusionOk="0">
                  <a:moveTo>
                    <a:pt x="1811" y="0"/>
                  </a:moveTo>
                  <a:lnTo>
                    <a:pt x="624" y="1005"/>
                  </a:lnTo>
                  <a:lnTo>
                    <a:pt x="183" y="1805"/>
                  </a:lnTo>
                  <a:cubicBezTo>
                    <a:pt x="183" y="1805"/>
                    <a:pt x="1" y="2600"/>
                    <a:pt x="44" y="2643"/>
                  </a:cubicBezTo>
                  <a:cubicBezTo>
                    <a:pt x="88" y="2687"/>
                    <a:pt x="389" y="3295"/>
                    <a:pt x="389" y="3295"/>
                  </a:cubicBezTo>
                  <a:lnTo>
                    <a:pt x="773" y="4023"/>
                  </a:lnTo>
                  <a:lnTo>
                    <a:pt x="1315" y="4452"/>
                  </a:lnTo>
                  <a:lnTo>
                    <a:pt x="2285" y="4718"/>
                  </a:lnTo>
                  <a:lnTo>
                    <a:pt x="3178" y="4469"/>
                  </a:lnTo>
                  <a:lnTo>
                    <a:pt x="3891" y="4256"/>
                  </a:lnTo>
                  <a:lnTo>
                    <a:pt x="4625" y="3098"/>
                  </a:lnTo>
                  <a:lnTo>
                    <a:pt x="4623" y="2542"/>
                  </a:lnTo>
                  <a:lnTo>
                    <a:pt x="4634" y="1647"/>
                  </a:lnTo>
                  <a:lnTo>
                    <a:pt x="4496" y="1362"/>
                  </a:lnTo>
                  <a:lnTo>
                    <a:pt x="4409" y="1087"/>
                  </a:lnTo>
                  <a:lnTo>
                    <a:pt x="4225" y="776"/>
                  </a:lnTo>
                  <a:lnTo>
                    <a:pt x="4042" y="552"/>
                  </a:lnTo>
                  <a:lnTo>
                    <a:pt x="3405" y="71"/>
                  </a:lnTo>
                  <a:lnTo>
                    <a:pt x="2758" y="20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7146117" y="1957623"/>
              <a:ext cx="558744" cy="551570"/>
            </a:xfrm>
            <a:custGeom>
              <a:avLst/>
              <a:gdLst/>
              <a:ahLst/>
              <a:cxnLst/>
              <a:rect l="l" t="t" r="r" b="b"/>
              <a:pathLst>
                <a:path w="9191" h="9073" extrusionOk="0">
                  <a:moveTo>
                    <a:pt x="5390" y="2291"/>
                  </a:moveTo>
                  <a:cubicBezTo>
                    <a:pt x="5463" y="2291"/>
                    <a:pt x="5535" y="2310"/>
                    <a:pt x="5604" y="2340"/>
                  </a:cubicBezTo>
                  <a:cubicBezTo>
                    <a:pt x="5924" y="2486"/>
                    <a:pt x="6188" y="2896"/>
                    <a:pt x="6188" y="2896"/>
                  </a:cubicBezTo>
                  <a:cubicBezTo>
                    <a:pt x="6210" y="2925"/>
                    <a:pt x="6230" y="2967"/>
                    <a:pt x="6246" y="3019"/>
                  </a:cubicBezTo>
                  <a:cubicBezTo>
                    <a:pt x="6279" y="3130"/>
                    <a:pt x="6294" y="3282"/>
                    <a:pt x="6272" y="3418"/>
                  </a:cubicBezTo>
                  <a:cubicBezTo>
                    <a:pt x="6252" y="3532"/>
                    <a:pt x="6208" y="3635"/>
                    <a:pt x="6126" y="3689"/>
                  </a:cubicBezTo>
                  <a:cubicBezTo>
                    <a:pt x="6081" y="3721"/>
                    <a:pt x="6025" y="3735"/>
                    <a:pt x="5961" y="3735"/>
                  </a:cubicBezTo>
                  <a:cubicBezTo>
                    <a:pt x="5711" y="3735"/>
                    <a:pt x="5350" y="3508"/>
                    <a:pt x="5151" y="3138"/>
                  </a:cubicBezTo>
                  <a:cubicBezTo>
                    <a:pt x="4997" y="2853"/>
                    <a:pt x="4943" y="2618"/>
                    <a:pt x="5023" y="2470"/>
                  </a:cubicBezTo>
                  <a:cubicBezTo>
                    <a:pt x="5071" y="2375"/>
                    <a:pt x="5175" y="2315"/>
                    <a:pt x="5340" y="2294"/>
                  </a:cubicBezTo>
                  <a:cubicBezTo>
                    <a:pt x="5357" y="2292"/>
                    <a:pt x="5374" y="2291"/>
                    <a:pt x="5390" y="2291"/>
                  </a:cubicBezTo>
                  <a:close/>
                  <a:moveTo>
                    <a:pt x="3969" y="2239"/>
                  </a:moveTo>
                  <a:cubicBezTo>
                    <a:pt x="4086" y="2239"/>
                    <a:pt x="4197" y="2261"/>
                    <a:pt x="4295" y="2303"/>
                  </a:cubicBezTo>
                  <a:cubicBezTo>
                    <a:pt x="4677" y="2465"/>
                    <a:pt x="4594" y="2876"/>
                    <a:pt x="4594" y="2876"/>
                  </a:cubicBezTo>
                  <a:cubicBezTo>
                    <a:pt x="4464" y="3326"/>
                    <a:pt x="3686" y="3751"/>
                    <a:pt x="3224" y="3751"/>
                  </a:cubicBezTo>
                  <a:cubicBezTo>
                    <a:pt x="3141" y="3751"/>
                    <a:pt x="3068" y="3738"/>
                    <a:pt x="3011" y="3708"/>
                  </a:cubicBezTo>
                  <a:cubicBezTo>
                    <a:pt x="2637" y="3512"/>
                    <a:pt x="2661" y="3247"/>
                    <a:pt x="2996" y="2767"/>
                  </a:cubicBezTo>
                  <a:cubicBezTo>
                    <a:pt x="3003" y="2756"/>
                    <a:pt x="3011" y="2746"/>
                    <a:pt x="3017" y="2737"/>
                  </a:cubicBezTo>
                  <a:cubicBezTo>
                    <a:pt x="3232" y="2449"/>
                    <a:pt x="3536" y="2289"/>
                    <a:pt x="3827" y="2250"/>
                  </a:cubicBezTo>
                  <a:cubicBezTo>
                    <a:pt x="3875" y="2243"/>
                    <a:pt x="3923" y="2239"/>
                    <a:pt x="3969" y="2239"/>
                  </a:cubicBezTo>
                  <a:close/>
                  <a:moveTo>
                    <a:pt x="2704" y="3810"/>
                  </a:moveTo>
                  <a:cubicBezTo>
                    <a:pt x="2880" y="3810"/>
                    <a:pt x="3032" y="4128"/>
                    <a:pt x="3032" y="4128"/>
                  </a:cubicBezTo>
                  <a:cubicBezTo>
                    <a:pt x="3082" y="4216"/>
                    <a:pt x="3111" y="4366"/>
                    <a:pt x="2795" y="4397"/>
                  </a:cubicBezTo>
                  <a:cubicBezTo>
                    <a:pt x="2780" y="4398"/>
                    <a:pt x="2765" y="4399"/>
                    <a:pt x="2750" y="4399"/>
                  </a:cubicBezTo>
                  <a:cubicBezTo>
                    <a:pt x="2583" y="4399"/>
                    <a:pt x="2477" y="4305"/>
                    <a:pt x="2462" y="4178"/>
                  </a:cubicBezTo>
                  <a:cubicBezTo>
                    <a:pt x="2446" y="4086"/>
                    <a:pt x="2478" y="3980"/>
                    <a:pt x="2568" y="3881"/>
                  </a:cubicBezTo>
                  <a:cubicBezTo>
                    <a:pt x="2614" y="3831"/>
                    <a:pt x="2659" y="3810"/>
                    <a:pt x="2704" y="3810"/>
                  </a:cubicBezTo>
                  <a:close/>
                  <a:moveTo>
                    <a:pt x="6359" y="4023"/>
                  </a:moveTo>
                  <a:cubicBezTo>
                    <a:pt x="6493" y="4023"/>
                    <a:pt x="6482" y="4139"/>
                    <a:pt x="6482" y="4139"/>
                  </a:cubicBezTo>
                  <a:cubicBezTo>
                    <a:pt x="6514" y="4201"/>
                    <a:pt x="6513" y="4270"/>
                    <a:pt x="6488" y="4332"/>
                  </a:cubicBezTo>
                  <a:cubicBezTo>
                    <a:pt x="6450" y="4436"/>
                    <a:pt x="6354" y="4519"/>
                    <a:pt x="6259" y="4519"/>
                  </a:cubicBezTo>
                  <a:cubicBezTo>
                    <a:pt x="6250" y="4519"/>
                    <a:pt x="6242" y="4519"/>
                    <a:pt x="6233" y="4517"/>
                  </a:cubicBezTo>
                  <a:lnTo>
                    <a:pt x="6231" y="4518"/>
                  </a:lnTo>
                  <a:cubicBezTo>
                    <a:pt x="6214" y="4516"/>
                    <a:pt x="6195" y="4510"/>
                    <a:pt x="6179" y="4500"/>
                  </a:cubicBezTo>
                  <a:cubicBezTo>
                    <a:pt x="6009" y="4400"/>
                    <a:pt x="6032" y="4102"/>
                    <a:pt x="6265" y="4037"/>
                  </a:cubicBezTo>
                  <a:cubicBezTo>
                    <a:pt x="6303" y="4027"/>
                    <a:pt x="6334" y="4023"/>
                    <a:pt x="6359" y="4023"/>
                  </a:cubicBezTo>
                  <a:close/>
                  <a:moveTo>
                    <a:pt x="4539" y="3548"/>
                  </a:moveTo>
                  <a:cubicBezTo>
                    <a:pt x="4610" y="3548"/>
                    <a:pt x="4677" y="3561"/>
                    <a:pt x="4739" y="3590"/>
                  </a:cubicBezTo>
                  <a:cubicBezTo>
                    <a:pt x="5135" y="3777"/>
                    <a:pt x="5136" y="4317"/>
                    <a:pt x="5136" y="4317"/>
                  </a:cubicBezTo>
                  <a:cubicBezTo>
                    <a:pt x="5158" y="4677"/>
                    <a:pt x="4802" y="4965"/>
                    <a:pt x="4541" y="5109"/>
                  </a:cubicBezTo>
                  <a:cubicBezTo>
                    <a:pt x="4511" y="5126"/>
                    <a:pt x="4476" y="5134"/>
                    <a:pt x="4438" y="5134"/>
                  </a:cubicBezTo>
                  <a:cubicBezTo>
                    <a:pt x="4148" y="5134"/>
                    <a:pt x="3664" y="4678"/>
                    <a:pt x="3681" y="4301"/>
                  </a:cubicBezTo>
                  <a:cubicBezTo>
                    <a:pt x="3697" y="3938"/>
                    <a:pt x="4158" y="3548"/>
                    <a:pt x="4539" y="3548"/>
                  </a:cubicBezTo>
                  <a:close/>
                  <a:moveTo>
                    <a:pt x="5948" y="4636"/>
                  </a:moveTo>
                  <a:cubicBezTo>
                    <a:pt x="6032" y="4636"/>
                    <a:pt x="6108" y="4648"/>
                    <a:pt x="6168" y="4675"/>
                  </a:cubicBezTo>
                  <a:cubicBezTo>
                    <a:pt x="6203" y="4691"/>
                    <a:pt x="6231" y="4711"/>
                    <a:pt x="6254" y="4734"/>
                  </a:cubicBezTo>
                  <a:cubicBezTo>
                    <a:pt x="6440" y="4943"/>
                    <a:pt x="6335" y="5260"/>
                    <a:pt x="6335" y="5260"/>
                  </a:cubicBezTo>
                  <a:cubicBezTo>
                    <a:pt x="6303" y="5362"/>
                    <a:pt x="6247" y="5463"/>
                    <a:pt x="6176" y="5551"/>
                  </a:cubicBezTo>
                  <a:cubicBezTo>
                    <a:pt x="6016" y="5759"/>
                    <a:pt x="5776" y="5916"/>
                    <a:pt x="5534" y="5916"/>
                  </a:cubicBezTo>
                  <a:cubicBezTo>
                    <a:pt x="5433" y="5916"/>
                    <a:pt x="5331" y="5889"/>
                    <a:pt x="5235" y="5826"/>
                  </a:cubicBezTo>
                  <a:cubicBezTo>
                    <a:pt x="4808" y="5551"/>
                    <a:pt x="5013" y="5248"/>
                    <a:pt x="5212" y="4957"/>
                  </a:cubicBezTo>
                  <a:cubicBezTo>
                    <a:pt x="5346" y="4761"/>
                    <a:pt x="5684" y="4636"/>
                    <a:pt x="5948" y="4636"/>
                  </a:cubicBezTo>
                  <a:close/>
                  <a:moveTo>
                    <a:pt x="2768" y="4545"/>
                  </a:moveTo>
                  <a:cubicBezTo>
                    <a:pt x="3082" y="4545"/>
                    <a:pt x="3525" y="4897"/>
                    <a:pt x="3782" y="5099"/>
                  </a:cubicBezTo>
                  <a:cubicBezTo>
                    <a:pt x="4115" y="5360"/>
                    <a:pt x="4097" y="5627"/>
                    <a:pt x="4097" y="5627"/>
                  </a:cubicBezTo>
                  <a:cubicBezTo>
                    <a:pt x="4152" y="6018"/>
                    <a:pt x="3922" y="6152"/>
                    <a:pt x="3651" y="6152"/>
                  </a:cubicBezTo>
                  <a:cubicBezTo>
                    <a:pt x="3384" y="6152"/>
                    <a:pt x="3077" y="6022"/>
                    <a:pt x="2963" y="5877"/>
                  </a:cubicBezTo>
                  <a:cubicBezTo>
                    <a:pt x="2950" y="5859"/>
                    <a:pt x="2935" y="5842"/>
                    <a:pt x="2922" y="5823"/>
                  </a:cubicBezTo>
                  <a:lnTo>
                    <a:pt x="2920" y="5821"/>
                  </a:lnTo>
                  <a:cubicBezTo>
                    <a:pt x="2759" y="5617"/>
                    <a:pt x="2524" y="5306"/>
                    <a:pt x="2462" y="5029"/>
                  </a:cubicBezTo>
                  <a:cubicBezTo>
                    <a:pt x="2430" y="4890"/>
                    <a:pt x="2441" y="4761"/>
                    <a:pt x="2526" y="4656"/>
                  </a:cubicBezTo>
                  <a:cubicBezTo>
                    <a:pt x="2589" y="4577"/>
                    <a:pt x="2673" y="4545"/>
                    <a:pt x="2768" y="4545"/>
                  </a:cubicBezTo>
                  <a:close/>
                  <a:moveTo>
                    <a:pt x="4500" y="5668"/>
                  </a:moveTo>
                  <a:cubicBezTo>
                    <a:pt x="4505" y="5668"/>
                    <a:pt x="4510" y="5669"/>
                    <a:pt x="4516" y="5669"/>
                  </a:cubicBezTo>
                  <a:cubicBezTo>
                    <a:pt x="4704" y="5695"/>
                    <a:pt x="4817" y="5942"/>
                    <a:pt x="4817" y="5942"/>
                  </a:cubicBezTo>
                  <a:cubicBezTo>
                    <a:pt x="4909" y="6233"/>
                    <a:pt x="4712" y="6350"/>
                    <a:pt x="4520" y="6350"/>
                  </a:cubicBezTo>
                  <a:cubicBezTo>
                    <a:pt x="4406" y="6350"/>
                    <a:pt x="4295" y="6309"/>
                    <a:pt x="4247" y="6239"/>
                  </a:cubicBezTo>
                  <a:cubicBezTo>
                    <a:pt x="4119" y="6056"/>
                    <a:pt x="4313" y="5668"/>
                    <a:pt x="4500" y="5668"/>
                  </a:cubicBezTo>
                  <a:close/>
                  <a:moveTo>
                    <a:pt x="5322" y="0"/>
                  </a:moveTo>
                  <a:cubicBezTo>
                    <a:pt x="5159" y="0"/>
                    <a:pt x="4972" y="34"/>
                    <a:pt x="4960" y="185"/>
                  </a:cubicBezTo>
                  <a:cubicBezTo>
                    <a:pt x="4951" y="286"/>
                    <a:pt x="5106" y="397"/>
                    <a:pt x="5311" y="484"/>
                  </a:cubicBezTo>
                  <a:cubicBezTo>
                    <a:pt x="5330" y="603"/>
                    <a:pt x="5332" y="785"/>
                    <a:pt x="5293" y="1059"/>
                  </a:cubicBezTo>
                  <a:cubicBezTo>
                    <a:pt x="5256" y="1307"/>
                    <a:pt x="5137" y="1535"/>
                    <a:pt x="5005" y="1723"/>
                  </a:cubicBezTo>
                  <a:cubicBezTo>
                    <a:pt x="4796" y="1674"/>
                    <a:pt x="4585" y="1648"/>
                    <a:pt x="4376" y="1648"/>
                  </a:cubicBezTo>
                  <a:cubicBezTo>
                    <a:pt x="4025" y="1648"/>
                    <a:pt x="3678" y="1722"/>
                    <a:pt x="3355" y="1889"/>
                  </a:cubicBezTo>
                  <a:cubicBezTo>
                    <a:pt x="3225" y="1761"/>
                    <a:pt x="3103" y="1606"/>
                    <a:pt x="3033" y="1428"/>
                  </a:cubicBezTo>
                  <a:cubicBezTo>
                    <a:pt x="3013" y="1379"/>
                    <a:pt x="2999" y="1336"/>
                    <a:pt x="2984" y="1292"/>
                  </a:cubicBezTo>
                  <a:cubicBezTo>
                    <a:pt x="2915" y="1098"/>
                    <a:pt x="2951" y="883"/>
                    <a:pt x="3070" y="715"/>
                  </a:cubicBezTo>
                  <a:cubicBezTo>
                    <a:pt x="3103" y="669"/>
                    <a:pt x="3123" y="624"/>
                    <a:pt x="3129" y="582"/>
                  </a:cubicBezTo>
                  <a:cubicBezTo>
                    <a:pt x="3139" y="491"/>
                    <a:pt x="3076" y="448"/>
                    <a:pt x="2967" y="448"/>
                  </a:cubicBezTo>
                  <a:cubicBezTo>
                    <a:pt x="2801" y="448"/>
                    <a:pt x="2528" y="548"/>
                    <a:pt x="2243" y="732"/>
                  </a:cubicBezTo>
                  <a:cubicBezTo>
                    <a:pt x="2243" y="732"/>
                    <a:pt x="1793" y="1043"/>
                    <a:pt x="1956" y="1235"/>
                  </a:cubicBezTo>
                  <a:cubicBezTo>
                    <a:pt x="1979" y="1263"/>
                    <a:pt x="2022" y="1276"/>
                    <a:pt x="2076" y="1276"/>
                  </a:cubicBezTo>
                  <a:cubicBezTo>
                    <a:pt x="2089" y="1276"/>
                    <a:pt x="2103" y="1275"/>
                    <a:pt x="2118" y="1274"/>
                  </a:cubicBezTo>
                  <a:cubicBezTo>
                    <a:pt x="2140" y="1271"/>
                    <a:pt x="2161" y="1270"/>
                    <a:pt x="2182" y="1270"/>
                  </a:cubicBezTo>
                  <a:cubicBezTo>
                    <a:pt x="2383" y="1270"/>
                    <a:pt x="2574" y="1370"/>
                    <a:pt x="2700" y="1530"/>
                  </a:cubicBezTo>
                  <a:cubicBezTo>
                    <a:pt x="2714" y="1550"/>
                    <a:pt x="2730" y="1569"/>
                    <a:pt x="2744" y="1589"/>
                  </a:cubicBezTo>
                  <a:cubicBezTo>
                    <a:pt x="2866" y="1755"/>
                    <a:pt x="2936" y="1952"/>
                    <a:pt x="2975" y="2139"/>
                  </a:cubicBezTo>
                  <a:cubicBezTo>
                    <a:pt x="2652" y="2402"/>
                    <a:pt x="2367" y="2781"/>
                    <a:pt x="2143" y="3300"/>
                  </a:cubicBezTo>
                  <a:cubicBezTo>
                    <a:pt x="2127" y="3338"/>
                    <a:pt x="2106" y="3375"/>
                    <a:pt x="2086" y="3410"/>
                  </a:cubicBezTo>
                  <a:cubicBezTo>
                    <a:pt x="2002" y="3420"/>
                    <a:pt x="1912" y="3426"/>
                    <a:pt x="1821" y="3426"/>
                  </a:cubicBezTo>
                  <a:cubicBezTo>
                    <a:pt x="1629" y="3426"/>
                    <a:pt x="1427" y="3398"/>
                    <a:pt x="1244" y="3318"/>
                  </a:cubicBezTo>
                  <a:cubicBezTo>
                    <a:pt x="1176" y="3289"/>
                    <a:pt x="1116" y="3259"/>
                    <a:pt x="1062" y="3232"/>
                  </a:cubicBezTo>
                  <a:cubicBezTo>
                    <a:pt x="883" y="3141"/>
                    <a:pt x="755" y="2969"/>
                    <a:pt x="729" y="2770"/>
                  </a:cubicBezTo>
                  <a:cubicBezTo>
                    <a:pt x="719" y="2698"/>
                    <a:pt x="700" y="2638"/>
                    <a:pt x="669" y="2597"/>
                  </a:cubicBezTo>
                  <a:cubicBezTo>
                    <a:pt x="642" y="2562"/>
                    <a:pt x="610" y="2546"/>
                    <a:pt x="577" y="2546"/>
                  </a:cubicBezTo>
                  <a:cubicBezTo>
                    <a:pt x="419" y="2546"/>
                    <a:pt x="211" y="2898"/>
                    <a:pt x="106" y="3388"/>
                  </a:cubicBezTo>
                  <a:cubicBezTo>
                    <a:pt x="106" y="3388"/>
                    <a:pt x="1" y="3973"/>
                    <a:pt x="271" y="3994"/>
                  </a:cubicBezTo>
                  <a:cubicBezTo>
                    <a:pt x="273" y="3994"/>
                    <a:pt x="275" y="3994"/>
                    <a:pt x="277" y="3994"/>
                  </a:cubicBezTo>
                  <a:cubicBezTo>
                    <a:pt x="328" y="3994"/>
                    <a:pt x="380" y="3957"/>
                    <a:pt x="431" y="3892"/>
                  </a:cubicBezTo>
                  <a:cubicBezTo>
                    <a:pt x="554" y="3734"/>
                    <a:pt x="737" y="3639"/>
                    <a:pt x="935" y="3639"/>
                  </a:cubicBezTo>
                  <a:cubicBezTo>
                    <a:pt x="955" y="3639"/>
                    <a:pt x="976" y="3640"/>
                    <a:pt x="997" y="3642"/>
                  </a:cubicBezTo>
                  <a:cubicBezTo>
                    <a:pt x="1043" y="3646"/>
                    <a:pt x="1093" y="3653"/>
                    <a:pt x="1145" y="3660"/>
                  </a:cubicBezTo>
                  <a:cubicBezTo>
                    <a:pt x="1381" y="3695"/>
                    <a:pt x="1603" y="3806"/>
                    <a:pt x="1784" y="3933"/>
                  </a:cubicBezTo>
                  <a:cubicBezTo>
                    <a:pt x="1737" y="4073"/>
                    <a:pt x="1718" y="4243"/>
                    <a:pt x="1755" y="4470"/>
                  </a:cubicBezTo>
                  <a:cubicBezTo>
                    <a:pt x="1806" y="4785"/>
                    <a:pt x="1978" y="5045"/>
                    <a:pt x="2166" y="5302"/>
                  </a:cubicBezTo>
                  <a:cubicBezTo>
                    <a:pt x="2000" y="5537"/>
                    <a:pt x="1740" y="5831"/>
                    <a:pt x="1403" y="5962"/>
                  </a:cubicBezTo>
                  <a:cubicBezTo>
                    <a:pt x="1247" y="6023"/>
                    <a:pt x="1121" y="6062"/>
                    <a:pt x="1019" y="6088"/>
                  </a:cubicBezTo>
                  <a:cubicBezTo>
                    <a:pt x="996" y="6093"/>
                    <a:pt x="973" y="6095"/>
                    <a:pt x="950" y="6095"/>
                  </a:cubicBezTo>
                  <a:cubicBezTo>
                    <a:pt x="865" y="6095"/>
                    <a:pt x="782" y="6062"/>
                    <a:pt x="719" y="6002"/>
                  </a:cubicBezTo>
                  <a:cubicBezTo>
                    <a:pt x="636" y="5922"/>
                    <a:pt x="555" y="5868"/>
                    <a:pt x="481" y="5861"/>
                  </a:cubicBezTo>
                  <a:cubicBezTo>
                    <a:pt x="473" y="5860"/>
                    <a:pt x="466" y="5860"/>
                    <a:pt x="460" y="5860"/>
                  </a:cubicBezTo>
                  <a:cubicBezTo>
                    <a:pt x="235" y="5860"/>
                    <a:pt x="320" y="6325"/>
                    <a:pt x="643" y="6824"/>
                  </a:cubicBezTo>
                  <a:cubicBezTo>
                    <a:pt x="643" y="6824"/>
                    <a:pt x="886" y="7178"/>
                    <a:pt x="1088" y="7178"/>
                  </a:cubicBezTo>
                  <a:cubicBezTo>
                    <a:pt x="1125" y="7178"/>
                    <a:pt x="1160" y="7166"/>
                    <a:pt x="1192" y="7139"/>
                  </a:cubicBezTo>
                  <a:cubicBezTo>
                    <a:pt x="1250" y="7089"/>
                    <a:pt x="1249" y="6971"/>
                    <a:pt x="1207" y="6827"/>
                  </a:cubicBezTo>
                  <a:cubicBezTo>
                    <a:pt x="1176" y="6718"/>
                    <a:pt x="1210" y="6601"/>
                    <a:pt x="1292" y="6520"/>
                  </a:cubicBezTo>
                  <a:cubicBezTo>
                    <a:pt x="1364" y="6451"/>
                    <a:pt x="1457" y="6370"/>
                    <a:pt x="1578" y="6279"/>
                  </a:cubicBezTo>
                  <a:cubicBezTo>
                    <a:pt x="1885" y="6049"/>
                    <a:pt x="2300" y="5988"/>
                    <a:pt x="2595" y="5977"/>
                  </a:cubicBezTo>
                  <a:lnTo>
                    <a:pt x="2615" y="6022"/>
                  </a:lnTo>
                  <a:cubicBezTo>
                    <a:pt x="2773" y="6395"/>
                    <a:pt x="3101" y="6507"/>
                    <a:pt x="3414" y="6649"/>
                  </a:cubicBezTo>
                  <a:cubicBezTo>
                    <a:pt x="3479" y="6959"/>
                    <a:pt x="3527" y="7427"/>
                    <a:pt x="3356" y="7818"/>
                  </a:cubicBezTo>
                  <a:cubicBezTo>
                    <a:pt x="3230" y="8108"/>
                    <a:pt x="3119" y="8276"/>
                    <a:pt x="3034" y="8375"/>
                  </a:cubicBezTo>
                  <a:cubicBezTo>
                    <a:pt x="2983" y="8370"/>
                    <a:pt x="2933" y="8367"/>
                    <a:pt x="2886" y="8367"/>
                  </a:cubicBezTo>
                  <a:cubicBezTo>
                    <a:pt x="2754" y="8367"/>
                    <a:pt x="2643" y="8389"/>
                    <a:pt x="2579" y="8440"/>
                  </a:cubicBezTo>
                  <a:cubicBezTo>
                    <a:pt x="2364" y="8612"/>
                    <a:pt x="2789" y="8913"/>
                    <a:pt x="3432" y="9050"/>
                  </a:cubicBezTo>
                  <a:cubicBezTo>
                    <a:pt x="3432" y="9050"/>
                    <a:pt x="3556" y="9073"/>
                    <a:pt x="3696" y="9073"/>
                  </a:cubicBezTo>
                  <a:cubicBezTo>
                    <a:pt x="3872" y="9073"/>
                    <a:pt x="4074" y="9036"/>
                    <a:pt x="4087" y="8872"/>
                  </a:cubicBezTo>
                  <a:cubicBezTo>
                    <a:pt x="4096" y="8763"/>
                    <a:pt x="3931" y="8645"/>
                    <a:pt x="3706" y="8549"/>
                  </a:cubicBezTo>
                  <a:cubicBezTo>
                    <a:pt x="3689" y="8421"/>
                    <a:pt x="3685" y="8225"/>
                    <a:pt x="3728" y="7928"/>
                  </a:cubicBezTo>
                  <a:cubicBezTo>
                    <a:pt x="3790" y="7504"/>
                    <a:pt x="4078" y="7129"/>
                    <a:pt x="4296" y="6901"/>
                  </a:cubicBezTo>
                  <a:cubicBezTo>
                    <a:pt x="4361" y="6906"/>
                    <a:pt x="4426" y="6909"/>
                    <a:pt x="4491" y="6909"/>
                  </a:cubicBezTo>
                  <a:cubicBezTo>
                    <a:pt x="4856" y="6909"/>
                    <a:pt x="5214" y="6823"/>
                    <a:pt x="5545" y="6663"/>
                  </a:cubicBezTo>
                  <a:cubicBezTo>
                    <a:pt x="5664" y="6762"/>
                    <a:pt x="5786" y="6894"/>
                    <a:pt x="5849" y="7054"/>
                  </a:cubicBezTo>
                  <a:cubicBezTo>
                    <a:pt x="5916" y="7226"/>
                    <a:pt x="5940" y="7342"/>
                    <a:pt x="5945" y="7418"/>
                  </a:cubicBezTo>
                  <a:cubicBezTo>
                    <a:pt x="5855" y="7492"/>
                    <a:pt x="5790" y="7568"/>
                    <a:pt x="5784" y="7634"/>
                  </a:cubicBezTo>
                  <a:cubicBezTo>
                    <a:pt x="5777" y="7696"/>
                    <a:pt x="5820" y="7726"/>
                    <a:pt x="5895" y="7726"/>
                  </a:cubicBezTo>
                  <a:cubicBezTo>
                    <a:pt x="6009" y="7726"/>
                    <a:pt x="6195" y="7658"/>
                    <a:pt x="6390" y="7532"/>
                  </a:cubicBezTo>
                  <a:cubicBezTo>
                    <a:pt x="6390" y="7532"/>
                    <a:pt x="6699" y="7320"/>
                    <a:pt x="6587" y="7187"/>
                  </a:cubicBezTo>
                  <a:cubicBezTo>
                    <a:pt x="6571" y="7168"/>
                    <a:pt x="6543" y="7160"/>
                    <a:pt x="6506" y="7160"/>
                  </a:cubicBezTo>
                  <a:cubicBezTo>
                    <a:pt x="6451" y="7160"/>
                    <a:pt x="6376" y="7179"/>
                    <a:pt x="6295" y="7212"/>
                  </a:cubicBezTo>
                  <a:cubicBezTo>
                    <a:pt x="6235" y="7166"/>
                    <a:pt x="6153" y="7086"/>
                    <a:pt x="6047" y="6945"/>
                  </a:cubicBezTo>
                  <a:cubicBezTo>
                    <a:pt x="5943" y="6805"/>
                    <a:pt x="5893" y="6632"/>
                    <a:pt x="5871" y="6476"/>
                  </a:cubicBezTo>
                  <a:cubicBezTo>
                    <a:pt x="6232" y="6233"/>
                    <a:pt x="6548" y="5901"/>
                    <a:pt x="6784" y="5496"/>
                  </a:cubicBezTo>
                  <a:lnTo>
                    <a:pt x="6815" y="5442"/>
                  </a:lnTo>
                  <a:cubicBezTo>
                    <a:pt x="6874" y="5438"/>
                    <a:pt x="6934" y="5436"/>
                    <a:pt x="6995" y="5436"/>
                  </a:cubicBezTo>
                  <a:cubicBezTo>
                    <a:pt x="7227" y="5436"/>
                    <a:pt x="7473" y="5469"/>
                    <a:pt x="7695" y="5567"/>
                  </a:cubicBezTo>
                  <a:cubicBezTo>
                    <a:pt x="7771" y="5599"/>
                    <a:pt x="7843" y="5633"/>
                    <a:pt x="7905" y="5664"/>
                  </a:cubicBezTo>
                  <a:cubicBezTo>
                    <a:pt x="8123" y="5775"/>
                    <a:pt x="8281" y="5980"/>
                    <a:pt x="8310" y="6222"/>
                  </a:cubicBezTo>
                  <a:cubicBezTo>
                    <a:pt x="8324" y="6309"/>
                    <a:pt x="8346" y="6381"/>
                    <a:pt x="8385" y="6429"/>
                  </a:cubicBezTo>
                  <a:cubicBezTo>
                    <a:pt x="8418" y="6471"/>
                    <a:pt x="8456" y="6491"/>
                    <a:pt x="8496" y="6491"/>
                  </a:cubicBezTo>
                  <a:cubicBezTo>
                    <a:pt x="8685" y="6491"/>
                    <a:pt x="8935" y="6066"/>
                    <a:pt x="9061" y="5479"/>
                  </a:cubicBezTo>
                  <a:cubicBezTo>
                    <a:pt x="9061" y="5479"/>
                    <a:pt x="9190" y="4776"/>
                    <a:pt x="8863" y="4750"/>
                  </a:cubicBezTo>
                  <a:cubicBezTo>
                    <a:pt x="8860" y="4750"/>
                    <a:pt x="8857" y="4749"/>
                    <a:pt x="8854" y="4749"/>
                  </a:cubicBezTo>
                  <a:cubicBezTo>
                    <a:pt x="8794" y="4749"/>
                    <a:pt x="8730" y="4797"/>
                    <a:pt x="8669" y="4874"/>
                  </a:cubicBezTo>
                  <a:cubicBezTo>
                    <a:pt x="8523" y="5061"/>
                    <a:pt x="8304" y="5174"/>
                    <a:pt x="8071" y="5174"/>
                  </a:cubicBezTo>
                  <a:cubicBezTo>
                    <a:pt x="8044" y="5174"/>
                    <a:pt x="8018" y="5173"/>
                    <a:pt x="7991" y="5170"/>
                  </a:cubicBezTo>
                  <a:cubicBezTo>
                    <a:pt x="7936" y="5164"/>
                    <a:pt x="7876" y="5158"/>
                    <a:pt x="7812" y="5148"/>
                  </a:cubicBezTo>
                  <a:cubicBezTo>
                    <a:pt x="7529" y="5107"/>
                    <a:pt x="7265" y="4975"/>
                    <a:pt x="7047" y="4823"/>
                  </a:cubicBezTo>
                  <a:cubicBezTo>
                    <a:pt x="7106" y="4553"/>
                    <a:pt x="7107" y="4270"/>
                    <a:pt x="6996" y="4029"/>
                  </a:cubicBezTo>
                  <a:cubicBezTo>
                    <a:pt x="6912" y="3846"/>
                    <a:pt x="6843" y="3666"/>
                    <a:pt x="6779" y="3490"/>
                  </a:cubicBezTo>
                  <a:cubicBezTo>
                    <a:pt x="6908" y="3318"/>
                    <a:pt x="7097" y="3121"/>
                    <a:pt x="7334" y="3027"/>
                  </a:cubicBezTo>
                  <a:cubicBezTo>
                    <a:pt x="7547" y="2946"/>
                    <a:pt x="7690" y="2916"/>
                    <a:pt x="7783" y="2908"/>
                  </a:cubicBezTo>
                  <a:cubicBezTo>
                    <a:pt x="7875" y="3019"/>
                    <a:pt x="7969" y="3099"/>
                    <a:pt x="8050" y="3107"/>
                  </a:cubicBezTo>
                  <a:cubicBezTo>
                    <a:pt x="8056" y="3108"/>
                    <a:pt x="8061" y="3108"/>
                    <a:pt x="8066" y="3108"/>
                  </a:cubicBezTo>
                  <a:cubicBezTo>
                    <a:pt x="8240" y="3108"/>
                    <a:pt x="8175" y="2747"/>
                    <a:pt x="7924" y="2359"/>
                  </a:cubicBezTo>
                  <a:cubicBezTo>
                    <a:pt x="7924" y="2359"/>
                    <a:pt x="7734" y="2085"/>
                    <a:pt x="7578" y="2085"/>
                  </a:cubicBezTo>
                  <a:cubicBezTo>
                    <a:pt x="7550" y="2085"/>
                    <a:pt x="7523" y="2094"/>
                    <a:pt x="7498" y="2115"/>
                  </a:cubicBezTo>
                  <a:cubicBezTo>
                    <a:pt x="7437" y="2166"/>
                    <a:pt x="7461" y="2311"/>
                    <a:pt x="7527" y="2476"/>
                  </a:cubicBezTo>
                  <a:cubicBezTo>
                    <a:pt x="7471" y="2550"/>
                    <a:pt x="7372" y="2653"/>
                    <a:pt x="7198" y="2782"/>
                  </a:cubicBezTo>
                  <a:cubicBezTo>
                    <a:pt x="7018" y="2916"/>
                    <a:pt x="6791" y="2977"/>
                    <a:pt x="6594" y="3004"/>
                  </a:cubicBezTo>
                  <a:cubicBezTo>
                    <a:pt x="6417" y="2569"/>
                    <a:pt x="6192" y="2202"/>
                    <a:pt x="5701" y="1969"/>
                  </a:cubicBezTo>
                  <a:cubicBezTo>
                    <a:pt x="5645" y="1943"/>
                    <a:pt x="5590" y="1917"/>
                    <a:pt x="5532" y="1895"/>
                  </a:cubicBezTo>
                  <a:cubicBezTo>
                    <a:pt x="5517" y="1659"/>
                    <a:pt x="5534" y="1394"/>
                    <a:pt x="5636" y="1158"/>
                  </a:cubicBezTo>
                  <a:cubicBezTo>
                    <a:pt x="5753" y="890"/>
                    <a:pt x="5855" y="734"/>
                    <a:pt x="5934" y="645"/>
                  </a:cubicBezTo>
                  <a:cubicBezTo>
                    <a:pt x="5980" y="649"/>
                    <a:pt x="6024" y="652"/>
                    <a:pt x="6067" y="652"/>
                  </a:cubicBezTo>
                  <a:cubicBezTo>
                    <a:pt x="6191" y="652"/>
                    <a:pt x="6296" y="631"/>
                    <a:pt x="6358" y="583"/>
                  </a:cubicBezTo>
                  <a:cubicBezTo>
                    <a:pt x="6553" y="427"/>
                    <a:pt x="6161" y="147"/>
                    <a:pt x="5567" y="22"/>
                  </a:cubicBezTo>
                  <a:cubicBezTo>
                    <a:pt x="5567" y="22"/>
                    <a:pt x="5452" y="0"/>
                    <a:pt x="5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7487346" y="3436646"/>
              <a:ext cx="236361" cy="228580"/>
            </a:xfrm>
            <a:custGeom>
              <a:avLst/>
              <a:gdLst/>
              <a:ahLst/>
              <a:cxnLst/>
              <a:rect l="l" t="t" r="r" b="b"/>
              <a:pathLst>
                <a:path w="3888" h="3760" extrusionOk="0">
                  <a:moveTo>
                    <a:pt x="1661" y="1"/>
                  </a:moveTo>
                  <a:lnTo>
                    <a:pt x="945" y="203"/>
                  </a:lnTo>
                  <a:cubicBezTo>
                    <a:pt x="945" y="203"/>
                    <a:pt x="380" y="555"/>
                    <a:pt x="380" y="605"/>
                  </a:cubicBezTo>
                  <a:cubicBezTo>
                    <a:pt x="380" y="654"/>
                    <a:pt x="201" y="1180"/>
                    <a:pt x="201" y="1180"/>
                  </a:cubicBezTo>
                  <a:lnTo>
                    <a:pt x="1" y="1820"/>
                  </a:lnTo>
                  <a:lnTo>
                    <a:pt x="63" y="2380"/>
                  </a:lnTo>
                  <a:lnTo>
                    <a:pt x="467" y="3094"/>
                  </a:lnTo>
                  <a:lnTo>
                    <a:pt x="1124" y="3468"/>
                  </a:lnTo>
                  <a:lnTo>
                    <a:pt x="1657" y="3759"/>
                  </a:lnTo>
                  <a:lnTo>
                    <a:pt x="2749" y="3517"/>
                  </a:lnTo>
                  <a:lnTo>
                    <a:pt x="3069" y="3199"/>
                  </a:lnTo>
                  <a:lnTo>
                    <a:pt x="3593" y="2690"/>
                  </a:lnTo>
                  <a:lnTo>
                    <a:pt x="3680" y="2447"/>
                  </a:lnTo>
                  <a:lnTo>
                    <a:pt x="3788" y="2238"/>
                  </a:lnTo>
                  <a:lnTo>
                    <a:pt x="3863" y="1953"/>
                  </a:lnTo>
                  <a:lnTo>
                    <a:pt x="3887" y="1719"/>
                  </a:lnTo>
                  <a:lnTo>
                    <a:pt x="3799" y="1074"/>
                  </a:lnTo>
                  <a:lnTo>
                    <a:pt x="3458" y="670"/>
                  </a:lnTo>
                  <a:lnTo>
                    <a:pt x="2926" y="111"/>
                  </a:lnTo>
                  <a:lnTo>
                    <a:pt x="16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7379075" y="3342661"/>
              <a:ext cx="437159" cy="425061"/>
            </a:xfrm>
            <a:custGeom>
              <a:avLst/>
              <a:gdLst/>
              <a:ahLst/>
              <a:cxnLst/>
              <a:rect l="l" t="t" r="r" b="b"/>
              <a:pathLst>
                <a:path w="7191" h="6992" extrusionOk="0">
                  <a:moveTo>
                    <a:pt x="2917" y="2018"/>
                  </a:moveTo>
                  <a:cubicBezTo>
                    <a:pt x="3175" y="2018"/>
                    <a:pt x="3029" y="2430"/>
                    <a:pt x="3029" y="2430"/>
                  </a:cubicBezTo>
                  <a:cubicBezTo>
                    <a:pt x="3015" y="2479"/>
                    <a:pt x="2984" y="2535"/>
                    <a:pt x="2917" y="2535"/>
                  </a:cubicBezTo>
                  <a:cubicBezTo>
                    <a:pt x="2873" y="2535"/>
                    <a:pt x="2815" y="2511"/>
                    <a:pt x="2737" y="2447"/>
                  </a:cubicBezTo>
                  <a:cubicBezTo>
                    <a:pt x="2616" y="2344"/>
                    <a:pt x="2602" y="2215"/>
                    <a:pt x="2672" y="2128"/>
                  </a:cubicBezTo>
                  <a:cubicBezTo>
                    <a:pt x="2716" y="2066"/>
                    <a:pt x="2796" y="2023"/>
                    <a:pt x="2905" y="2018"/>
                  </a:cubicBezTo>
                  <a:cubicBezTo>
                    <a:pt x="2909" y="2018"/>
                    <a:pt x="2913" y="2018"/>
                    <a:pt x="2917" y="2018"/>
                  </a:cubicBezTo>
                  <a:close/>
                  <a:moveTo>
                    <a:pt x="3974" y="1610"/>
                  </a:moveTo>
                  <a:cubicBezTo>
                    <a:pt x="4207" y="1610"/>
                    <a:pt x="4416" y="1687"/>
                    <a:pt x="4573" y="1808"/>
                  </a:cubicBezTo>
                  <a:cubicBezTo>
                    <a:pt x="4685" y="1893"/>
                    <a:pt x="4767" y="1999"/>
                    <a:pt x="4814" y="2110"/>
                  </a:cubicBezTo>
                  <a:cubicBezTo>
                    <a:pt x="4938" y="2425"/>
                    <a:pt x="4653" y="2614"/>
                    <a:pt x="4653" y="2614"/>
                  </a:cubicBezTo>
                  <a:cubicBezTo>
                    <a:pt x="4564" y="2662"/>
                    <a:pt x="4451" y="2683"/>
                    <a:pt x="4326" y="2683"/>
                  </a:cubicBezTo>
                  <a:cubicBezTo>
                    <a:pt x="3896" y="2683"/>
                    <a:pt x="3340" y="2429"/>
                    <a:pt x="3262" y="2174"/>
                  </a:cubicBezTo>
                  <a:cubicBezTo>
                    <a:pt x="3158" y="1845"/>
                    <a:pt x="3325" y="1708"/>
                    <a:pt x="3797" y="1624"/>
                  </a:cubicBezTo>
                  <a:cubicBezTo>
                    <a:pt x="3807" y="1623"/>
                    <a:pt x="3818" y="1622"/>
                    <a:pt x="3827" y="1620"/>
                  </a:cubicBezTo>
                  <a:cubicBezTo>
                    <a:pt x="3877" y="1613"/>
                    <a:pt x="3926" y="1610"/>
                    <a:pt x="3974" y="1610"/>
                  </a:cubicBezTo>
                  <a:close/>
                  <a:moveTo>
                    <a:pt x="3698" y="2775"/>
                  </a:moveTo>
                  <a:cubicBezTo>
                    <a:pt x="3962" y="2775"/>
                    <a:pt x="4246" y="2894"/>
                    <a:pt x="4323" y="3106"/>
                  </a:cubicBezTo>
                  <a:cubicBezTo>
                    <a:pt x="4441" y="3443"/>
                    <a:pt x="4130" y="3754"/>
                    <a:pt x="4130" y="3754"/>
                  </a:cubicBezTo>
                  <a:cubicBezTo>
                    <a:pt x="4020" y="3877"/>
                    <a:pt x="3853" y="3918"/>
                    <a:pt x="3687" y="3918"/>
                  </a:cubicBezTo>
                  <a:cubicBezTo>
                    <a:pt x="3559" y="3918"/>
                    <a:pt x="3431" y="3894"/>
                    <a:pt x="3329" y="3865"/>
                  </a:cubicBezTo>
                  <a:cubicBezTo>
                    <a:pt x="3097" y="3798"/>
                    <a:pt x="3045" y="3136"/>
                    <a:pt x="3303" y="2901"/>
                  </a:cubicBezTo>
                  <a:cubicBezTo>
                    <a:pt x="3398" y="2815"/>
                    <a:pt x="3545" y="2775"/>
                    <a:pt x="3698" y="2775"/>
                  </a:cubicBezTo>
                  <a:close/>
                  <a:moveTo>
                    <a:pt x="5199" y="2618"/>
                  </a:moveTo>
                  <a:cubicBezTo>
                    <a:pt x="5265" y="2618"/>
                    <a:pt x="5338" y="2648"/>
                    <a:pt x="5418" y="2712"/>
                  </a:cubicBezTo>
                  <a:cubicBezTo>
                    <a:pt x="5476" y="2757"/>
                    <a:pt x="5515" y="2819"/>
                    <a:pt x="5542" y="2890"/>
                  </a:cubicBezTo>
                  <a:cubicBezTo>
                    <a:pt x="5643" y="3159"/>
                    <a:pt x="5556" y="3547"/>
                    <a:pt x="5556" y="3547"/>
                  </a:cubicBezTo>
                  <a:cubicBezTo>
                    <a:pt x="5552" y="3577"/>
                    <a:pt x="5539" y="3612"/>
                    <a:pt x="5519" y="3651"/>
                  </a:cubicBezTo>
                  <a:cubicBezTo>
                    <a:pt x="5472" y="3734"/>
                    <a:pt x="5393" y="3831"/>
                    <a:pt x="5302" y="3895"/>
                  </a:cubicBezTo>
                  <a:cubicBezTo>
                    <a:pt x="5238" y="3939"/>
                    <a:pt x="5169" y="3970"/>
                    <a:pt x="5103" y="3970"/>
                  </a:cubicBezTo>
                  <a:cubicBezTo>
                    <a:pt x="5089" y="3970"/>
                    <a:pt x="5075" y="3969"/>
                    <a:pt x="5061" y="3966"/>
                  </a:cubicBezTo>
                  <a:cubicBezTo>
                    <a:pt x="4846" y="3926"/>
                    <a:pt x="4693" y="3496"/>
                    <a:pt x="4820" y="3083"/>
                  </a:cubicBezTo>
                  <a:cubicBezTo>
                    <a:pt x="4896" y="2831"/>
                    <a:pt x="5002" y="2667"/>
                    <a:pt x="5133" y="2629"/>
                  </a:cubicBezTo>
                  <a:cubicBezTo>
                    <a:pt x="5154" y="2622"/>
                    <a:pt x="5176" y="2618"/>
                    <a:pt x="5199" y="2618"/>
                  </a:cubicBezTo>
                  <a:close/>
                  <a:moveTo>
                    <a:pt x="2462" y="2437"/>
                  </a:moveTo>
                  <a:cubicBezTo>
                    <a:pt x="2788" y="2437"/>
                    <a:pt x="2857" y="3085"/>
                    <a:pt x="2898" y="3419"/>
                  </a:cubicBezTo>
                  <a:cubicBezTo>
                    <a:pt x="2939" y="3762"/>
                    <a:pt x="2773" y="3906"/>
                    <a:pt x="2773" y="3906"/>
                  </a:cubicBezTo>
                  <a:cubicBezTo>
                    <a:pt x="2678" y="4032"/>
                    <a:pt x="2578" y="4082"/>
                    <a:pt x="2483" y="4082"/>
                  </a:cubicBezTo>
                  <a:cubicBezTo>
                    <a:pt x="2195" y="4082"/>
                    <a:pt x="1949" y="3618"/>
                    <a:pt x="1978" y="3392"/>
                  </a:cubicBezTo>
                  <a:cubicBezTo>
                    <a:pt x="1981" y="3375"/>
                    <a:pt x="1982" y="3356"/>
                    <a:pt x="1986" y="3337"/>
                  </a:cubicBezTo>
                  <a:lnTo>
                    <a:pt x="1986" y="3336"/>
                  </a:lnTo>
                  <a:cubicBezTo>
                    <a:pt x="2011" y="3126"/>
                    <a:pt x="2054" y="2812"/>
                    <a:pt x="2180" y="2615"/>
                  </a:cubicBezTo>
                  <a:cubicBezTo>
                    <a:pt x="2242" y="2518"/>
                    <a:pt x="2323" y="2449"/>
                    <a:pt x="2433" y="2438"/>
                  </a:cubicBezTo>
                  <a:cubicBezTo>
                    <a:pt x="2443" y="2437"/>
                    <a:pt x="2452" y="2437"/>
                    <a:pt x="2462" y="2437"/>
                  </a:cubicBezTo>
                  <a:close/>
                  <a:moveTo>
                    <a:pt x="4831" y="4216"/>
                  </a:moveTo>
                  <a:cubicBezTo>
                    <a:pt x="4866" y="4216"/>
                    <a:pt x="4903" y="4225"/>
                    <a:pt x="4940" y="4246"/>
                  </a:cubicBezTo>
                  <a:cubicBezTo>
                    <a:pt x="5110" y="4346"/>
                    <a:pt x="5004" y="4432"/>
                    <a:pt x="5004" y="4432"/>
                  </a:cubicBezTo>
                  <a:cubicBezTo>
                    <a:pt x="4987" y="4486"/>
                    <a:pt x="4947" y="4525"/>
                    <a:pt x="4896" y="4546"/>
                  </a:cubicBezTo>
                  <a:cubicBezTo>
                    <a:pt x="4863" y="4561"/>
                    <a:pt x="4825" y="4569"/>
                    <a:pt x="4788" y="4569"/>
                  </a:cubicBezTo>
                  <a:cubicBezTo>
                    <a:pt x="4729" y="4569"/>
                    <a:pt x="4672" y="4548"/>
                    <a:pt x="4642" y="4504"/>
                  </a:cubicBezTo>
                  <a:lnTo>
                    <a:pt x="4641" y="4504"/>
                  </a:lnTo>
                  <a:cubicBezTo>
                    <a:pt x="4633" y="4492"/>
                    <a:pt x="4626" y="4478"/>
                    <a:pt x="4622" y="4462"/>
                  </a:cubicBezTo>
                  <a:cubicBezTo>
                    <a:pt x="4591" y="4340"/>
                    <a:pt x="4700" y="4216"/>
                    <a:pt x="4831" y="4216"/>
                  </a:cubicBezTo>
                  <a:close/>
                  <a:moveTo>
                    <a:pt x="2852" y="4120"/>
                  </a:moveTo>
                  <a:cubicBezTo>
                    <a:pt x="2910" y="4120"/>
                    <a:pt x="2961" y="4136"/>
                    <a:pt x="2989" y="4174"/>
                  </a:cubicBezTo>
                  <a:cubicBezTo>
                    <a:pt x="3082" y="4297"/>
                    <a:pt x="3005" y="4504"/>
                    <a:pt x="3005" y="4504"/>
                  </a:cubicBezTo>
                  <a:cubicBezTo>
                    <a:pt x="2946" y="4616"/>
                    <a:pt x="2870" y="4659"/>
                    <a:pt x="2795" y="4659"/>
                  </a:cubicBezTo>
                  <a:cubicBezTo>
                    <a:pt x="2637" y="4659"/>
                    <a:pt x="2483" y="4468"/>
                    <a:pt x="2505" y="4344"/>
                  </a:cubicBezTo>
                  <a:cubicBezTo>
                    <a:pt x="2530" y="4214"/>
                    <a:pt x="2713" y="4120"/>
                    <a:pt x="2852" y="4120"/>
                  </a:cubicBezTo>
                  <a:close/>
                  <a:moveTo>
                    <a:pt x="3872" y="4161"/>
                  </a:moveTo>
                  <a:cubicBezTo>
                    <a:pt x="4118" y="4161"/>
                    <a:pt x="4444" y="4367"/>
                    <a:pt x="4516" y="4559"/>
                  </a:cubicBezTo>
                  <a:cubicBezTo>
                    <a:pt x="4527" y="4589"/>
                    <a:pt x="4531" y="4617"/>
                    <a:pt x="4530" y="4643"/>
                  </a:cubicBezTo>
                  <a:cubicBezTo>
                    <a:pt x="4516" y="4870"/>
                    <a:pt x="4272" y="4990"/>
                    <a:pt x="4272" y="4990"/>
                  </a:cubicBezTo>
                  <a:cubicBezTo>
                    <a:pt x="4195" y="5028"/>
                    <a:pt x="4105" y="5054"/>
                    <a:pt x="4013" y="5065"/>
                  </a:cubicBezTo>
                  <a:cubicBezTo>
                    <a:pt x="3975" y="5070"/>
                    <a:pt x="3936" y="5073"/>
                    <a:pt x="3898" y="5073"/>
                  </a:cubicBezTo>
                  <a:cubicBezTo>
                    <a:pt x="3632" y="5073"/>
                    <a:pt x="3370" y="4951"/>
                    <a:pt x="3313" y="4681"/>
                  </a:cubicBezTo>
                  <a:cubicBezTo>
                    <a:pt x="3227" y="4274"/>
                    <a:pt x="3521" y="4219"/>
                    <a:pt x="3804" y="4167"/>
                  </a:cubicBezTo>
                  <a:cubicBezTo>
                    <a:pt x="3825" y="4163"/>
                    <a:pt x="3848" y="4161"/>
                    <a:pt x="3872" y="4161"/>
                  </a:cubicBezTo>
                  <a:close/>
                  <a:moveTo>
                    <a:pt x="4356" y="1"/>
                  </a:moveTo>
                  <a:cubicBezTo>
                    <a:pt x="4233" y="1"/>
                    <a:pt x="4093" y="26"/>
                    <a:pt x="4083" y="140"/>
                  </a:cubicBezTo>
                  <a:cubicBezTo>
                    <a:pt x="4078" y="177"/>
                    <a:pt x="4107" y="216"/>
                    <a:pt x="4154" y="257"/>
                  </a:cubicBezTo>
                  <a:cubicBezTo>
                    <a:pt x="4296" y="372"/>
                    <a:pt x="4361" y="558"/>
                    <a:pt x="4340" y="740"/>
                  </a:cubicBezTo>
                  <a:cubicBezTo>
                    <a:pt x="4336" y="759"/>
                    <a:pt x="4334" y="779"/>
                    <a:pt x="4330" y="801"/>
                  </a:cubicBezTo>
                  <a:cubicBezTo>
                    <a:pt x="4304" y="966"/>
                    <a:pt x="4231" y="1120"/>
                    <a:pt x="4145" y="1252"/>
                  </a:cubicBezTo>
                  <a:cubicBezTo>
                    <a:pt x="4078" y="1245"/>
                    <a:pt x="4010" y="1241"/>
                    <a:pt x="3940" y="1241"/>
                  </a:cubicBezTo>
                  <a:cubicBezTo>
                    <a:pt x="3654" y="1241"/>
                    <a:pt x="3339" y="1302"/>
                    <a:pt x="2994" y="1436"/>
                  </a:cubicBezTo>
                  <a:cubicBezTo>
                    <a:pt x="2962" y="1448"/>
                    <a:pt x="2930" y="1458"/>
                    <a:pt x="2898" y="1467"/>
                  </a:cubicBezTo>
                  <a:cubicBezTo>
                    <a:pt x="2731" y="1335"/>
                    <a:pt x="2554" y="1152"/>
                    <a:pt x="2468" y="926"/>
                  </a:cubicBezTo>
                  <a:cubicBezTo>
                    <a:pt x="2446" y="871"/>
                    <a:pt x="2428" y="818"/>
                    <a:pt x="2413" y="771"/>
                  </a:cubicBezTo>
                  <a:cubicBezTo>
                    <a:pt x="2361" y="614"/>
                    <a:pt x="2388" y="442"/>
                    <a:pt x="2489" y="313"/>
                  </a:cubicBezTo>
                  <a:cubicBezTo>
                    <a:pt x="2526" y="267"/>
                    <a:pt x="2549" y="219"/>
                    <a:pt x="2555" y="178"/>
                  </a:cubicBezTo>
                  <a:cubicBezTo>
                    <a:pt x="2564" y="98"/>
                    <a:pt x="2508" y="59"/>
                    <a:pt x="2411" y="59"/>
                  </a:cubicBezTo>
                  <a:cubicBezTo>
                    <a:pt x="2264" y="59"/>
                    <a:pt x="2024" y="146"/>
                    <a:pt x="1773" y="308"/>
                  </a:cubicBezTo>
                  <a:cubicBezTo>
                    <a:pt x="1773" y="308"/>
                    <a:pt x="1374" y="582"/>
                    <a:pt x="1518" y="752"/>
                  </a:cubicBezTo>
                  <a:cubicBezTo>
                    <a:pt x="1540" y="777"/>
                    <a:pt x="1576" y="789"/>
                    <a:pt x="1624" y="789"/>
                  </a:cubicBezTo>
                  <a:cubicBezTo>
                    <a:pt x="1638" y="789"/>
                    <a:pt x="1653" y="788"/>
                    <a:pt x="1669" y="786"/>
                  </a:cubicBezTo>
                  <a:cubicBezTo>
                    <a:pt x="1690" y="783"/>
                    <a:pt x="1712" y="782"/>
                    <a:pt x="1733" y="782"/>
                  </a:cubicBezTo>
                  <a:cubicBezTo>
                    <a:pt x="1889" y="782"/>
                    <a:pt x="2039" y="847"/>
                    <a:pt x="2138" y="970"/>
                  </a:cubicBezTo>
                  <a:cubicBezTo>
                    <a:pt x="2162" y="1000"/>
                    <a:pt x="2187" y="1031"/>
                    <a:pt x="2213" y="1066"/>
                  </a:cubicBezTo>
                  <a:cubicBezTo>
                    <a:pt x="2328" y="1222"/>
                    <a:pt x="2391" y="1414"/>
                    <a:pt x="2422" y="1593"/>
                  </a:cubicBezTo>
                  <a:cubicBezTo>
                    <a:pt x="2315" y="1647"/>
                    <a:pt x="2204" y="1732"/>
                    <a:pt x="2094" y="1884"/>
                  </a:cubicBezTo>
                  <a:cubicBezTo>
                    <a:pt x="1940" y="2095"/>
                    <a:pt x="1891" y="2344"/>
                    <a:pt x="1848" y="2600"/>
                  </a:cubicBezTo>
                  <a:cubicBezTo>
                    <a:pt x="1748" y="2617"/>
                    <a:pt x="1633" y="2630"/>
                    <a:pt x="1512" y="2630"/>
                  </a:cubicBezTo>
                  <a:cubicBezTo>
                    <a:pt x="1351" y="2630"/>
                    <a:pt x="1181" y="2607"/>
                    <a:pt x="1026" y="2539"/>
                  </a:cubicBezTo>
                  <a:cubicBezTo>
                    <a:pt x="901" y="2484"/>
                    <a:pt x="808" y="2433"/>
                    <a:pt x="733" y="2389"/>
                  </a:cubicBezTo>
                  <a:cubicBezTo>
                    <a:pt x="657" y="2339"/>
                    <a:pt x="612" y="2255"/>
                    <a:pt x="611" y="2165"/>
                  </a:cubicBezTo>
                  <a:cubicBezTo>
                    <a:pt x="609" y="2071"/>
                    <a:pt x="593" y="1992"/>
                    <a:pt x="556" y="1946"/>
                  </a:cubicBezTo>
                  <a:cubicBezTo>
                    <a:pt x="533" y="1917"/>
                    <a:pt x="507" y="1904"/>
                    <a:pt x="479" y="1904"/>
                  </a:cubicBezTo>
                  <a:cubicBezTo>
                    <a:pt x="350" y="1904"/>
                    <a:pt x="178" y="2192"/>
                    <a:pt x="92" y="2594"/>
                  </a:cubicBezTo>
                  <a:cubicBezTo>
                    <a:pt x="92" y="2594"/>
                    <a:pt x="0" y="3074"/>
                    <a:pt x="224" y="3094"/>
                  </a:cubicBezTo>
                  <a:cubicBezTo>
                    <a:pt x="226" y="3094"/>
                    <a:pt x="229" y="3094"/>
                    <a:pt x="231" y="3094"/>
                  </a:cubicBezTo>
                  <a:cubicBezTo>
                    <a:pt x="291" y="3094"/>
                    <a:pt x="355" y="3025"/>
                    <a:pt x="415" y="2923"/>
                  </a:cubicBezTo>
                  <a:cubicBezTo>
                    <a:pt x="459" y="2844"/>
                    <a:pt x="542" y="2797"/>
                    <a:pt x="635" y="2797"/>
                  </a:cubicBezTo>
                  <a:cubicBezTo>
                    <a:pt x="637" y="2797"/>
                    <a:pt x="639" y="2797"/>
                    <a:pt x="641" y="2797"/>
                  </a:cubicBezTo>
                  <a:cubicBezTo>
                    <a:pt x="721" y="2798"/>
                    <a:pt x="822" y="2805"/>
                    <a:pt x="944" y="2824"/>
                  </a:cubicBezTo>
                  <a:cubicBezTo>
                    <a:pt x="1254" y="2869"/>
                    <a:pt x="1529" y="3074"/>
                    <a:pt x="1703" y="3239"/>
                  </a:cubicBezTo>
                  <a:lnTo>
                    <a:pt x="1688" y="3276"/>
                  </a:lnTo>
                  <a:cubicBezTo>
                    <a:pt x="1563" y="3580"/>
                    <a:pt x="1687" y="3836"/>
                    <a:pt x="1785" y="4099"/>
                  </a:cubicBezTo>
                  <a:cubicBezTo>
                    <a:pt x="1644" y="4315"/>
                    <a:pt x="1401" y="4611"/>
                    <a:pt x="1075" y="4737"/>
                  </a:cubicBezTo>
                  <a:cubicBezTo>
                    <a:pt x="836" y="4829"/>
                    <a:pt x="674" y="4862"/>
                    <a:pt x="569" y="4870"/>
                  </a:cubicBezTo>
                  <a:cubicBezTo>
                    <a:pt x="466" y="4745"/>
                    <a:pt x="359" y="4655"/>
                    <a:pt x="267" y="4644"/>
                  </a:cubicBezTo>
                  <a:cubicBezTo>
                    <a:pt x="260" y="4643"/>
                    <a:pt x="254" y="4643"/>
                    <a:pt x="248" y="4643"/>
                  </a:cubicBezTo>
                  <a:cubicBezTo>
                    <a:pt x="54" y="4643"/>
                    <a:pt x="129" y="5051"/>
                    <a:pt x="410" y="5488"/>
                  </a:cubicBezTo>
                  <a:cubicBezTo>
                    <a:pt x="410" y="5488"/>
                    <a:pt x="623" y="5798"/>
                    <a:pt x="799" y="5798"/>
                  </a:cubicBezTo>
                  <a:cubicBezTo>
                    <a:pt x="831" y="5798"/>
                    <a:pt x="862" y="5788"/>
                    <a:pt x="889" y="5765"/>
                  </a:cubicBezTo>
                  <a:cubicBezTo>
                    <a:pt x="958" y="5708"/>
                    <a:pt x="932" y="5544"/>
                    <a:pt x="857" y="5359"/>
                  </a:cubicBezTo>
                  <a:cubicBezTo>
                    <a:pt x="922" y="5275"/>
                    <a:pt x="1033" y="5160"/>
                    <a:pt x="1230" y="5014"/>
                  </a:cubicBezTo>
                  <a:cubicBezTo>
                    <a:pt x="1511" y="4806"/>
                    <a:pt x="1893" y="4758"/>
                    <a:pt x="2150" y="4753"/>
                  </a:cubicBezTo>
                  <a:cubicBezTo>
                    <a:pt x="2377" y="5024"/>
                    <a:pt x="2673" y="5221"/>
                    <a:pt x="3006" y="5338"/>
                  </a:cubicBezTo>
                  <a:cubicBezTo>
                    <a:pt x="3017" y="5466"/>
                    <a:pt x="3010" y="5612"/>
                    <a:pt x="2953" y="5740"/>
                  </a:cubicBezTo>
                  <a:cubicBezTo>
                    <a:pt x="2893" y="5878"/>
                    <a:pt x="2839" y="5958"/>
                    <a:pt x="2798" y="6005"/>
                  </a:cubicBezTo>
                  <a:cubicBezTo>
                    <a:pt x="2773" y="6002"/>
                    <a:pt x="2748" y="6001"/>
                    <a:pt x="2725" y="6001"/>
                  </a:cubicBezTo>
                  <a:cubicBezTo>
                    <a:pt x="2663" y="6001"/>
                    <a:pt x="2611" y="6011"/>
                    <a:pt x="2581" y="6036"/>
                  </a:cubicBezTo>
                  <a:cubicBezTo>
                    <a:pt x="2480" y="6117"/>
                    <a:pt x="2682" y="6260"/>
                    <a:pt x="2989" y="6328"/>
                  </a:cubicBezTo>
                  <a:cubicBezTo>
                    <a:pt x="2989" y="6328"/>
                    <a:pt x="3048" y="6339"/>
                    <a:pt x="3115" y="6339"/>
                  </a:cubicBezTo>
                  <a:cubicBezTo>
                    <a:pt x="3199" y="6339"/>
                    <a:pt x="3295" y="6322"/>
                    <a:pt x="3302" y="6244"/>
                  </a:cubicBezTo>
                  <a:cubicBezTo>
                    <a:pt x="3306" y="6192"/>
                    <a:pt x="3228" y="6135"/>
                    <a:pt x="3120" y="6090"/>
                  </a:cubicBezTo>
                  <a:cubicBezTo>
                    <a:pt x="3113" y="6027"/>
                    <a:pt x="3111" y="5935"/>
                    <a:pt x="3133" y="5792"/>
                  </a:cubicBezTo>
                  <a:cubicBezTo>
                    <a:pt x="3152" y="5652"/>
                    <a:pt x="3227" y="5523"/>
                    <a:pt x="3303" y="5420"/>
                  </a:cubicBezTo>
                  <a:cubicBezTo>
                    <a:pt x="3455" y="5451"/>
                    <a:pt x="3612" y="5467"/>
                    <a:pt x="3771" y="5467"/>
                  </a:cubicBezTo>
                  <a:cubicBezTo>
                    <a:pt x="3977" y="5467"/>
                    <a:pt x="4186" y="5440"/>
                    <a:pt x="4395" y="5386"/>
                  </a:cubicBezTo>
                  <a:lnTo>
                    <a:pt x="4444" y="5372"/>
                  </a:lnTo>
                  <a:cubicBezTo>
                    <a:pt x="4617" y="5525"/>
                    <a:pt x="4788" y="5720"/>
                    <a:pt x="4878" y="5953"/>
                  </a:cubicBezTo>
                  <a:cubicBezTo>
                    <a:pt x="4903" y="6017"/>
                    <a:pt x="4924" y="6077"/>
                    <a:pt x="4943" y="6131"/>
                  </a:cubicBezTo>
                  <a:cubicBezTo>
                    <a:pt x="5003" y="6320"/>
                    <a:pt x="4975" y="6529"/>
                    <a:pt x="4852" y="6685"/>
                  </a:cubicBezTo>
                  <a:cubicBezTo>
                    <a:pt x="4809" y="6743"/>
                    <a:pt x="4781" y="6798"/>
                    <a:pt x="4774" y="6848"/>
                  </a:cubicBezTo>
                  <a:cubicBezTo>
                    <a:pt x="4763" y="6945"/>
                    <a:pt x="4830" y="6992"/>
                    <a:pt x="4947" y="6992"/>
                  </a:cubicBezTo>
                  <a:cubicBezTo>
                    <a:pt x="5123" y="6992"/>
                    <a:pt x="5411" y="6886"/>
                    <a:pt x="5712" y="6692"/>
                  </a:cubicBezTo>
                  <a:cubicBezTo>
                    <a:pt x="5712" y="6692"/>
                    <a:pt x="6193" y="6363"/>
                    <a:pt x="6019" y="6159"/>
                  </a:cubicBezTo>
                  <a:cubicBezTo>
                    <a:pt x="5993" y="6129"/>
                    <a:pt x="5948" y="6115"/>
                    <a:pt x="5891" y="6115"/>
                  </a:cubicBezTo>
                  <a:cubicBezTo>
                    <a:pt x="5874" y="6115"/>
                    <a:pt x="5856" y="6116"/>
                    <a:pt x="5836" y="6119"/>
                  </a:cubicBezTo>
                  <a:cubicBezTo>
                    <a:pt x="5810" y="6122"/>
                    <a:pt x="5783" y="6124"/>
                    <a:pt x="5757" y="6124"/>
                  </a:cubicBezTo>
                  <a:cubicBezTo>
                    <a:pt x="5571" y="6124"/>
                    <a:pt x="5393" y="6044"/>
                    <a:pt x="5275" y="5897"/>
                  </a:cubicBezTo>
                  <a:cubicBezTo>
                    <a:pt x="5245" y="5862"/>
                    <a:pt x="5216" y="5823"/>
                    <a:pt x="5185" y="5781"/>
                  </a:cubicBezTo>
                  <a:cubicBezTo>
                    <a:pt x="5046" y="5594"/>
                    <a:pt x="4971" y="5365"/>
                    <a:pt x="4933" y="5151"/>
                  </a:cubicBezTo>
                  <a:cubicBezTo>
                    <a:pt x="5125" y="5031"/>
                    <a:pt x="5288" y="4869"/>
                    <a:pt x="5364" y="4666"/>
                  </a:cubicBezTo>
                  <a:cubicBezTo>
                    <a:pt x="5421" y="4511"/>
                    <a:pt x="5486" y="4368"/>
                    <a:pt x="5551" y="4230"/>
                  </a:cubicBezTo>
                  <a:cubicBezTo>
                    <a:pt x="5614" y="4221"/>
                    <a:pt x="5685" y="4215"/>
                    <a:pt x="5757" y="4215"/>
                  </a:cubicBezTo>
                  <a:cubicBezTo>
                    <a:pt x="5884" y="4215"/>
                    <a:pt x="6018" y="4233"/>
                    <a:pt x="6139" y="4285"/>
                  </a:cubicBezTo>
                  <a:cubicBezTo>
                    <a:pt x="6309" y="4360"/>
                    <a:pt x="6408" y="4426"/>
                    <a:pt x="6466" y="4474"/>
                  </a:cubicBezTo>
                  <a:cubicBezTo>
                    <a:pt x="6455" y="4591"/>
                    <a:pt x="6463" y="4693"/>
                    <a:pt x="6504" y="4745"/>
                  </a:cubicBezTo>
                  <a:cubicBezTo>
                    <a:pt x="6521" y="4767"/>
                    <a:pt x="6541" y="4778"/>
                    <a:pt x="6563" y="4778"/>
                  </a:cubicBezTo>
                  <a:cubicBezTo>
                    <a:pt x="6662" y="4778"/>
                    <a:pt x="6795" y="4554"/>
                    <a:pt x="6864" y="4241"/>
                  </a:cubicBezTo>
                  <a:cubicBezTo>
                    <a:pt x="6864" y="4241"/>
                    <a:pt x="6933" y="3869"/>
                    <a:pt x="6761" y="3854"/>
                  </a:cubicBezTo>
                  <a:cubicBezTo>
                    <a:pt x="6759" y="3854"/>
                    <a:pt x="6758" y="3854"/>
                    <a:pt x="6756" y="3854"/>
                  </a:cubicBezTo>
                  <a:cubicBezTo>
                    <a:pt x="6693" y="3854"/>
                    <a:pt x="6625" y="3949"/>
                    <a:pt x="6568" y="4079"/>
                  </a:cubicBezTo>
                  <a:cubicBezTo>
                    <a:pt x="6538" y="4083"/>
                    <a:pt x="6501" y="4086"/>
                    <a:pt x="6456" y="4086"/>
                  </a:cubicBezTo>
                  <a:cubicBezTo>
                    <a:pt x="6390" y="4086"/>
                    <a:pt x="6307" y="4080"/>
                    <a:pt x="6202" y="4064"/>
                  </a:cubicBezTo>
                  <a:cubicBezTo>
                    <a:pt x="6020" y="4037"/>
                    <a:pt x="5855" y="3941"/>
                    <a:pt x="5728" y="3842"/>
                  </a:cubicBezTo>
                  <a:cubicBezTo>
                    <a:pt x="5876" y="3491"/>
                    <a:pt x="5961" y="3149"/>
                    <a:pt x="5814" y="2730"/>
                  </a:cubicBezTo>
                  <a:cubicBezTo>
                    <a:pt x="5798" y="2684"/>
                    <a:pt x="5778" y="2637"/>
                    <a:pt x="5760" y="2592"/>
                  </a:cubicBezTo>
                  <a:cubicBezTo>
                    <a:pt x="5886" y="2448"/>
                    <a:pt x="6051" y="2305"/>
                    <a:pt x="6244" y="2228"/>
                  </a:cubicBezTo>
                  <a:cubicBezTo>
                    <a:pt x="6466" y="2142"/>
                    <a:pt x="6616" y="2111"/>
                    <a:pt x="6713" y="2104"/>
                  </a:cubicBezTo>
                  <a:cubicBezTo>
                    <a:pt x="6806" y="2221"/>
                    <a:pt x="6906" y="2304"/>
                    <a:pt x="6990" y="2314"/>
                  </a:cubicBezTo>
                  <a:cubicBezTo>
                    <a:pt x="6996" y="2315"/>
                    <a:pt x="7002" y="2315"/>
                    <a:pt x="7007" y="2315"/>
                  </a:cubicBezTo>
                  <a:cubicBezTo>
                    <a:pt x="7190" y="2315"/>
                    <a:pt x="7123" y="1938"/>
                    <a:pt x="6861" y="1533"/>
                  </a:cubicBezTo>
                  <a:cubicBezTo>
                    <a:pt x="6861" y="1533"/>
                    <a:pt x="6664" y="1245"/>
                    <a:pt x="6501" y="1245"/>
                  </a:cubicBezTo>
                  <a:cubicBezTo>
                    <a:pt x="6472" y="1245"/>
                    <a:pt x="6444" y="1254"/>
                    <a:pt x="6418" y="1277"/>
                  </a:cubicBezTo>
                  <a:cubicBezTo>
                    <a:pt x="6353" y="1329"/>
                    <a:pt x="6379" y="1481"/>
                    <a:pt x="6447" y="1652"/>
                  </a:cubicBezTo>
                  <a:cubicBezTo>
                    <a:pt x="6390" y="1731"/>
                    <a:pt x="6284" y="1836"/>
                    <a:pt x="6104" y="1971"/>
                  </a:cubicBezTo>
                  <a:cubicBezTo>
                    <a:pt x="5940" y="2093"/>
                    <a:pt x="5739" y="2154"/>
                    <a:pt x="5553" y="2185"/>
                  </a:cubicBezTo>
                  <a:cubicBezTo>
                    <a:pt x="5308" y="1788"/>
                    <a:pt x="4960" y="1470"/>
                    <a:pt x="4509" y="1327"/>
                  </a:cubicBezTo>
                  <a:cubicBezTo>
                    <a:pt x="4508" y="1177"/>
                    <a:pt x="4528" y="1018"/>
                    <a:pt x="4593" y="875"/>
                  </a:cubicBezTo>
                  <a:cubicBezTo>
                    <a:pt x="4609" y="835"/>
                    <a:pt x="4625" y="801"/>
                    <a:pt x="4642" y="768"/>
                  </a:cubicBezTo>
                  <a:cubicBezTo>
                    <a:pt x="4716" y="618"/>
                    <a:pt x="4861" y="515"/>
                    <a:pt x="5026" y="485"/>
                  </a:cubicBezTo>
                  <a:cubicBezTo>
                    <a:pt x="5072" y="479"/>
                    <a:pt x="5109" y="464"/>
                    <a:pt x="5137" y="444"/>
                  </a:cubicBezTo>
                  <a:cubicBezTo>
                    <a:pt x="5284" y="327"/>
                    <a:pt x="4988" y="116"/>
                    <a:pt x="4540" y="17"/>
                  </a:cubicBezTo>
                  <a:cubicBezTo>
                    <a:pt x="4540" y="17"/>
                    <a:pt x="4454" y="1"/>
                    <a:pt x="4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6910972" y="2806896"/>
              <a:ext cx="204932" cy="198184"/>
            </a:xfrm>
            <a:custGeom>
              <a:avLst/>
              <a:gdLst/>
              <a:ahLst/>
              <a:cxnLst/>
              <a:rect l="l" t="t" r="r" b="b"/>
              <a:pathLst>
                <a:path w="3371" h="3260" extrusionOk="0">
                  <a:moveTo>
                    <a:pt x="1441" y="1"/>
                  </a:moveTo>
                  <a:lnTo>
                    <a:pt x="819" y="177"/>
                  </a:lnTo>
                  <a:cubicBezTo>
                    <a:pt x="819" y="177"/>
                    <a:pt x="329" y="482"/>
                    <a:pt x="329" y="526"/>
                  </a:cubicBezTo>
                  <a:cubicBezTo>
                    <a:pt x="329" y="569"/>
                    <a:pt x="175" y="1024"/>
                    <a:pt x="175" y="1024"/>
                  </a:cubicBezTo>
                  <a:lnTo>
                    <a:pt x="0" y="1578"/>
                  </a:lnTo>
                  <a:lnTo>
                    <a:pt x="56" y="2065"/>
                  </a:lnTo>
                  <a:lnTo>
                    <a:pt x="406" y="2684"/>
                  </a:lnTo>
                  <a:lnTo>
                    <a:pt x="975" y="3008"/>
                  </a:lnTo>
                  <a:lnTo>
                    <a:pt x="1438" y="3260"/>
                  </a:lnTo>
                  <a:lnTo>
                    <a:pt x="2385" y="3050"/>
                  </a:lnTo>
                  <a:lnTo>
                    <a:pt x="2662" y="2773"/>
                  </a:lnTo>
                  <a:lnTo>
                    <a:pt x="3116" y="2332"/>
                  </a:lnTo>
                  <a:lnTo>
                    <a:pt x="3190" y="2121"/>
                  </a:lnTo>
                  <a:lnTo>
                    <a:pt x="3284" y="1941"/>
                  </a:lnTo>
                  <a:lnTo>
                    <a:pt x="3349" y="1693"/>
                  </a:lnTo>
                  <a:lnTo>
                    <a:pt x="3370" y="1490"/>
                  </a:lnTo>
                  <a:lnTo>
                    <a:pt x="3295" y="931"/>
                  </a:lnTo>
                  <a:lnTo>
                    <a:pt x="2999" y="581"/>
                  </a:lnTo>
                  <a:lnTo>
                    <a:pt x="2538" y="97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6816986" y="2725494"/>
              <a:ext cx="379041" cy="368342"/>
            </a:xfrm>
            <a:custGeom>
              <a:avLst/>
              <a:gdLst/>
              <a:ahLst/>
              <a:cxnLst/>
              <a:rect l="l" t="t" r="r" b="b"/>
              <a:pathLst>
                <a:path w="6235" h="6059" extrusionOk="0">
                  <a:moveTo>
                    <a:pt x="2531" y="1746"/>
                  </a:moveTo>
                  <a:cubicBezTo>
                    <a:pt x="2752" y="1746"/>
                    <a:pt x="2627" y="2102"/>
                    <a:pt x="2627" y="2102"/>
                  </a:cubicBezTo>
                  <a:cubicBezTo>
                    <a:pt x="2615" y="2145"/>
                    <a:pt x="2588" y="2193"/>
                    <a:pt x="2530" y="2193"/>
                  </a:cubicBezTo>
                  <a:cubicBezTo>
                    <a:pt x="2492" y="2193"/>
                    <a:pt x="2442" y="2173"/>
                    <a:pt x="2374" y="2117"/>
                  </a:cubicBezTo>
                  <a:cubicBezTo>
                    <a:pt x="2270" y="2031"/>
                    <a:pt x="2257" y="1919"/>
                    <a:pt x="2318" y="1843"/>
                  </a:cubicBezTo>
                  <a:cubicBezTo>
                    <a:pt x="2357" y="1789"/>
                    <a:pt x="2426" y="1752"/>
                    <a:pt x="2520" y="1747"/>
                  </a:cubicBezTo>
                  <a:cubicBezTo>
                    <a:pt x="2523" y="1747"/>
                    <a:pt x="2527" y="1746"/>
                    <a:pt x="2531" y="1746"/>
                  </a:cubicBezTo>
                  <a:close/>
                  <a:moveTo>
                    <a:pt x="3447" y="1393"/>
                  </a:moveTo>
                  <a:cubicBezTo>
                    <a:pt x="3648" y="1393"/>
                    <a:pt x="3830" y="1461"/>
                    <a:pt x="3967" y="1565"/>
                  </a:cubicBezTo>
                  <a:cubicBezTo>
                    <a:pt x="4063" y="1638"/>
                    <a:pt x="4135" y="1730"/>
                    <a:pt x="4173" y="1826"/>
                  </a:cubicBezTo>
                  <a:cubicBezTo>
                    <a:pt x="4281" y="2099"/>
                    <a:pt x="4035" y="2261"/>
                    <a:pt x="4035" y="2261"/>
                  </a:cubicBezTo>
                  <a:cubicBezTo>
                    <a:pt x="3958" y="2303"/>
                    <a:pt x="3859" y="2322"/>
                    <a:pt x="3751" y="2322"/>
                  </a:cubicBezTo>
                  <a:cubicBezTo>
                    <a:pt x="3378" y="2322"/>
                    <a:pt x="2897" y="2103"/>
                    <a:pt x="2828" y="1881"/>
                  </a:cubicBezTo>
                  <a:cubicBezTo>
                    <a:pt x="2740" y="1597"/>
                    <a:pt x="2885" y="1479"/>
                    <a:pt x="3294" y="1407"/>
                  </a:cubicBezTo>
                  <a:cubicBezTo>
                    <a:pt x="3301" y="1404"/>
                    <a:pt x="3311" y="1403"/>
                    <a:pt x="3320" y="1402"/>
                  </a:cubicBezTo>
                  <a:cubicBezTo>
                    <a:pt x="3363" y="1396"/>
                    <a:pt x="3405" y="1393"/>
                    <a:pt x="3447" y="1393"/>
                  </a:cubicBezTo>
                  <a:close/>
                  <a:moveTo>
                    <a:pt x="3208" y="2404"/>
                  </a:moveTo>
                  <a:cubicBezTo>
                    <a:pt x="3437" y="2404"/>
                    <a:pt x="3683" y="2507"/>
                    <a:pt x="3748" y="2691"/>
                  </a:cubicBezTo>
                  <a:cubicBezTo>
                    <a:pt x="3852" y="2984"/>
                    <a:pt x="3581" y="3253"/>
                    <a:pt x="3581" y="3253"/>
                  </a:cubicBezTo>
                  <a:cubicBezTo>
                    <a:pt x="3485" y="3361"/>
                    <a:pt x="3341" y="3397"/>
                    <a:pt x="3196" y="3397"/>
                  </a:cubicBezTo>
                  <a:cubicBezTo>
                    <a:pt x="3086" y="3397"/>
                    <a:pt x="2975" y="3376"/>
                    <a:pt x="2887" y="3350"/>
                  </a:cubicBezTo>
                  <a:cubicBezTo>
                    <a:pt x="2687" y="3292"/>
                    <a:pt x="2641" y="2717"/>
                    <a:pt x="2864" y="2513"/>
                  </a:cubicBezTo>
                  <a:cubicBezTo>
                    <a:pt x="2947" y="2439"/>
                    <a:pt x="3075" y="2404"/>
                    <a:pt x="3208" y="2404"/>
                  </a:cubicBezTo>
                  <a:close/>
                  <a:moveTo>
                    <a:pt x="4508" y="2268"/>
                  </a:moveTo>
                  <a:cubicBezTo>
                    <a:pt x="4565" y="2268"/>
                    <a:pt x="4629" y="2294"/>
                    <a:pt x="4699" y="2350"/>
                  </a:cubicBezTo>
                  <a:cubicBezTo>
                    <a:pt x="4749" y="2388"/>
                    <a:pt x="4785" y="2443"/>
                    <a:pt x="4807" y="2504"/>
                  </a:cubicBezTo>
                  <a:cubicBezTo>
                    <a:pt x="4894" y="2737"/>
                    <a:pt x="4819" y="3073"/>
                    <a:pt x="4819" y="3073"/>
                  </a:cubicBezTo>
                  <a:cubicBezTo>
                    <a:pt x="4816" y="3099"/>
                    <a:pt x="4805" y="3130"/>
                    <a:pt x="4787" y="3164"/>
                  </a:cubicBezTo>
                  <a:cubicBezTo>
                    <a:pt x="4748" y="3236"/>
                    <a:pt x="4679" y="3320"/>
                    <a:pt x="4599" y="3375"/>
                  </a:cubicBezTo>
                  <a:cubicBezTo>
                    <a:pt x="4543" y="3414"/>
                    <a:pt x="4483" y="3440"/>
                    <a:pt x="4423" y="3440"/>
                  </a:cubicBezTo>
                  <a:cubicBezTo>
                    <a:pt x="4412" y="3440"/>
                    <a:pt x="4400" y="3439"/>
                    <a:pt x="4389" y="3437"/>
                  </a:cubicBezTo>
                  <a:cubicBezTo>
                    <a:pt x="4203" y="3401"/>
                    <a:pt x="4071" y="3029"/>
                    <a:pt x="4179" y="2672"/>
                  </a:cubicBezTo>
                  <a:cubicBezTo>
                    <a:pt x="4248" y="2453"/>
                    <a:pt x="4338" y="2311"/>
                    <a:pt x="4452" y="2276"/>
                  </a:cubicBezTo>
                  <a:cubicBezTo>
                    <a:pt x="4470" y="2271"/>
                    <a:pt x="4488" y="2268"/>
                    <a:pt x="4508" y="2268"/>
                  </a:cubicBezTo>
                  <a:close/>
                  <a:moveTo>
                    <a:pt x="2136" y="2110"/>
                  </a:moveTo>
                  <a:cubicBezTo>
                    <a:pt x="2419" y="2110"/>
                    <a:pt x="2479" y="2671"/>
                    <a:pt x="2514" y="2962"/>
                  </a:cubicBezTo>
                  <a:cubicBezTo>
                    <a:pt x="2550" y="3259"/>
                    <a:pt x="2406" y="3383"/>
                    <a:pt x="2406" y="3383"/>
                  </a:cubicBezTo>
                  <a:cubicBezTo>
                    <a:pt x="2323" y="3493"/>
                    <a:pt x="2237" y="3537"/>
                    <a:pt x="2154" y="3537"/>
                  </a:cubicBezTo>
                  <a:cubicBezTo>
                    <a:pt x="1905" y="3537"/>
                    <a:pt x="1691" y="3134"/>
                    <a:pt x="1717" y="2937"/>
                  </a:cubicBezTo>
                  <a:cubicBezTo>
                    <a:pt x="1719" y="2922"/>
                    <a:pt x="1719" y="2906"/>
                    <a:pt x="1723" y="2889"/>
                  </a:cubicBezTo>
                  <a:lnTo>
                    <a:pt x="1723" y="2888"/>
                  </a:lnTo>
                  <a:cubicBezTo>
                    <a:pt x="1745" y="2707"/>
                    <a:pt x="1783" y="2436"/>
                    <a:pt x="1891" y="2265"/>
                  </a:cubicBezTo>
                  <a:cubicBezTo>
                    <a:pt x="1945" y="2180"/>
                    <a:pt x="2015" y="2120"/>
                    <a:pt x="2111" y="2112"/>
                  </a:cubicBezTo>
                  <a:cubicBezTo>
                    <a:pt x="2119" y="2111"/>
                    <a:pt x="2128" y="2110"/>
                    <a:pt x="2136" y="2110"/>
                  </a:cubicBezTo>
                  <a:close/>
                  <a:moveTo>
                    <a:pt x="4189" y="3654"/>
                  </a:moveTo>
                  <a:cubicBezTo>
                    <a:pt x="4220" y="3654"/>
                    <a:pt x="4252" y="3662"/>
                    <a:pt x="4284" y="3680"/>
                  </a:cubicBezTo>
                  <a:cubicBezTo>
                    <a:pt x="4432" y="3765"/>
                    <a:pt x="4340" y="3841"/>
                    <a:pt x="4340" y="3841"/>
                  </a:cubicBezTo>
                  <a:cubicBezTo>
                    <a:pt x="4326" y="3888"/>
                    <a:pt x="4291" y="3921"/>
                    <a:pt x="4248" y="3940"/>
                  </a:cubicBezTo>
                  <a:cubicBezTo>
                    <a:pt x="4218" y="3953"/>
                    <a:pt x="4184" y="3960"/>
                    <a:pt x="4153" y="3960"/>
                  </a:cubicBezTo>
                  <a:cubicBezTo>
                    <a:pt x="4101" y="3960"/>
                    <a:pt x="4053" y="3942"/>
                    <a:pt x="4027" y="3904"/>
                  </a:cubicBezTo>
                  <a:lnTo>
                    <a:pt x="4026" y="3904"/>
                  </a:lnTo>
                  <a:cubicBezTo>
                    <a:pt x="4017" y="3893"/>
                    <a:pt x="4012" y="3881"/>
                    <a:pt x="4010" y="3868"/>
                  </a:cubicBezTo>
                  <a:cubicBezTo>
                    <a:pt x="3982" y="3762"/>
                    <a:pt x="4075" y="3654"/>
                    <a:pt x="4189" y="3654"/>
                  </a:cubicBezTo>
                  <a:close/>
                  <a:moveTo>
                    <a:pt x="2475" y="3570"/>
                  </a:moveTo>
                  <a:cubicBezTo>
                    <a:pt x="2525" y="3570"/>
                    <a:pt x="2569" y="3584"/>
                    <a:pt x="2594" y="3616"/>
                  </a:cubicBezTo>
                  <a:cubicBezTo>
                    <a:pt x="2675" y="3723"/>
                    <a:pt x="2607" y="3902"/>
                    <a:pt x="2607" y="3902"/>
                  </a:cubicBezTo>
                  <a:cubicBezTo>
                    <a:pt x="2556" y="4000"/>
                    <a:pt x="2490" y="4037"/>
                    <a:pt x="2425" y="4037"/>
                  </a:cubicBezTo>
                  <a:cubicBezTo>
                    <a:pt x="2287" y="4037"/>
                    <a:pt x="2154" y="3872"/>
                    <a:pt x="2174" y="3764"/>
                  </a:cubicBezTo>
                  <a:cubicBezTo>
                    <a:pt x="2195" y="3651"/>
                    <a:pt x="2353" y="3570"/>
                    <a:pt x="2475" y="3570"/>
                  </a:cubicBezTo>
                  <a:close/>
                  <a:moveTo>
                    <a:pt x="3359" y="3606"/>
                  </a:moveTo>
                  <a:cubicBezTo>
                    <a:pt x="3571" y="3606"/>
                    <a:pt x="3854" y="3785"/>
                    <a:pt x="3915" y="3951"/>
                  </a:cubicBezTo>
                  <a:cubicBezTo>
                    <a:pt x="3925" y="3976"/>
                    <a:pt x="3929" y="4000"/>
                    <a:pt x="3928" y="4024"/>
                  </a:cubicBezTo>
                  <a:cubicBezTo>
                    <a:pt x="3917" y="4220"/>
                    <a:pt x="3705" y="4325"/>
                    <a:pt x="3705" y="4325"/>
                  </a:cubicBezTo>
                  <a:cubicBezTo>
                    <a:pt x="3638" y="4360"/>
                    <a:pt x="3560" y="4381"/>
                    <a:pt x="3481" y="4391"/>
                  </a:cubicBezTo>
                  <a:cubicBezTo>
                    <a:pt x="3449" y="4395"/>
                    <a:pt x="3416" y="4397"/>
                    <a:pt x="3383" y="4397"/>
                  </a:cubicBezTo>
                  <a:cubicBezTo>
                    <a:pt x="3152" y="4397"/>
                    <a:pt x="2923" y="4292"/>
                    <a:pt x="2874" y="4057"/>
                  </a:cubicBezTo>
                  <a:cubicBezTo>
                    <a:pt x="2798" y="3705"/>
                    <a:pt x="3054" y="3658"/>
                    <a:pt x="3299" y="3611"/>
                  </a:cubicBezTo>
                  <a:cubicBezTo>
                    <a:pt x="3318" y="3608"/>
                    <a:pt x="3338" y="3606"/>
                    <a:pt x="3359" y="3606"/>
                  </a:cubicBezTo>
                  <a:close/>
                  <a:moveTo>
                    <a:pt x="3776" y="1"/>
                  </a:moveTo>
                  <a:cubicBezTo>
                    <a:pt x="3670" y="1"/>
                    <a:pt x="3548" y="22"/>
                    <a:pt x="3539" y="121"/>
                  </a:cubicBezTo>
                  <a:cubicBezTo>
                    <a:pt x="3537" y="153"/>
                    <a:pt x="3561" y="188"/>
                    <a:pt x="3602" y="222"/>
                  </a:cubicBezTo>
                  <a:cubicBezTo>
                    <a:pt x="3724" y="321"/>
                    <a:pt x="3781" y="483"/>
                    <a:pt x="3763" y="640"/>
                  </a:cubicBezTo>
                  <a:cubicBezTo>
                    <a:pt x="3760" y="656"/>
                    <a:pt x="3758" y="676"/>
                    <a:pt x="3754" y="693"/>
                  </a:cubicBezTo>
                  <a:cubicBezTo>
                    <a:pt x="3732" y="837"/>
                    <a:pt x="3668" y="971"/>
                    <a:pt x="3593" y="1084"/>
                  </a:cubicBezTo>
                  <a:cubicBezTo>
                    <a:pt x="3535" y="1077"/>
                    <a:pt x="3476" y="1074"/>
                    <a:pt x="3415" y="1074"/>
                  </a:cubicBezTo>
                  <a:cubicBezTo>
                    <a:pt x="3168" y="1074"/>
                    <a:pt x="2895" y="1126"/>
                    <a:pt x="2596" y="1243"/>
                  </a:cubicBezTo>
                  <a:cubicBezTo>
                    <a:pt x="2569" y="1254"/>
                    <a:pt x="2541" y="1263"/>
                    <a:pt x="2513" y="1270"/>
                  </a:cubicBezTo>
                  <a:cubicBezTo>
                    <a:pt x="2368" y="1156"/>
                    <a:pt x="2214" y="997"/>
                    <a:pt x="2139" y="802"/>
                  </a:cubicBezTo>
                  <a:cubicBezTo>
                    <a:pt x="2120" y="753"/>
                    <a:pt x="2104" y="708"/>
                    <a:pt x="2091" y="669"/>
                  </a:cubicBezTo>
                  <a:cubicBezTo>
                    <a:pt x="2047" y="535"/>
                    <a:pt x="2070" y="384"/>
                    <a:pt x="2158" y="272"/>
                  </a:cubicBezTo>
                  <a:cubicBezTo>
                    <a:pt x="2189" y="230"/>
                    <a:pt x="2211" y="191"/>
                    <a:pt x="2214" y="155"/>
                  </a:cubicBezTo>
                  <a:cubicBezTo>
                    <a:pt x="2222" y="84"/>
                    <a:pt x="2173" y="51"/>
                    <a:pt x="2089" y="51"/>
                  </a:cubicBezTo>
                  <a:cubicBezTo>
                    <a:pt x="1962" y="51"/>
                    <a:pt x="1753" y="127"/>
                    <a:pt x="1536" y="266"/>
                  </a:cubicBezTo>
                  <a:cubicBezTo>
                    <a:pt x="1536" y="266"/>
                    <a:pt x="1190" y="503"/>
                    <a:pt x="1314" y="651"/>
                  </a:cubicBezTo>
                  <a:cubicBezTo>
                    <a:pt x="1332" y="674"/>
                    <a:pt x="1365" y="683"/>
                    <a:pt x="1407" y="683"/>
                  </a:cubicBezTo>
                  <a:cubicBezTo>
                    <a:pt x="1419" y="683"/>
                    <a:pt x="1431" y="682"/>
                    <a:pt x="1444" y="681"/>
                  </a:cubicBezTo>
                  <a:cubicBezTo>
                    <a:pt x="1463" y="679"/>
                    <a:pt x="1481" y="678"/>
                    <a:pt x="1500" y="678"/>
                  </a:cubicBezTo>
                  <a:cubicBezTo>
                    <a:pt x="1636" y="678"/>
                    <a:pt x="1766" y="733"/>
                    <a:pt x="1852" y="841"/>
                  </a:cubicBezTo>
                  <a:cubicBezTo>
                    <a:pt x="1873" y="866"/>
                    <a:pt x="1894" y="893"/>
                    <a:pt x="1917" y="924"/>
                  </a:cubicBezTo>
                  <a:cubicBezTo>
                    <a:pt x="2018" y="1060"/>
                    <a:pt x="2072" y="1226"/>
                    <a:pt x="2099" y="1382"/>
                  </a:cubicBezTo>
                  <a:cubicBezTo>
                    <a:pt x="2005" y="1428"/>
                    <a:pt x="1910" y="1501"/>
                    <a:pt x="1814" y="1635"/>
                  </a:cubicBezTo>
                  <a:cubicBezTo>
                    <a:pt x="1681" y="1818"/>
                    <a:pt x="1638" y="2033"/>
                    <a:pt x="1601" y="2255"/>
                  </a:cubicBezTo>
                  <a:cubicBezTo>
                    <a:pt x="1515" y="2270"/>
                    <a:pt x="1415" y="2282"/>
                    <a:pt x="1310" y="2282"/>
                  </a:cubicBezTo>
                  <a:cubicBezTo>
                    <a:pt x="1171" y="2282"/>
                    <a:pt x="1023" y="2262"/>
                    <a:pt x="890" y="2203"/>
                  </a:cubicBezTo>
                  <a:cubicBezTo>
                    <a:pt x="781" y="2155"/>
                    <a:pt x="699" y="2112"/>
                    <a:pt x="636" y="2072"/>
                  </a:cubicBezTo>
                  <a:cubicBezTo>
                    <a:pt x="570" y="2029"/>
                    <a:pt x="530" y="1957"/>
                    <a:pt x="529" y="1878"/>
                  </a:cubicBezTo>
                  <a:cubicBezTo>
                    <a:pt x="528" y="1796"/>
                    <a:pt x="514" y="1730"/>
                    <a:pt x="482" y="1689"/>
                  </a:cubicBezTo>
                  <a:cubicBezTo>
                    <a:pt x="462" y="1664"/>
                    <a:pt x="440" y="1652"/>
                    <a:pt x="416" y="1652"/>
                  </a:cubicBezTo>
                  <a:cubicBezTo>
                    <a:pt x="304" y="1652"/>
                    <a:pt x="155" y="1903"/>
                    <a:pt x="80" y="2252"/>
                  </a:cubicBezTo>
                  <a:cubicBezTo>
                    <a:pt x="80" y="2252"/>
                    <a:pt x="0" y="2667"/>
                    <a:pt x="195" y="2683"/>
                  </a:cubicBezTo>
                  <a:cubicBezTo>
                    <a:pt x="197" y="2684"/>
                    <a:pt x="199" y="2684"/>
                    <a:pt x="201" y="2684"/>
                  </a:cubicBezTo>
                  <a:cubicBezTo>
                    <a:pt x="253" y="2684"/>
                    <a:pt x="310" y="2625"/>
                    <a:pt x="360" y="2535"/>
                  </a:cubicBezTo>
                  <a:cubicBezTo>
                    <a:pt x="398" y="2466"/>
                    <a:pt x="472" y="2425"/>
                    <a:pt x="553" y="2425"/>
                  </a:cubicBezTo>
                  <a:cubicBezTo>
                    <a:pt x="554" y="2425"/>
                    <a:pt x="555" y="2425"/>
                    <a:pt x="556" y="2425"/>
                  </a:cubicBezTo>
                  <a:cubicBezTo>
                    <a:pt x="626" y="2426"/>
                    <a:pt x="713" y="2433"/>
                    <a:pt x="820" y="2448"/>
                  </a:cubicBezTo>
                  <a:cubicBezTo>
                    <a:pt x="1089" y="2486"/>
                    <a:pt x="1326" y="2666"/>
                    <a:pt x="1478" y="2808"/>
                  </a:cubicBezTo>
                  <a:lnTo>
                    <a:pt x="1466" y="2841"/>
                  </a:lnTo>
                  <a:cubicBezTo>
                    <a:pt x="1357" y="3105"/>
                    <a:pt x="1465" y="3325"/>
                    <a:pt x="1550" y="3554"/>
                  </a:cubicBezTo>
                  <a:cubicBezTo>
                    <a:pt x="1427" y="3740"/>
                    <a:pt x="1216" y="3998"/>
                    <a:pt x="933" y="4107"/>
                  </a:cubicBezTo>
                  <a:cubicBezTo>
                    <a:pt x="724" y="4187"/>
                    <a:pt x="586" y="4216"/>
                    <a:pt x="495" y="4223"/>
                  </a:cubicBezTo>
                  <a:cubicBezTo>
                    <a:pt x="405" y="4114"/>
                    <a:pt x="313" y="4036"/>
                    <a:pt x="233" y="4026"/>
                  </a:cubicBezTo>
                  <a:cubicBezTo>
                    <a:pt x="227" y="4025"/>
                    <a:pt x="222" y="4025"/>
                    <a:pt x="216" y="4025"/>
                  </a:cubicBezTo>
                  <a:cubicBezTo>
                    <a:pt x="49" y="4025"/>
                    <a:pt x="114" y="4377"/>
                    <a:pt x="357" y="4756"/>
                  </a:cubicBezTo>
                  <a:cubicBezTo>
                    <a:pt x="357" y="4756"/>
                    <a:pt x="541" y="5026"/>
                    <a:pt x="695" y="5026"/>
                  </a:cubicBezTo>
                  <a:cubicBezTo>
                    <a:pt x="722" y="5026"/>
                    <a:pt x="749" y="5017"/>
                    <a:pt x="773" y="4997"/>
                  </a:cubicBezTo>
                  <a:cubicBezTo>
                    <a:pt x="833" y="4946"/>
                    <a:pt x="809" y="4804"/>
                    <a:pt x="744" y="4644"/>
                  </a:cubicBezTo>
                  <a:cubicBezTo>
                    <a:pt x="800" y="4572"/>
                    <a:pt x="897" y="4472"/>
                    <a:pt x="1067" y="4346"/>
                  </a:cubicBezTo>
                  <a:cubicBezTo>
                    <a:pt x="1312" y="4165"/>
                    <a:pt x="1642" y="4123"/>
                    <a:pt x="1866" y="4117"/>
                  </a:cubicBezTo>
                  <a:cubicBezTo>
                    <a:pt x="2062" y="4352"/>
                    <a:pt x="2319" y="4524"/>
                    <a:pt x="2607" y="4626"/>
                  </a:cubicBezTo>
                  <a:cubicBezTo>
                    <a:pt x="2617" y="4735"/>
                    <a:pt x="2610" y="4862"/>
                    <a:pt x="2562" y="4972"/>
                  </a:cubicBezTo>
                  <a:cubicBezTo>
                    <a:pt x="2509" y="5092"/>
                    <a:pt x="2464" y="5162"/>
                    <a:pt x="2428" y="5203"/>
                  </a:cubicBezTo>
                  <a:cubicBezTo>
                    <a:pt x="2405" y="5200"/>
                    <a:pt x="2383" y="5199"/>
                    <a:pt x="2363" y="5199"/>
                  </a:cubicBezTo>
                  <a:cubicBezTo>
                    <a:pt x="2309" y="5199"/>
                    <a:pt x="2265" y="5208"/>
                    <a:pt x="2239" y="5230"/>
                  </a:cubicBezTo>
                  <a:cubicBezTo>
                    <a:pt x="2151" y="5300"/>
                    <a:pt x="2326" y="5424"/>
                    <a:pt x="2593" y="5483"/>
                  </a:cubicBezTo>
                  <a:cubicBezTo>
                    <a:pt x="2593" y="5483"/>
                    <a:pt x="2645" y="5492"/>
                    <a:pt x="2703" y="5492"/>
                  </a:cubicBezTo>
                  <a:cubicBezTo>
                    <a:pt x="2776" y="5492"/>
                    <a:pt x="2858" y="5477"/>
                    <a:pt x="2864" y="5409"/>
                  </a:cubicBezTo>
                  <a:cubicBezTo>
                    <a:pt x="2868" y="5365"/>
                    <a:pt x="2800" y="5316"/>
                    <a:pt x="2707" y="5275"/>
                  </a:cubicBezTo>
                  <a:cubicBezTo>
                    <a:pt x="2701" y="5223"/>
                    <a:pt x="2698" y="5140"/>
                    <a:pt x="2717" y="5019"/>
                  </a:cubicBezTo>
                  <a:cubicBezTo>
                    <a:pt x="2734" y="4897"/>
                    <a:pt x="2798" y="4785"/>
                    <a:pt x="2864" y="4697"/>
                  </a:cubicBezTo>
                  <a:cubicBezTo>
                    <a:pt x="2995" y="4723"/>
                    <a:pt x="3129" y="4736"/>
                    <a:pt x="3266" y="4736"/>
                  </a:cubicBezTo>
                  <a:cubicBezTo>
                    <a:pt x="3445" y="4736"/>
                    <a:pt x="3628" y="4713"/>
                    <a:pt x="3810" y="4665"/>
                  </a:cubicBezTo>
                  <a:lnTo>
                    <a:pt x="3854" y="4655"/>
                  </a:lnTo>
                  <a:cubicBezTo>
                    <a:pt x="4003" y="4787"/>
                    <a:pt x="4151" y="4956"/>
                    <a:pt x="4229" y="5158"/>
                  </a:cubicBezTo>
                  <a:cubicBezTo>
                    <a:pt x="4251" y="5213"/>
                    <a:pt x="4269" y="5266"/>
                    <a:pt x="4285" y="5311"/>
                  </a:cubicBezTo>
                  <a:cubicBezTo>
                    <a:pt x="4338" y="5476"/>
                    <a:pt x="4313" y="5657"/>
                    <a:pt x="4208" y="5794"/>
                  </a:cubicBezTo>
                  <a:cubicBezTo>
                    <a:pt x="4169" y="5843"/>
                    <a:pt x="4145" y="5892"/>
                    <a:pt x="4140" y="5935"/>
                  </a:cubicBezTo>
                  <a:cubicBezTo>
                    <a:pt x="4130" y="6019"/>
                    <a:pt x="4188" y="6059"/>
                    <a:pt x="4289" y="6059"/>
                  </a:cubicBezTo>
                  <a:cubicBezTo>
                    <a:pt x="4442" y="6059"/>
                    <a:pt x="4692" y="5968"/>
                    <a:pt x="4954" y="5800"/>
                  </a:cubicBezTo>
                  <a:cubicBezTo>
                    <a:pt x="4954" y="5800"/>
                    <a:pt x="5372" y="5515"/>
                    <a:pt x="5221" y="5338"/>
                  </a:cubicBezTo>
                  <a:cubicBezTo>
                    <a:pt x="5198" y="5313"/>
                    <a:pt x="5159" y="5300"/>
                    <a:pt x="5110" y="5300"/>
                  </a:cubicBezTo>
                  <a:cubicBezTo>
                    <a:pt x="5095" y="5300"/>
                    <a:pt x="5079" y="5302"/>
                    <a:pt x="5061" y="5304"/>
                  </a:cubicBezTo>
                  <a:cubicBezTo>
                    <a:pt x="5039" y="5307"/>
                    <a:pt x="5016" y="5308"/>
                    <a:pt x="4993" y="5308"/>
                  </a:cubicBezTo>
                  <a:cubicBezTo>
                    <a:pt x="4832" y="5308"/>
                    <a:pt x="4678" y="5239"/>
                    <a:pt x="4576" y="5111"/>
                  </a:cubicBezTo>
                  <a:cubicBezTo>
                    <a:pt x="4550" y="5080"/>
                    <a:pt x="4525" y="5047"/>
                    <a:pt x="4498" y="5010"/>
                  </a:cubicBezTo>
                  <a:cubicBezTo>
                    <a:pt x="4378" y="4847"/>
                    <a:pt x="4312" y="4649"/>
                    <a:pt x="4280" y="4464"/>
                  </a:cubicBezTo>
                  <a:cubicBezTo>
                    <a:pt x="4446" y="4359"/>
                    <a:pt x="4588" y="4219"/>
                    <a:pt x="4655" y="4042"/>
                  </a:cubicBezTo>
                  <a:cubicBezTo>
                    <a:pt x="4704" y="3910"/>
                    <a:pt x="4760" y="3784"/>
                    <a:pt x="4816" y="3664"/>
                  </a:cubicBezTo>
                  <a:cubicBezTo>
                    <a:pt x="4872" y="3657"/>
                    <a:pt x="4934" y="3651"/>
                    <a:pt x="4998" y="3651"/>
                  </a:cubicBezTo>
                  <a:cubicBezTo>
                    <a:pt x="5107" y="3651"/>
                    <a:pt x="5222" y="3667"/>
                    <a:pt x="5325" y="3713"/>
                  </a:cubicBezTo>
                  <a:cubicBezTo>
                    <a:pt x="5473" y="3778"/>
                    <a:pt x="5559" y="3835"/>
                    <a:pt x="5608" y="3878"/>
                  </a:cubicBezTo>
                  <a:cubicBezTo>
                    <a:pt x="5599" y="3980"/>
                    <a:pt x="5605" y="4067"/>
                    <a:pt x="5642" y="4112"/>
                  </a:cubicBezTo>
                  <a:cubicBezTo>
                    <a:pt x="5657" y="4131"/>
                    <a:pt x="5674" y="4140"/>
                    <a:pt x="5693" y="4140"/>
                  </a:cubicBezTo>
                  <a:cubicBezTo>
                    <a:pt x="5779" y="4140"/>
                    <a:pt x="5895" y="3946"/>
                    <a:pt x="5954" y="3676"/>
                  </a:cubicBezTo>
                  <a:cubicBezTo>
                    <a:pt x="5954" y="3676"/>
                    <a:pt x="6013" y="3353"/>
                    <a:pt x="5864" y="3341"/>
                  </a:cubicBezTo>
                  <a:cubicBezTo>
                    <a:pt x="5862" y="3341"/>
                    <a:pt x="5860" y="3341"/>
                    <a:pt x="5859" y="3341"/>
                  </a:cubicBezTo>
                  <a:cubicBezTo>
                    <a:pt x="5805" y="3341"/>
                    <a:pt x="5746" y="3424"/>
                    <a:pt x="5697" y="3536"/>
                  </a:cubicBezTo>
                  <a:cubicBezTo>
                    <a:pt x="5671" y="3540"/>
                    <a:pt x="5639" y="3542"/>
                    <a:pt x="5601" y="3542"/>
                  </a:cubicBezTo>
                  <a:cubicBezTo>
                    <a:pt x="5544" y="3542"/>
                    <a:pt x="5471" y="3537"/>
                    <a:pt x="5379" y="3523"/>
                  </a:cubicBezTo>
                  <a:cubicBezTo>
                    <a:pt x="5222" y="3501"/>
                    <a:pt x="5080" y="3417"/>
                    <a:pt x="4968" y="3330"/>
                  </a:cubicBezTo>
                  <a:cubicBezTo>
                    <a:pt x="5098" y="3025"/>
                    <a:pt x="5171" y="2729"/>
                    <a:pt x="5042" y="2367"/>
                  </a:cubicBezTo>
                  <a:cubicBezTo>
                    <a:pt x="5027" y="2327"/>
                    <a:pt x="5012" y="2286"/>
                    <a:pt x="4995" y="2246"/>
                  </a:cubicBezTo>
                  <a:cubicBezTo>
                    <a:pt x="5105" y="2120"/>
                    <a:pt x="5247" y="1997"/>
                    <a:pt x="5415" y="1931"/>
                  </a:cubicBezTo>
                  <a:cubicBezTo>
                    <a:pt x="5607" y="1856"/>
                    <a:pt x="5738" y="1830"/>
                    <a:pt x="5820" y="1823"/>
                  </a:cubicBezTo>
                  <a:cubicBezTo>
                    <a:pt x="5901" y="1924"/>
                    <a:pt x="5989" y="1997"/>
                    <a:pt x="6062" y="2006"/>
                  </a:cubicBezTo>
                  <a:cubicBezTo>
                    <a:pt x="6067" y="2007"/>
                    <a:pt x="6072" y="2007"/>
                    <a:pt x="6076" y="2007"/>
                  </a:cubicBezTo>
                  <a:cubicBezTo>
                    <a:pt x="6235" y="2007"/>
                    <a:pt x="6176" y="1679"/>
                    <a:pt x="5950" y="1328"/>
                  </a:cubicBezTo>
                  <a:cubicBezTo>
                    <a:pt x="5950" y="1328"/>
                    <a:pt x="5779" y="1079"/>
                    <a:pt x="5638" y="1079"/>
                  </a:cubicBezTo>
                  <a:cubicBezTo>
                    <a:pt x="5612" y="1079"/>
                    <a:pt x="5588" y="1087"/>
                    <a:pt x="5565" y="1106"/>
                  </a:cubicBezTo>
                  <a:cubicBezTo>
                    <a:pt x="5510" y="1151"/>
                    <a:pt x="5532" y="1284"/>
                    <a:pt x="5591" y="1431"/>
                  </a:cubicBezTo>
                  <a:cubicBezTo>
                    <a:pt x="5539" y="1499"/>
                    <a:pt x="5449" y="1592"/>
                    <a:pt x="5293" y="1709"/>
                  </a:cubicBezTo>
                  <a:cubicBezTo>
                    <a:pt x="5152" y="1814"/>
                    <a:pt x="4977" y="1867"/>
                    <a:pt x="4817" y="1894"/>
                  </a:cubicBezTo>
                  <a:cubicBezTo>
                    <a:pt x="4604" y="1550"/>
                    <a:pt x="4302" y="1275"/>
                    <a:pt x="3912" y="1150"/>
                  </a:cubicBezTo>
                  <a:cubicBezTo>
                    <a:pt x="3910" y="1021"/>
                    <a:pt x="3927" y="882"/>
                    <a:pt x="3983" y="758"/>
                  </a:cubicBezTo>
                  <a:cubicBezTo>
                    <a:pt x="3998" y="725"/>
                    <a:pt x="4011" y="696"/>
                    <a:pt x="4026" y="666"/>
                  </a:cubicBezTo>
                  <a:cubicBezTo>
                    <a:pt x="4088" y="536"/>
                    <a:pt x="4214" y="446"/>
                    <a:pt x="4357" y="422"/>
                  </a:cubicBezTo>
                  <a:cubicBezTo>
                    <a:pt x="4397" y="414"/>
                    <a:pt x="4430" y="402"/>
                    <a:pt x="4453" y="385"/>
                  </a:cubicBezTo>
                  <a:cubicBezTo>
                    <a:pt x="4582" y="283"/>
                    <a:pt x="4325" y="100"/>
                    <a:pt x="3936" y="15"/>
                  </a:cubicBezTo>
                  <a:cubicBezTo>
                    <a:pt x="3936" y="15"/>
                    <a:pt x="3861" y="1"/>
                    <a:pt x="37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5887771" y="3323754"/>
              <a:ext cx="204992" cy="198123"/>
            </a:xfrm>
            <a:custGeom>
              <a:avLst/>
              <a:gdLst/>
              <a:ahLst/>
              <a:cxnLst/>
              <a:rect l="l" t="t" r="r" b="b"/>
              <a:pathLst>
                <a:path w="3372" h="3259" extrusionOk="0">
                  <a:moveTo>
                    <a:pt x="1441" y="1"/>
                  </a:moveTo>
                  <a:lnTo>
                    <a:pt x="819" y="176"/>
                  </a:lnTo>
                  <a:cubicBezTo>
                    <a:pt x="819" y="176"/>
                    <a:pt x="328" y="482"/>
                    <a:pt x="328" y="525"/>
                  </a:cubicBezTo>
                  <a:cubicBezTo>
                    <a:pt x="328" y="568"/>
                    <a:pt x="175" y="1023"/>
                    <a:pt x="175" y="1023"/>
                  </a:cubicBezTo>
                  <a:lnTo>
                    <a:pt x="0" y="1578"/>
                  </a:lnTo>
                  <a:lnTo>
                    <a:pt x="56" y="2063"/>
                  </a:lnTo>
                  <a:lnTo>
                    <a:pt x="406" y="2682"/>
                  </a:lnTo>
                  <a:lnTo>
                    <a:pt x="974" y="3006"/>
                  </a:lnTo>
                  <a:lnTo>
                    <a:pt x="1437" y="3258"/>
                  </a:lnTo>
                  <a:lnTo>
                    <a:pt x="2385" y="3048"/>
                  </a:lnTo>
                  <a:lnTo>
                    <a:pt x="2663" y="2773"/>
                  </a:lnTo>
                  <a:lnTo>
                    <a:pt x="3118" y="2331"/>
                  </a:lnTo>
                  <a:lnTo>
                    <a:pt x="3191" y="2119"/>
                  </a:lnTo>
                  <a:lnTo>
                    <a:pt x="3286" y="1940"/>
                  </a:lnTo>
                  <a:lnTo>
                    <a:pt x="3350" y="1692"/>
                  </a:lnTo>
                  <a:lnTo>
                    <a:pt x="3372" y="1488"/>
                  </a:lnTo>
                  <a:lnTo>
                    <a:pt x="3297" y="930"/>
                  </a:lnTo>
                  <a:lnTo>
                    <a:pt x="2999" y="580"/>
                  </a:lnTo>
                  <a:lnTo>
                    <a:pt x="2538" y="95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5793786" y="3242353"/>
              <a:ext cx="379041" cy="368403"/>
            </a:xfrm>
            <a:custGeom>
              <a:avLst/>
              <a:gdLst/>
              <a:ahLst/>
              <a:cxnLst/>
              <a:rect l="l" t="t" r="r" b="b"/>
              <a:pathLst>
                <a:path w="6235" h="6060" extrusionOk="0">
                  <a:moveTo>
                    <a:pt x="2534" y="1745"/>
                  </a:moveTo>
                  <a:cubicBezTo>
                    <a:pt x="2755" y="1745"/>
                    <a:pt x="2630" y="2101"/>
                    <a:pt x="2630" y="2101"/>
                  </a:cubicBezTo>
                  <a:cubicBezTo>
                    <a:pt x="2618" y="2143"/>
                    <a:pt x="2591" y="2192"/>
                    <a:pt x="2533" y="2192"/>
                  </a:cubicBezTo>
                  <a:cubicBezTo>
                    <a:pt x="2495" y="2192"/>
                    <a:pt x="2445" y="2172"/>
                    <a:pt x="2377" y="2116"/>
                  </a:cubicBezTo>
                  <a:cubicBezTo>
                    <a:pt x="2272" y="2030"/>
                    <a:pt x="2260" y="1918"/>
                    <a:pt x="2320" y="1841"/>
                  </a:cubicBezTo>
                  <a:cubicBezTo>
                    <a:pt x="2360" y="1787"/>
                    <a:pt x="2428" y="1751"/>
                    <a:pt x="2523" y="1746"/>
                  </a:cubicBezTo>
                  <a:cubicBezTo>
                    <a:pt x="2526" y="1745"/>
                    <a:pt x="2530" y="1745"/>
                    <a:pt x="2534" y="1745"/>
                  </a:cubicBezTo>
                  <a:close/>
                  <a:moveTo>
                    <a:pt x="3447" y="1393"/>
                  </a:moveTo>
                  <a:cubicBezTo>
                    <a:pt x="3649" y="1393"/>
                    <a:pt x="3832" y="1460"/>
                    <a:pt x="3967" y="1566"/>
                  </a:cubicBezTo>
                  <a:cubicBezTo>
                    <a:pt x="4064" y="1638"/>
                    <a:pt x="4136" y="1729"/>
                    <a:pt x="4175" y="1826"/>
                  </a:cubicBezTo>
                  <a:cubicBezTo>
                    <a:pt x="4283" y="2100"/>
                    <a:pt x="4036" y="2262"/>
                    <a:pt x="4036" y="2262"/>
                  </a:cubicBezTo>
                  <a:cubicBezTo>
                    <a:pt x="3959" y="2304"/>
                    <a:pt x="3860" y="2323"/>
                    <a:pt x="3753" y="2323"/>
                  </a:cubicBezTo>
                  <a:cubicBezTo>
                    <a:pt x="3379" y="2323"/>
                    <a:pt x="2898" y="2103"/>
                    <a:pt x="2829" y="1881"/>
                  </a:cubicBezTo>
                  <a:cubicBezTo>
                    <a:pt x="2742" y="1596"/>
                    <a:pt x="2888" y="1477"/>
                    <a:pt x="3294" y="1406"/>
                  </a:cubicBezTo>
                  <a:cubicBezTo>
                    <a:pt x="3303" y="1405"/>
                    <a:pt x="3313" y="1404"/>
                    <a:pt x="3320" y="1402"/>
                  </a:cubicBezTo>
                  <a:cubicBezTo>
                    <a:pt x="3363" y="1396"/>
                    <a:pt x="3405" y="1393"/>
                    <a:pt x="3447" y="1393"/>
                  </a:cubicBezTo>
                  <a:close/>
                  <a:moveTo>
                    <a:pt x="3208" y="2403"/>
                  </a:moveTo>
                  <a:cubicBezTo>
                    <a:pt x="3437" y="2403"/>
                    <a:pt x="3684" y="2507"/>
                    <a:pt x="3750" y="2691"/>
                  </a:cubicBezTo>
                  <a:cubicBezTo>
                    <a:pt x="3853" y="2983"/>
                    <a:pt x="3583" y="3252"/>
                    <a:pt x="3583" y="3252"/>
                  </a:cubicBezTo>
                  <a:cubicBezTo>
                    <a:pt x="3487" y="3360"/>
                    <a:pt x="3342" y="3395"/>
                    <a:pt x="3198" y="3395"/>
                  </a:cubicBezTo>
                  <a:cubicBezTo>
                    <a:pt x="3087" y="3395"/>
                    <a:pt x="2977" y="3374"/>
                    <a:pt x="2889" y="3349"/>
                  </a:cubicBezTo>
                  <a:cubicBezTo>
                    <a:pt x="2688" y="3290"/>
                    <a:pt x="2642" y="2716"/>
                    <a:pt x="2866" y="2512"/>
                  </a:cubicBezTo>
                  <a:cubicBezTo>
                    <a:pt x="2948" y="2438"/>
                    <a:pt x="3075" y="2403"/>
                    <a:pt x="3208" y="2403"/>
                  </a:cubicBezTo>
                  <a:close/>
                  <a:moveTo>
                    <a:pt x="4511" y="2267"/>
                  </a:moveTo>
                  <a:cubicBezTo>
                    <a:pt x="4568" y="2267"/>
                    <a:pt x="4631" y="2293"/>
                    <a:pt x="4699" y="2348"/>
                  </a:cubicBezTo>
                  <a:cubicBezTo>
                    <a:pt x="4751" y="2387"/>
                    <a:pt x="4786" y="2443"/>
                    <a:pt x="4808" y="2503"/>
                  </a:cubicBezTo>
                  <a:cubicBezTo>
                    <a:pt x="4895" y="2736"/>
                    <a:pt x="4821" y="3073"/>
                    <a:pt x="4821" y="3073"/>
                  </a:cubicBezTo>
                  <a:cubicBezTo>
                    <a:pt x="4817" y="3098"/>
                    <a:pt x="4806" y="3129"/>
                    <a:pt x="4789" y="3162"/>
                  </a:cubicBezTo>
                  <a:cubicBezTo>
                    <a:pt x="4749" y="3236"/>
                    <a:pt x="4681" y="3318"/>
                    <a:pt x="4600" y="3374"/>
                  </a:cubicBezTo>
                  <a:cubicBezTo>
                    <a:pt x="4544" y="3413"/>
                    <a:pt x="4485" y="3439"/>
                    <a:pt x="4427" y="3439"/>
                  </a:cubicBezTo>
                  <a:cubicBezTo>
                    <a:pt x="4414" y="3439"/>
                    <a:pt x="4402" y="3438"/>
                    <a:pt x="4390" y="3436"/>
                  </a:cubicBezTo>
                  <a:cubicBezTo>
                    <a:pt x="4204" y="3401"/>
                    <a:pt x="4073" y="3028"/>
                    <a:pt x="4181" y="2671"/>
                  </a:cubicBezTo>
                  <a:cubicBezTo>
                    <a:pt x="4249" y="2452"/>
                    <a:pt x="4339" y="2310"/>
                    <a:pt x="4454" y="2276"/>
                  </a:cubicBezTo>
                  <a:cubicBezTo>
                    <a:pt x="4472" y="2270"/>
                    <a:pt x="4491" y="2267"/>
                    <a:pt x="4511" y="2267"/>
                  </a:cubicBezTo>
                  <a:close/>
                  <a:moveTo>
                    <a:pt x="2137" y="2110"/>
                  </a:moveTo>
                  <a:cubicBezTo>
                    <a:pt x="2419" y="2110"/>
                    <a:pt x="2481" y="2672"/>
                    <a:pt x="2516" y="2962"/>
                  </a:cubicBezTo>
                  <a:cubicBezTo>
                    <a:pt x="2551" y="3259"/>
                    <a:pt x="2406" y="3383"/>
                    <a:pt x="2406" y="3383"/>
                  </a:cubicBezTo>
                  <a:cubicBezTo>
                    <a:pt x="2323" y="3493"/>
                    <a:pt x="2237" y="3536"/>
                    <a:pt x="2155" y="3536"/>
                  </a:cubicBezTo>
                  <a:cubicBezTo>
                    <a:pt x="1906" y="3536"/>
                    <a:pt x="1692" y="3134"/>
                    <a:pt x="1717" y="2938"/>
                  </a:cubicBezTo>
                  <a:cubicBezTo>
                    <a:pt x="1721" y="2923"/>
                    <a:pt x="1721" y="2907"/>
                    <a:pt x="1725" y="2890"/>
                  </a:cubicBezTo>
                  <a:lnTo>
                    <a:pt x="1725" y="2888"/>
                  </a:lnTo>
                  <a:cubicBezTo>
                    <a:pt x="1747" y="2708"/>
                    <a:pt x="1785" y="2435"/>
                    <a:pt x="1893" y="2265"/>
                  </a:cubicBezTo>
                  <a:cubicBezTo>
                    <a:pt x="1947" y="2180"/>
                    <a:pt x="2017" y="2121"/>
                    <a:pt x="2112" y="2112"/>
                  </a:cubicBezTo>
                  <a:cubicBezTo>
                    <a:pt x="2121" y="2111"/>
                    <a:pt x="2129" y="2110"/>
                    <a:pt x="2137" y="2110"/>
                  </a:cubicBezTo>
                  <a:close/>
                  <a:moveTo>
                    <a:pt x="4191" y="3653"/>
                  </a:moveTo>
                  <a:cubicBezTo>
                    <a:pt x="4221" y="3653"/>
                    <a:pt x="4254" y="3661"/>
                    <a:pt x="4285" y="3679"/>
                  </a:cubicBezTo>
                  <a:cubicBezTo>
                    <a:pt x="4434" y="3765"/>
                    <a:pt x="4342" y="3839"/>
                    <a:pt x="4342" y="3839"/>
                  </a:cubicBezTo>
                  <a:cubicBezTo>
                    <a:pt x="4327" y="3887"/>
                    <a:pt x="4292" y="3920"/>
                    <a:pt x="4249" y="3940"/>
                  </a:cubicBezTo>
                  <a:cubicBezTo>
                    <a:pt x="4220" y="3953"/>
                    <a:pt x="4187" y="3959"/>
                    <a:pt x="4156" y="3959"/>
                  </a:cubicBezTo>
                  <a:cubicBezTo>
                    <a:pt x="4104" y="3959"/>
                    <a:pt x="4055" y="3941"/>
                    <a:pt x="4028" y="3903"/>
                  </a:cubicBezTo>
                  <a:lnTo>
                    <a:pt x="4027" y="3903"/>
                  </a:lnTo>
                  <a:cubicBezTo>
                    <a:pt x="4019" y="3892"/>
                    <a:pt x="4014" y="3880"/>
                    <a:pt x="4010" y="3866"/>
                  </a:cubicBezTo>
                  <a:cubicBezTo>
                    <a:pt x="3983" y="3760"/>
                    <a:pt x="4078" y="3653"/>
                    <a:pt x="4191" y="3653"/>
                  </a:cubicBezTo>
                  <a:close/>
                  <a:moveTo>
                    <a:pt x="2476" y="3568"/>
                  </a:moveTo>
                  <a:cubicBezTo>
                    <a:pt x="2527" y="3568"/>
                    <a:pt x="2570" y="3582"/>
                    <a:pt x="2595" y="3614"/>
                  </a:cubicBezTo>
                  <a:cubicBezTo>
                    <a:pt x="2675" y="3722"/>
                    <a:pt x="2609" y="3902"/>
                    <a:pt x="2609" y="3902"/>
                  </a:cubicBezTo>
                  <a:cubicBezTo>
                    <a:pt x="2557" y="4000"/>
                    <a:pt x="2491" y="4037"/>
                    <a:pt x="2426" y="4037"/>
                  </a:cubicBezTo>
                  <a:cubicBezTo>
                    <a:pt x="2288" y="4037"/>
                    <a:pt x="2155" y="3872"/>
                    <a:pt x="2175" y="3763"/>
                  </a:cubicBezTo>
                  <a:cubicBezTo>
                    <a:pt x="2196" y="3650"/>
                    <a:pt x="2355" y="3568"/>
                    <a:pt x="2476" y="3568"/>
                  </a:cubicBezTo>
                  <a:close/>
                  <a:moveTo>
                    <a:pt x="3361" y="3607"/>
                  </a:moveTo>
                  <a:cubicBezTo>
                    <a:pt x="3573" y="3607"/>
                    <a:pt x="3855" y="3786"/>
                    <a:pt x="3917" y="3951"/>
                  </a:cubicBezTo>
                  <a:cubicBezTo>
                    <a:pt x="3926" y="3976"/>
                    <a:pt x="3930" y="4001"/>
                    <a:pt x="3929" y="4024"/>
                  </a:cubicBezTo>
                  <a:cubicBezTo>
                    <a:pt x="3918" y="4220"/>
                    <a:pt x="3707" y="4324"/>
                    <a:pt x="3707" y="4324"/>
                  </a:cubicBezTo>
                  <a:cubicBezTo>
                    <a:pt x="3639" y="4359"/>
                    <a:pt x="3561" y="4381"/>
                    <a:pt x="3482" y="4390"/>
                  </a:cubicBezTo>
                  <a:cubicBezTo>
                    <a:pt x="3449" y="4394"/>
                    <a:pt x="3416" y="4396"/>
                    <a:pt x="3383" y="4396"/>
                  </a:cubicBezTo>
                  <a:cubicBezTo>
                    <a:pt x="3153" y="4396"/>
                    <a:pt x="2924" y="4290"/>
                    <a:pt x="2875" y="4056"/>
                  </a:cubicBezTo>
                  <a:cubicBezTo>
                    <a:pt x="2799" y="3704"/>
                    <a:pt x="3055" y="3656"/>
                    <a:pt x="3300" y="3612"/>
                  </a:cubicBezTo>
                  <a:cubicBezTo>
                    <a:pt x="3319" y="3609"/>
                    <a:pt x="3340" y="3607"/>
                    <a:pt x="3361" y="3607"/>
                  </a:cubicBezTo>
                  <a:close/>
                  <a:moveTo>
                    <a:pt x="3775" y="1"/>
                  </a:moveTo>
                  <a:cubicBezTo>
                    <a:pt x="3669" y="1"/>
                    <a:pt x="3549" y="23"/>
                    <a:pt x="3540" y="121"/>
                  </a:cubicBezTo>
                  <a:cubicBezTo>
                    <a:pt x="3537" y="153"/>
                    <a:pt x="3561" y="189"/>
                    <a:pt x="3601" y="222"/>
                  </a:cubicBezTo>
                  <a:cubicBezTo>
                    <a:pt x="3724" y="322"/>
                    <a:pt x="3782" y="484"/>
                    <a:pt x="3763" y="641"/>
                  </a:cubicBezTo>
                  <a:cubicBezTo>
                    <a:pt x="3761" y="657"/>
                    <a:pt x="3757" y="675"/>
                    <a:pt x="3755" y="694"/>
                  </a:cubicBezTo>
                  <a:cubicBezTo>
                    <a:pt x="3733" y="837"/>
                    <a:pt x="3669" y="970"/>
                    <a:pt x="3594" y="1083"/>
                  </a:cubicBezTo>
                  <a:cubicBezTo>
                    <a:pt x="3537" y="1077"/>
                    <a:pt x="3478" y="1074"/>
                    <a:pt x="3417" y="1074"/>
                  </a:cubicBezTo>
                  <a:cubicBezTo>
                    <a:pt x="3170" y="1074"/>
                    <a:pt x="2896" y="1127"/>
                    <a:pt x="2597" y="1244"/>
                  </a:cubicBezTo>
                  <a:cubicBezTo>
                    <a:pt x="2570" y="1255"/>
                    <a:pt x="2541" y="1264"/>
                    <a:pt x="2513" y="1271"/>
                  </a:cubicBezTo>
                  <a:cubicBezTo>
                    <a:pt x="2368" y="1157"/>
                    <a:pt x="2215" y="997"/>
                    <a:pt x="2139" y="802"/>
                  </a:cubicBezTo>
                  <a:cubicBezTo>
                    <a:pt x="2120" y="754"/>
                    <a:pt x="2104" y="708"/>
                    <a:pt x="2092" y="669"/>
                  </a:cubicBezTo>
                  <a:cubicBezTo>
                    <a:pt x="2048" y="534"/>
                    <a:pt x="2070" y="384"/>
                    <a:pt x="2158" y="272"/>
                  </a:cubicBezTo>
                  <a:cubicBezTo>
                    <a:pt x="2189" y="231"/>
                    <a:pt x="2210" y="191"/>
                    <a:pt x="2215" y="155"/>
                  </a:cubicBezTo>
                  <a:cubicBezTo>
                    <a:pt x="2222" y="85"/>
                    <a:pt x="2173" y="51"/>
                    <a:pt x="2088" y="51"/>
                  </a:cubicBezTo>
                  <a:cubicBezTo>
                    <a:pt x="1961" y="51"/>
                    <a:pt x="1753" y="127"/>
                    <a:pt x="1536" y="266"/>
                  </a:cubicBezTo>
                  <a:cubicBezTo>
                    <a:pt x="1536" y="266"/>
                    <a:pt x="1190" y="503"/>
                    <a:pt x="1314" y="652"/>
                  </a:cubicBezTo>
                  <a:cubicBezTo>
                    <a:pt x="1333" y="673"/>
                    <a:pt x="1364" y="683"/>
                    <a:pt x="1405" y="683"/>
                  </a:cubicBezTo>
                  <a:cubicBezTo>
                    <a:pt x="1418" y="683"/>
                    <a:pt x="1431" y="682"/>
                    <a:pt x="1445" y="681"/>
                  </a:cubicBezTo>
                  <a:cubicBezTo>
                    <a:pt x="1463" y="679"/>
                    <a:pt x="1482" y="678"/>
                    <a:pt x="1500" y="678"/>
                  </a:cubicBezTo>
                  <a:cubicBezTo>
                    <a:pt x="1635" y="678"/>
                    <a:pt x="1766" y="733"/>
                    <a:pt x="1852" y="841"/>
                  </a:cubicBezTo>
                  <a:cubicBezTo>
                    <a:pt x="1872" y="867"/>
                    <a:pt x="1894" y="894"/>
                    <a:pt x="1916" y="925"/>
                  </a:cubicBezTo>
                  <a:cubicBezTo>
                    <a:pt x="2018" y="1061"/>
                    <a:pt x="2071" y="1227"/>
                    <a:pt x="2098" y="1383"/>
                  </a:cubicBezTo>
                  <a:cubicBezTo>
                    <a:pt x="2006" y="1428"/>
                    <a:pt x="1910" y="1502"/>
                    <a:pt x="1814" y="1636"/>
                  </a:cubicBezTo>
                  <a:cubicBezTo>
                    <a:pt x="1682" y="1819"/>
                    <a:pt x="1639" y="2034"/>
                    <a:pt x="1602" y="2256"/>
                  </a:cubicBezTo>
                  <a:cubicBezTo>
                    <a:pt x="1517" y="2271"/>
                    <a:pt x="1417" y="2282"/>
                    <a:pt x="1312" y="2282"/>
                  </a:cubicBezTo>
                  <a:cubicBezTo>
                    <a:pt x="1173" y="2282"/>
                    <a:pt x="1024" y="2262"/>
                    <a:pt x="890" y="2203"/>
                  </a:cubicBezTo>
                  <a:cubicBezTo>
                    <a:pt x="781" y="2155"/>
                    <a:pt x="699" y="2112"/>
                    <a:pt x="635" y="2073"/>
                  </a:cubicBezTo>
                  <a:cubicBezTo>
                    <a:pt x="570" y="2030"/>
                    <a:pt x="531" y="1957"/>
                    <a:pt x="530" y="1879"/>
                  </a:cubicBezTo>
                  <a:cubicBezTo>
                    <a:pt x="528" y="1797"/>
                    <a:pt x="515" y="1729"/>
                    <a:pt x="482" y="1690"/>
                  </a:cubicBezTo>
                  <a:cubicBezTo>
                    <a:pt x="463" y="1665"/>
                    <a:pt x="440" y="1653"/>
                    <a:pt x="416" y="1653"/>
                  </a:cubicBezTo>
                  <a:cubicBezTo>
                    <a:pt x="304" y="1653"/>
                    <a:pt x="155" y="1903"/>
                    <a:pt x="80" y="2252"/>
                  </a:cubicBezTo>
                  <a:cubicBezTo>
                    <a:pt x="80" y="2252"/>
                    <a:pt x="0" y="2667"/>
                    <a:pt x="196" y="2683"/>
                  </a:cubicBezTo>
                  <a:cubicBezTo>
                    <a:pt x="198" y="2683"/>
                    <a:pt x="200" y="2683"/>
                    <a:pt x="202" y="2683"/>
                  </a:cubicBezTo>
                  <a:cubicBezTo>
                    <a:pt x="254" y="2683"/>
                    <a:pt x="311" y="2625"/>
                    <a:pt x="360" y="2536"/>
                  </a:cubicBezTo>
                  <a:cubicBezTo>
                    <a:pt x="398" y="2467"/>
                    <a:pt x="472" y="2425"/>
                    <a:pt x="554" y="2425"/>
                  </a:cubicBezTo>
                  <a:cubicBezTo>
                    <a:pt x="555" y="2425"/>
                    <a:pt x="556" y="2425"/>
                    <a:pt x="557" y="2425"/>
                  </a:cubicBezTo>
                  <a:cubicBezTo>
                    <a:pt x="627" y="2427"/>
                    <a:pt x="714" y="2433"/>
                    <a:pt x="821" y="2449"/>
                  </a:cubicBezTo>
                  <a:cubicBezTo>
                    <a:pt x="1090" y="2487"/>
                    <a:pt x="1326" y="2666"/>
                    <a:pt x="1478" y="2809"/>
                  </a:cubicBezTo>
                  <a:lnTo>
                    <a:pt x="1466" y="2841"/>
                  </a:lnTo>
                  <a:cubicBezTo>
                    <a:pt x="1357" y="3106"/>
                    <a:pt x="1464" y="3326"/>
                    <a:pt x="1549" y="3554"/>
                  </a:cubicBezTo>
                  <a:cubicBezTo>
                    <a:pt x="1427" y="3740"/>
                    <a:pt x="1216" y="3999"/>
                    <a:pt x="934" y="4108"/>
                  </a:cubicBezTo>
                  <a:cubicBezTo>
                    <a:pt x="725" y="4188"/>
                    <a:pt x="586" y="4216"/>
                    <a:pt x="494" y="4223"/>
                  </a:cubicBezTo>
                  <a:cubicBezTo>
                    <a:pt x="406" y="4114"/>
                    <a:pt x="312" y="4036"/>
                    <a:pt x="234" y="4027"/>
                  </a:cubicBezTo>
                  <a:cubicBezTo>
                    <a:pt x="227" y="4026"/>
                    <a:pt x="221" y="4025"/>
                    <a:pt x="216" y="4025"/>
                  </a:cubicBezTo>
                  <a:cubicBezTo>
                    <a:pt x="51" y="4025"/>
                    <a:pt x="115" y="4378"/>
                    <a:pt x="359" y="4756"/>
                  </a:cubicBezTo>
                  <a:cubicBezTo>
                    <a:pt x="359" y="4756"/>
                    <a:pt x="542" y="5026"/>
                    <a:pt x="696" y="5026"/>
                  </a:cubicBezTo>
                  <a:cubicBezTo>
                    <a:pt x="723" y="5026"/>
                    <a:pt x="750" y="5017"/>
                    <a:pt x="774" y="4997"/>
                  </a:cubicBezTo>
                  <a:cubicBezTo>
                    <a:pt x="833" y="4947"/>
                    <a:pt x="811" y="4804"/>
                    <a:pt x="746" y="4645"/>
                  </a:cubicBezTo>
                  <a:cubicBezTo>
                    <a:pt x="801" y="4572"/>
                    <a:pt x="898" y="4471"/>
                    <a:pt x="1069" y="4345"/>
                  </a:cubicBezTo>
                  <a:cubicBezTo>
                    <a:pt x="1313" y="4166"/>
                    <a:pt x="1644" y="4124"/>
                    <a:pt x="1867" y="4118"/>
                  </a:cubicBezTo>
                  <a:cubicBezTo>
                    <a:pt x="2064" y="4352"/>
                    <a:pt x="2320" y="4524"/>
                    <a:pt x="2609" y="4625"/>
                  </a:cubicBezTo>
                  <a:cubicBezTo>
                    <a:pt x="2618" y="4736"/>
                    <a:pt x="2611" y="4862"/>
                    <a:pt x="2562" y="4973"/>
                  </a:cubicBezTo>
                  <a:cubicBezTo>
                    <a:pt x="2511" y="5093"/>
                    <a:pt x="2464" y="5163"/>
                    <a:pt x="2430" y="5202"/>
                  </a:cubicBezTo>
                  <a:cubicBezTo>
                    <a:pt x="2408" y="5200"/>
                    <a:pt x="2387" y="5199"/>
                    <a:pt x="2367" y="5199"/>
                  </a:cubicBezTo>
                  <a:cubicBezTo>
                    <a:pt x="2312" y="5199"/>
                    <a:pt x="2266" y="5208"/>
                    <a:pt x="2239" y="5229"/>
                  </a:cubicBezTo>
                  <a:cubicBezTo>
                    <a:pt x="2152" y="5299"/>
                    <a:pt x="2328" y="5425"/>
                    <a:pt x="2594" y="5482"/>
                  </a:cubicBezTo>
                  <a:cubicBezTo>
                    <a:pt x="2594" y="5482"/>
                    <a:pt x="2647" y="5493"/>
                    <a:pt x="2707" y="5493"/>
                  </a:cubicBezTo>
                  <a:cubicBezTo>
                    <a:pt x="2779" y="5493"/>
                    <a:pt x="2860" y="5477"/>
                    <a:pt x="2866" y="5410"/>
                  </a:cubicBezTo>
                  <a:cubicBezTo>
                    <a:pt x="2869" y="5366"/>
                    <a:pt x="2801" y="5315"/>
                    <a:pt x="2708" y="5276"/>
                  </a:cubicBezTo>
                  <a:cubicBezTo>
                    <a:pt x="2701" y="5223"/>
                    <a:pt x="2700" y="5141"/>
                    <a:pt x="2717" y="5018"/>
                  </a:cubicBezTo>
                  <a:cubicBezTo>
                    <a:pt x="2735" y="4898"/>
                    <a:pt x="2799" y="4786"/>
                    <a:pt x="2866" y="4696"/>
                  </a:cubicBezTo>
                  <a:cubicBezTo>
                    <a:pt x="2996" y="4723"/>
                    <a:pt x="3131" y="4736"/>
                    <a:pt x="3268" y="4736"/>
                  </a:cubicBezTo>
                  <a:cubicBezTo>
                    <a:pt x="3447" y="4736"/>
                    <a:pt x="3630" y="4713"/>
                    <a:pt x="3811" y="4666"/>
                  </a:cubicBezTo>
                  <a:lnTo>
                    <a:pt x="3854" y="4656"/>
                  </a:lnTo>
                  <a:cubicBezTo>
                    <a:pt x="4004" y="4787"/>
                    <a:pt x="4153" y="4957"/>
                    <a:pt x="4230" y="5158"/>
                  </a:cubicBezTo>
                  <a:cubicBezTo>
                    <a:pt x="4252" y="5213"/>
                    <a:pt x="4271" y="5266"/>
                    <a:pt x="4285" y="5312"/>
                  </a:cubicBezTo>
                  <a:cubicBezTo>
                    <a:pt x="4338" y="5476"/>
                    <a:pt x="4314" y="5658"/>
                    <a:pt x="4207" y="5793"/>
                  </a:cubicBezTo>
                  <a:cubicBezTo>
                    <a:pt x="4170" y="5843"/>
                    <a:pt x="4145" y="5891"/>
                    <a:pt x="4140" y="5935"/>
                  </a:cubicBezTo>
                  <a:cubicBezTo>
                    <a:pt x="4130" y="6019"/>
                    <a:pt x="4189" y="6059"/>
                    <a:pt x="4290" y="6059"/>
                  </a:cubicBezTo>
                  <a:cubicBezTo>
                    <a:pt x="4443" y="6059"/>
                    <a:pt x="4693" y="5968"/>
                    <a:pt x="4955" y="5800"/>
                  </a:cubicBezTo>
                  <a:cubicBezTo>
                    <a:pt x="4955" y="5800"/>
                    <a:pt x="5371" y="5515"/>
                    <a:pt x="5220" y="5339"/>
                  </a:cubicBezTo>
                  <a:cubicBezTo>
                    <a:pt x="5198" y="5313"/>
                    <a:pt x="5159" y="5300"/>
                    <a:pt x="5110" y="5300"/>
                  </a:cubicBezTo>
                  <a:cubicBezTo>
                    <a:pt x="5095" y="5300"/>
                    <a:pt x="5079" y="5301"/>
                    <a:pt x="5062" y="5304"/>
                  </a:cubicBezTo>
                  <a:cubicBezTo>
                    <a:pt x="5039" y="5306"/>
                    <a:pt x="5016" y="5308"/>
                    <a:pt x="4993" y="5308"/>
                  </a:cubicBezTo>
                  <a:cubicBezTo>
                    <a:pt x="4832" y="5308"/>
                    <a:pt x="4678" y="5238"/>
                    <a:pt x="4576" y="5111"/>
                  </a:cubicBezTo>
                  <a:cubicBezTo>
                    <a:pt x="4551" y="5080"/>
                    <a:pt x="4525" y="5046"/>
                    <a:pt x="4498" y="5010"/>
                  </a:cubicBezTo>
                  <a:cubicBezTo>
                    <a:pt x="4379" y="4847"/>
                    <a:pt x="4312" y="4649"/>
                    <a:pt x="4280" y="4464"/>
                  </a:cubicBezTo>
                  <a:cubicBezTo>
                    <a:pt x="4445" y="4358"/>
                    <a:pt x="4589" y="4218"/>
                    <a:pt x="4654" y="4043"/>
                  </a:cubicBezTo>
                  <a:cubicBezTo>
                    <a:pt x="4704" y="3909"/>
                    <a:pt x="4761" y="3785"/>
                    <a:pt x="4816" y="3664"/>
                  </a:cubicBezTo>
                  <a:cubicBezTo>
                    <a:pt x="4871" y="3657"/>
                    <a:pt x="4932" y="3652"/>
                    <a:pt x="4996" y="3652"/>
                  </a:cubicBezTo>
                  <a:cubicBezTo>
                    <a:pt x="5105" y="3652"/>
                    <a:pt x="5221" y="3667"/>
                    <a:pt x="5326" y="3712"/>
                  </a:cubicBezTo>
                  <a:cubicBezTo>
                    <a:pt x="5472" y="3779"/>
                    <a:pt x="5559" y="3835"/>
                    <a:pt x="5608" y="3878"/>
                  </a:cubicBezTo>
                  <a:cubicBezTo>
                    <a:pt x="5598" y="3979"/>
                    <a:pt x="5606" y="4067"/>
                    <a:pt x="5641" y="4113"/>
                  </a:cubicBezTo>
                  <a:cubicBezTo>
                    <a:pt x="5656" y="4132"/>
                    <a:pt x="5674" y="4141"/>
                    <a:pt x="5692" y="4141"/>
                  </a:cubicBezTo>
                  <a:cubicBezTo>
                    <a:pt x="5779" y="4141"/>
                    <a:pt x="5895" y="3947"/>
                    <a:pt x="5954" y="3677"/>
                  </a:cubicBezTo>
                  <a:cubicBezTo>
                    <a:pt x="5954" y="3677"/>
                    <a:pt x="6013" y="3354"/>
                    <a:pt x="5864" y="3341"/>
                  </a:cubicBezTo>
                  <a:cubicBezTo>
                    <a:pt x="5863" y="3341"/>
                    <a:pt x="5862" y="3341"/>
                    <a:pt x="5860" y="3341"/>
                  </a:cubicBezTo>
                  <a:cubicBezTo>
                    <a:pt x="5805" y="3341"/>
                    <a:pt x="5746" y="3424"/>
                    <a:pt x="5697" y="3537"/>
                  </a:cubicBezTo>
                  <a:cubicBezTo>
                    <a:pt x="5673" y="3540"/>
                    <a:pt x="5642" y="3542"/>
                    <a:pt x="5606" y="3542"/>
                  </a:cubicBezTo>
                  <a:cubicBezTo>
                    <a:pt x="5547" y="3542"/>
                    <a:pt x="5473" y="3537"/>
                    <a:pt x="5380" y="3523"/>
                  </a:cubicBezTo>
                  <a:cubicBezTo>
                    <a:pt x="5222" y="3500"/>
                    <a:pt x="5079" y="3417"/>
                    <a:pt x="4968" y="3330"/>
                  </a:cubicBezTo>
                  <a:cubicBezTo>
                    <a:pt x="5098" y="3026"/>
                    <a:pt x="5171" y="2730"/>
                    <a:pt x="5042" y="2367"/>
                  </a:cubicBezTo>
                  <a:cubicBezTo>
                    <a:pt x="5027" y="2327"/>
                    <a:pt x="5012" y="2286"/>
                    <a:pt x="4994" y="2246"/>
                  </a:cubicBezTo>
                  <a:cubicBezTo>
                    <a:pt x="5105" y="2121"/>
                    <a:pt x="5246" y="1997"/>
                    <a:pt x="5414" y="1931"/>
                  </a:cubicBezTo>
                  <a:cubicBezTo>
                    <a:pt x="5607" y="1855"/>
                    <a:pt x="5737" y="1831"/>
                    <a:pt x="5821" y="1823"/>
                  </a:cubicBezTo>
                  <a:cubicBezTo>
                    <a:pt x="5902" y="1924"/>
                    <a:pt x="5989" y="1997"/>
                    <a:pt x="6061" y="2007"/>
                  </a:cubicBezTo>
                  <a:cubicBezTo>
                    <a:pt x="6066" y="2008"/>
                    <a:pt x="6071" y="2008"/>
                    <a:pt x="6075" y="2008"/>
                  </a:cubicBezTo>
                  <a:cubicBezTo>
                    <a:pt x="6235" y="2008"/>
                    <a:pt x="6177" y="1681"/>
                    <a:pt x="5950" y="1329"/>
                  </a:cubicBezTo>
                  <a:cubicBezTo>
                    <a:pt x="5950" y="1329"/>
                    <a:pt x="5779" y="1079"/>
                    <a:pt x="5637" y="1079"/>
                  </a:cubicBezTo>
                  <a:cubicBezTo>
                    <a:pt x="5612" y="1079"/>
                    <a:pt x="5587" y="1087"/>
                    <a:pt x="5565" y="1106"/>
                  </a:cubicBezTo>
                  <a:cubicBezTo>
                    <a:pt x="5510" y="1152"/>
                    <a:pt x="5532" y="1284"/>
                    <a:pt x="5591" y="1432"/>
                  </a:cubicBezTo>
                  <a:cubicBezTo>
                    <a:pt x="5539" y="1499"/>
                    <a:pt x="5450" y="1592"/>
                    <a:pt x="5294" y="1709"/>
                  </a:cubicBezTo>
                  <a:cubicBezTo>
                    <a:pt x="5152" y="1814"/>
                    <a:pt x="4977" y="1868"/>
                    <a:pt x="4817" y="1895"/>
                  </a:cubicBezTo>
                  <a:cubicBezTo>
                    <a:pt x="4603" y="1551"/>
                    <a:pt x="4303" y="1276"/>
                    <a:pt x="3911" y="1151"/>
                  </a:cubicBezTo>
                  <a:cubicBezTo>
                    <a:pt x="3910" y="1022"/>
                    <a:pt x="3928" y="883"/>
                    <a:pt x="3982" y="759"/>
                  </a:cubicBezTo>
                  <a:cubicBezTo>
                    <a:pt x="3997" y="726"/>
                    <a:pt x="4010" y="696"/>
                    <a:pt x="4025" y="667"/>
                  </a:cubicBezTo>
                  <a:cubicBezTo>
                    <a:pt x="4089" y="535"/>
                    <a:pt x="4214" y="447"/>
                    <a:pt x="4358" y="421"/>
                  </a:cubicBezTo>
                  <a:cubicBezTo>
                    <a:pt x="4397" y="415"/>
                    <a:pt x="4429" y="403"/>
                    <a:pt x="4454" y="385"/>
                  </a:cubicBezTo>
                  <a:cubicBezTo>
                    <a:pt x="4583" y="282"/>
                    <a:pt x="4326" y="99"/>
                    <a:pt x="3937" y="15"/>
                  </a:cubicBezTo>
                  <a:cubicBezTo>
                    <a:pt x="3937" y="15"/>
                    <a:pt x="3861" y="1"/>
                    <a:pt x="3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" name="Google Shape;220;p29"/>
            <p:cNvGrpSpPr/>
            <p:nvPr/>
          </p:nvGrpSpPr>
          <p:grpSpPr>
            <a:xfrm>
              <a:off x="5612503" y="1899445"/>
              <a:ext cx="1967248" cy="1613617"/>
              <a:chOff x="5612503" y="1899445"/>
              <a:chExt cx="1967248" cy="1613617"/>
            </a:xfrm>
          </p:grpSpPr>
          <p:sp>
            <p:nvSpPr>
              <p:cNvPr id="221" name="Google Shape;221;p29"/>
              <p:cNvSpPr/>
              <p:nvPr/>
            </p:nvSpPr>
            <p:spPr>
              <a:xfrm>
                <a:off x="7518837" y="2866655"/>
                <a:ext cx="60914" cy="6091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501" y="1"/>
                    </a:moveTo>
                    <a:cubicBezTo>
                      <a:pt x="226" y="1"/>
                      <a:pt x="1" y="224"/>
                      <a:pt x="1" y="501"/>
                    </a:cubicBezTo>
                    <a:cubicBezTo>
                      <a:pt x="1" y="777"/>
                      <a:pt x="224" y="1002"/>
                      <a:pt x="501" y="1002"/>
                    </a:cubicBezTo>
                    <a:cubicBezTo>
                      <a:pt x="777" y="1002"/>
                      <a:pt x="1002" y="778"/>
                      <a:pt x="1002" y="501"/>
                    </a:cubicBezTo>
                    <a:cubicBezTo>
                      <a:pt x="1002" y="226"/>
                      <a:pt x="777" y="1"/>
                      <a:pt x="5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9"/>
              <p:cNvSpPr/>
              <p:nvPr/>
            </p:nvSpPr>
            <p:spPr>
              <a:xfrm>
                <a:off x="7342782" y="2936749"/>
                <a:ext cx="52099" cy="52099"/>
              </a:xfrm>
              <a:custGeom>
                <a:avLst/>
                <a:gdLst/>
                <a:ahLst/>
                <a:cxnLst/>
                <a:rect l="l" t="t" r="r" b="b"/>
                <a:pathLst>
                  <a:path w="857" h="857" extrusionOk="0">
                    <a:moveTo>
                      <a:pt x="428" y="1"/>
                    </a:moveTo>
                    <a:cubicBezTo>
                      <a:pt x="191" y="1"/>
                      <a:pt x="1" y="192"/>
                      <a:pt x="1" y="429"/>
                    </a:cubicBezTo>
                    <a:cubicBezTo>
                      <a:pt x="1" y="666"/>
                      <a:pt x="191" y="857"/>
                      <a:pt x="428" y="857"/>
                    </a:cubicBezTo>
                    <a:cubicBezTo>
                      <a:pt x="665" y="857"/>
                      <a:pt x="857" y="666"/>
                      <a:pt x="857" y="429"/>
                    </a:cubicBezTo>
                    <a:cubicBezTo>
                      <a:pt x="857" y="193"/>
                      <a:pt x="665" y="2"/>
                      <a:pt x="4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9"/>
              <p:cNvSpPr/>
              <p:nvPr/>
            </p:nvSpPr>
            <p:spPr>
              <a:xfrm>
                <a:off x="6820208" y="3283388"/>
                <a:ext cx="52099" cy="52099"/>
              </a:xfrm>
              <a:custGeom>
                <a:avLst/>
                <a:gdLst/>
                <a:ahLst/>
                <a:cxnLst/>
                <a:rect l="l" t="t" r="r" b="b"/>
                <a:pathLst>
                  <a:path w="857" h="857" extrusionOk="0">
                    <a:moveTo>
                      <a:pt x="428" y="0"/>
                    </a:moveTo>
                    <a:cubicBezTo>
                      <a:pt x="191" y="0"/>
                      <a:pt x="0" y="192"/>
                      <a:pt x="0" y="429"/>
                    </a:cubicBezTo>
                    <a:cubicBezTo>
                      <a:pt x="0" y="666"/>
                      <a:pt x="191" y="856"/>
                      <a:pt x="428" y="856"/>
                    </a:cubicBezTo>
                    <a:cubicBezTo>
                      <a:pt x="664" y="856"/>
                      <a:pt x="856" y="666"/>
                      <a:pt x="856" y="429"/>
                    </a:cubicBezTo>
                    <a:cubicBezTo>
                      <a:pt x="856" y="192"/>
                      <a:pt x="663" y="0"/>
                      <a:pt x="4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9"/>
              <p:cNvSpPr/>
              <p:nvPr/>
            </p:nvSpPr>
            <p:spPr>
              <a:xfrm>
                <a:off x="6868234" y="2232406"/>
                <a:ext cx="60914" cy="6091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501" y="1"/>
                    </a:moveTo>
                    <a:cubicBezTo>
                      <a:pt x="224" y="1"/>
                      <a:pt x="0" y="223"/>
                      <a:pt x="0" y="501"/>
                    </a:cubicBezTo>
                    <a:cubicBezTo>
                      <a:pt x="0" y="777"/>
                      <a:pt x="223" y="1002"/>
                      <a:pt x="501" y="1002"/>
                    </a:cubicBezTo>
                    <a:cubicBezTo>
                      <a:pt x="777" y="1002"/>
                      <a:pt x="1002" y="778"/>
                      <a:pt x="1002" y="501"/>
                    </a:cubicBezTo>
                    <a:cubicBezTo>
                      <a:pt x="1002" y="224"/>
                      <a:pt x="777" y="1"/>
                      <a:pt x="5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9"/>
              <p:cNvSpPr/>
              <p:nvPr/>
            </p:nvSpPr>
            <p:spPr>
              <a:xfrm>
                <a:off x="6313988" y="2024921"/>
                <a:ext cx="60975" cy="60914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02" extrusionOk="0">
                    <a:moveTo>
                      <a:pt x="503" y="1"/>
                    </a:moveTo>
                    <a:cubicBezTo>
                      <a:pt x="503" y="1"/>
                      <a:pt x="502" y="1"/>
                      <a:pt x="502" y="1"/>
                    </a:cubicBezTo>
                    <a:cubicBezTo>
                      <a:pt x="226" y="1"/>
                      <a:pt x="1" y="224"/>
                      <a:pt x="1" y="501"/>
                    </a:cubicBezTo>
                    <a:cubicBezTo>
                      <a:pt x="1" y="777"/>
                      <a:pt x="225" y="1002"/>
                      <a:pt x="502" y="1002"/>
                    </a:cubicBezTo>
                    <a:cubicBezTo>
                      <a:pt x="777" y="1002"/>
                      <a:pt x="1002" y="778"/>
                      <a:pt x="1002" y="501"/>
                    </a:cubicBezTo>
                    <a:cubicBezTo>
                      <a:pt x="1002" y="224"/>
                      <a:pt x="778" y="1"/>
                      <a:pt x="5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9"/>
              <p:cNvSpPr/>
              <p:nvPr/>
            </p:nvSpPr>
            <p:spPr>
              <a:xfrm>
                <a:off x="6303106" y="3222960"/>
                <a:ext cx="60914" cy="6091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501" y="1"/>
                    </a:moveTo>
                    <a:cubicBezTo>
                      <a:pt x="224" y="1"/>
                      <a:pt x="0" y="224"/>
                      <a:pt x="0" y="501"/>
                    </a:cubicBezTo>
                    <a:cubicBezTo>
                      <a:pt x="0" y="777"/>
                      <a:pt x="223" y="1002"/>
                      <a:pt x="501" y="1002"/>
                    </a:cubicBezTo>
                    <a:cubicBezTo>
                      <a:pt x="776" y="1002"/>
                      <a:pt x="1001" y="778"/>
                      <a:pt x="1001" y="501"/>
                    </a:cubicBezTo>
                    <a:cubicBezTo>
                      <a:pt x="1001" y="225"/>
                      <a:pt x="776" y="1"/>
                      <a:pt x="5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9"/>
              <p:cNvSpPr/>
              <p:nvPr/>
            </p:nvSpPr>
            <p:spPr>
              <a:xfrm>
                <a:off x="7161437" y="3452087"/>
                <a:ext cx="60914" cy="60975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3" extrusionOk="0">
                    <a:moveTo>
                      <a:pt x="501" y="1"/>
                    </a:moveTo>
                    <a:cubicBezTo>
                      <a:pt x="224" y="1"/>
                      <a:pt x="1" y="224"/>
                      <a:pt x="1" y="501"/>
                    </a:cubicBezTo>
                    <a:cubicBezTo>
                      <a:pt x="1" y="777"/>
                      <a:pt x="223" y="1002"/>
                      <a:pt x="501" y="1002"/>
                    </a:cubicBezTo>
                    <a:cubicBezTo>
                      <a:pt x="777" y="1002"/>
                      <a:pt x="1002" y="778"/>
                      <a:pt x="1002" y="501"/>
                    </a:cubicBezTo>
                    <a:cubicBezTo>
                      <a:pt x="1002" y="226"/>
                      <a:pt x="777" y="1"/>
                      <a:pt x="5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9"/>
              <p:cNvSpPr/>
              <p:nvPr/>
            </p:nvSpPr>
            <p:spPr>
              <a:xfrm>
                <a:off x="5612503" y="3250195"/>
                <a:ext cx="60914" cy="6091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501" y="1"/>
                    </a:moveTo>
                    <a:cubicBezTo>
                      <a:pt x="224" y="1"/>
                      <a:pt x="0" y="224"/>
                      <a:pt x="0" y="501"/>
                    </a:cubicBezTo>
                    <a:cubicBezTo>
                      <a:pt x="0" y="778"/>
                      <a:pt x="224" y="1002"/>
                      <a:pt x="501" y="1002"/>
                    </a:cubicBezTo>
                    <a:cubicBezTo>
                      <a:pt x="777" y="1002"/>
                      <a:pt x="1001" y="778"/>
                      <a:pt x="1001" y="501"/>
                    </a:cubicBezTo>
                    <a:cubicBezTo>
                      <a:pt x="1001" y="224"/>
                      <a:pt x="777" y="1"/>
                      <a:pt x="5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9"/>
              <p:cNvSpPr/>
              <p:nvPr/>
            </p:nvSpPr>
            <p:spPr>
              <a:xfrm>
                <a:off x="7368801" y="2684399"/>
                <a:ext cx="90581" cy="9052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89" extrusionOk="0">
                    <a:moveTo>
                      <a:pt x="744" y="0"/>
                    </a:moveTo>
                    <a:cubicBezTo>
                      <a:pt x="334" y="0"/>
                      <a:pt x="0" y="333"/>
                      <a:pt x="0" y="744"/>
                    </a:cubicBezTo>
                    <a:cubicBezTo>
                      <a:pt x="0" y="1156"/>
                      <a:pt x="334" y="1488"/>
                      <a:pt x="744" y="1488"/>
                    </a:cubicBezTo>
                    <a:cubicBezTo>
                      <a:pt x="1155" y="1488"/>
                      <a:pt x="1489" y="1156"/>
                      <a:pt x="1489" y="744"/>
                    </a:cubicBezTo>
                    <a:cubicBezTo>
                      <a:pt x="1489" y="333"/>
                      <a:pt x="1155" y="0"/>
                      <a:pt x="7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9"/>
              <p:cNvSpPr/>
              <p:nvPr/>
            </p:nvSpPr>
            <p:spPr>
              <a:xfrm>
                <a:off x="6325843" y="3021250"/>
                <a:ext cx="90581" cy="90581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90" extrusionOk="0">
                    <a:moveTo>
                      <a:pt x="746" y="1"/>
                    </a:moveTo>
                    <a:cubicBezTo>
                      <a:pt x="335" y="1"/>
                      <a:pt x="1" y="334"/>
                      <a:pt x="1" y="746"/>
                    </a:cubicBezTo>
                    <a:cubicBezTo>
                      <a:pt x="1" y="1156"/>
                      <a:pt x="335" y="1490"/>
                      <a:pt x="746" y="1490"/>
                    </a:cubicBezTo>
                    <a:cubicBezTo>
                      <a:pt x="1156" y="1490"/>
                      <a:pt x="1490" y="1156"/>
                      <a:pt x="1490" y="746"/>
                    </a:cubicBezTo>
                    <a:cubicBezTo>
                      <a:pt x="1490" y="334"/>
                      <a:pt x="1156" y="1"/>
                      <a:pt x="7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9"/>
              <p:cNvSpPr/>
              <p:nvPr/>
            </p:nvSpPr>
            <p:spPr>
              <a:xfrm>
                <a:off x="6168633" y="1899445"/>
                <a:ext cx="90520" cy="90581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90" extrusionOk="0">
                    <a:moveTo>
                      <a:pt x="745" y="1"/>
                    </a:moveTo>
                    <a:cubicBezTo>
                      <a:pt x="333" y="1"/>
                      <a:pt x="1" y="335"/>
                      <a:pt x="1" y="745"/>
                    </a:cubicBezTo>
                    <a:cubicBezTo>
                      <a:pt x="1" y="1156"/>
                      <a:pt x="333" y="1490"/>
                      <a:pt x="745" y="1490"/>
                    </a:cubicBezTo>
                    <a:cubicBezTo>
                      <a:pt x="1156" y="1490"/>
                      <a:pt x="1489" y="1156"/>
                      <a:pt x="1489" y="745"/>
                    </a:cubicBezTo>
                    <a:cubicBezTo>
                      <a:pt x="1489" y="335"/>
                      <a:pt x="1156" y="1"/>
                      <a:pt x="7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9"/>
              <p:cNvSpPr/>
              <p:nvPr/>
            </p:nvSpPr>
            <p:spPr>
              <a:xfrm>
                <a:off x="6978026" y="2335449"/>
                <a:ext cx="90581" cy="90581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90" extrusionOk="0">
                    <a:moveTo>
                      <a:pt x="746" y="0"/>
                    </a:moveTo>
                    <a:cubicBezTo>
                      <a:pt x="335" y="0"/>
                      <a:pt x="1" y="334"/>
                      <a:pt x="1" y="745"/>
                    </a:cubicBezTo>
                    <a:cubicBezTo>
                      <a:pt x="1" y="1156"/>
                      <a:pt x="335" y="1489"/>
                      <a:pt x="746" y="1489"/>
                    </a:cubicBezTo>
                    <a:cubicBezTo>
                      <a:pt x="1156" y="1489"/>
                      <a:pt x="1490" y="1156"/>
                      <a:pt x="1490" y="745"/>
                    </a:cubicBezTo>
                    <a:cubicBezTo>
                      <a:pt x="1490" y="334"/>
                      <a:pt x="1156" y="0"/>
                      <a:pt x="7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9"/>
              <p:cNvSpPr/>
              <p:nvPr/>
            </p:nvSpPr>
            <p:spPr>
              <a:xfrm>
                <a:off x="5848074" y="2978452"/>
                <a:ext cx="90581" cy="90581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90" extrusionOk="0">
                    <a:moveTo>
                      <a:pt x="745" y="1"/>
                    </a:moveTo>
                    <a:cubicBezTo>
                      <a:pt x="334" y="1"/>
                      <a:pt x="1" y="334"/>
                      <a:pt x="1" y="746"/>
                    </a:cubicBezTo>
                    <a:cubicBezTo>
                      <a:pt x="1" y="1157"/>
                      <a:pt x="334" y="1489"/>
                      <a:pt x="745" y="1489"/>
                    </a:cubicBezTo>
                    <a:cubicBezTo>
                      <a:pt x="1156" y="1489"/>
                      <a:pt x="1490" y="1157"/>
                      <a:pt x="1490" y="746"/>
                    </a:cubicBezTo>
                    <a:cubicBezTo>
                      <a:pt x="1490" y="334"/>
                      <a:pt x="1156" y="1"/>
                      <a:pt x="7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29"/>
            <p:cNvGrpSpPr/>
            <p:nvPr/>
          </p:nvGrpSpPr>
          <p:grpSpPr>
            <a:xfrm>
              <a:off x="5345197" y="1508670"/>
              <a:ext cx="872191" cy="439530"/>
              <a:chOff x="5345197" y="1508670"/>
              <a:chExt cx="872191" cy="439530"/>
            </a:xfrm>
          </p:grpSpPr>
          <p:sp>
            <p:nvSpPr>
              <p:cNvPr id="235" name="Google Shape;235;p29"/>
              <p:cNvSpPr/>
              <p:nvPr/>
            </p:nvSpPr>
            <p:spPr>
              <a:xfrm>
                <a:off x="5844669" y="1575420"/>
                <a:ext cx="372719" cy="372780"/>
              </a:xfrm>
              <a:custGeom>
                <a:avLst/>
                <a:gdLst/>
                <a:ahLst/>
                <a:cxnLst/>
                <a:rect l="l" t="t" r="r" b="b"/>
                <a:pathLst>
                  <a:path w="6131" h="6132" extrusionOk="0">
                    <a:moveTo>
                      <a:pt x="453" y="1"/>
                    </a:moveTo>
                    <a:cubicBezTo>
                      <a:pt x="202" y="1"/>
                      <a:pt x="1" y="204"/>
                      <a:pt x="1" y="453"/>
                    </a:cubicBezTo>
                    <a:cubicBezTo>
                      <a:pt x="1" y="704"/>
                      <a:pt x="203" y="905"/>
                      <a:pt x="453" y="905"/>
                    </a:cubicBezTo>
                    <a:cubicBezTo>
                      <a:pt x="548" y="905"/>
                      <a:pt x="637" y="876"/>
                      <a:pt x="711" y="824"/>
                    </a:cubicBezTo>
                    <a:lnTo>
                      <a:pt x="6019" y="6132"/>
                    </a:lnTo>
                    <a:lnTo>
                      <a:pt x="6131" y="6020"/>
                    </a:lnTo>
                    <a:lnTo>
                      <a:pt x="822" y="712"/>
                    </a:lnTo>
                    <a:cubicBezTo>
                      <a:pt x="874" y="639"/>
                      <a:pt x="905" y="550"/>
                      <a:pt x="905" y="453"/>
                    </a:cubicBezTo>
                    <a:cubicBezTo>
                      <a:pt x="905" y="203"/>
                      <a:pt x="702" y="1"/>
                      <a:pt x="4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9"/>
              <p:cNvSpPr/>
              <p:nvPr/>
            </p:nvSpPr>
            <p:spPr>
              <a:xfrm>
                <a:off x="5345197" y="1508670"/>
                <a:ext cx="383358" cy="9666"/>
              </a:xfrm>
              <a:custGeom>
                <a:avLst/>
                <a:gdLst/>
                <a:ahLst/>
                <a:cxnLst/>
                <a:rect l="l" t="t" r="r" b="b"/>
                <a:pathLst>
                  <a:path w="6306" h="159" extrusionOk="0">
                    <a:moveTo>
                      <a:pt x="0" y="1"/>
                    </a:moveTo>
                    <a:lnTo>
                      <a:pt x="0" y="159"/>
                    </a:lnTo>
                    <a:lnTo>
                      <a:pt x="6306" y="159"/>
                    </a:lnTo>
                    <a:lnTo>
                      <a:pt x="63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9"/>
              <p:cNvSpPr/>
              <p:nvPr/>
            </p:nvSpPr>
            <p:spPr>
              <a:xfrm>
                <a:off x="5345197" y="1570618"/>
                <a:ext cx="383358" cy="9727"/>
              </a:xfrm>
              <a:custGeom>
                <a:avLst/>
                <a:gdLst/>
                <a:ahLst/>
                <a:cxnLst/>
                <a:rect l="l" t="t" r="r" b="b"/>
                <a:pathLst>
                  <a:path w="6306" h="160" extrusionOk="0">
                    <a:moveTo>
                      <a:pt x="0" y="0"/>
                    </a:moveTo>
                    <a:lnTo>
                      <a:pt x="0" y="159"/>
                    </a:lnTo>
                    <a:lnTo>
                      <a:pt x="6306" y="159"/>
                    </a:lnTo>
                    <a:lnTo>
                      <a:pt x="63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" name="Google Shape;238;p29"/>
            <p:cNvGrpSpPr/>
            <p:nvPr/>
          </p:nvGrpSpPr>
          <p:grpSpPr>
            <a:xfrm>
              <a:off x="7511663" y="1833181"/>
              <a:ext cx="572848" cy="267061"/>
              <a:chOff x="7511663" y="1833181"/>
              <a:chExt cx="572848" cy="267061"/>
            </a:xfrm>
          </p:grpSpPr>
          <p:sp>
            <p:nvSpPr>
              <p:cNvPr id="239" name="Google Shape;239;p29"/>
              <p:cNvSpPr/>
              <p:nvPr/>
            </p:nvSpPr>
            <p:spPr>
              <a:xfrm>
                <a:off x="7511663" y="1860355"/>
                <a:ext cx="235632" cy="239887"/>
              </a:xfrm>
              <a:custGeom>
                <a:avLst/>
                <a:gdLst/>
                <a:ahLst/>
                <a:cxnLst/>
                <a:rect l="l" t="t" r="r" b="b"/>
                <a:pathLst>
                  <a:path w="3876" h="3946" extrusionOk="0">
                    <a:moveTo>
                      <a:pt x="3423" y="0"/>
                    </a:moveTo>
                    <a:cubicBezTo>
                      <a:pt x="3172" y="0"/>
                      <a:pt x="2971" y="203"/>
                      <a:pt x="2971" y="452"/>
                    </a:cubicBezTo>
                    <a:cubicBezTo>
                      <a:pt x="2971" y="566"/>
                      <a:pt x="3014" y="671"/>
                      <a:pt x="3084" y="751"/>
                    </a:cubicBezTo>
                    <a:lnTo>
                      <a:pt x="0" y="3834"/>
                    </a:lnTo>
                    <a:lnTo>
                      <a:pt x="112" y="3946"/>
                    </a:lnTo>
                    <a:lnTo>
                      <a:pt x="3209" y="849"/>
                    </a:lnTo>
                    <a:cubicBezTo>
                      <a:pt x="3272" y="884"/>
                      <a:pt x="3345" y="902"/>
                      <a:pt x="3424" y="902"/>
                    </a:cubicBezTo>
                    <a:cubicBezTo>
                      <a:pt x="3674" y="902"/>
                      <a:pt x="3876" y="700"/>
                      <a:pt x="3876" y="450"/>
                    </a:cubicBezTo>
                    <a:cubicBezTo>
                      <a:pt x="3875" y="203"/>
                      <a:pt x="3673" y="0"/>
                      <a:pt x="34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9"/>
              <p:cNvSpPr/>
              <p:nvPr/>
            </p:nvSpPr>
            <p:spPr>
              <a:xfrm>
                <a:off x="7819760" y="1833181"/>
                <a:ext cx="264751" cy="9666"/>
              </a:xfrm>
              <a:custGeom>
                <a:avLst/>
                <a:gdLst/>
                <a:ahLst/>
                <a:cxnLst/>
                <a:rect l="l" t="t" r="r" b="b"/>
                <a:pathLst>
                  <a:path w="4355" h="159" extrusionOk="0">
                    <a:moveTo>
                      <a:pt x="1" y="0"/>
                    </a:moveTo>
                    <a:lnTo>
                      <a:pt x="1" y="159"/>
                    </a:lnTo>
                    <a:lnTo>
                      <a:pt x="4355" y="159"/>
                    </a:lnTo>
                    <a:lnTo>
                      <a:pt x="43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9"/>
              <p:cNvSpPr/>
              <p:nvPr/>
            </p:nvSpPr>
            <p:spPr>
              <a:xfrm>
                <a:off x="7819760" y="1878228"/>
                <a:ext cx="264751" cy="9727"/>
              </a:xfrm>
              <a:custGeom>
                <a:avLst/>
                <a:gdLst/>
                <a:ahLst/>
                <a:cxnLst/>
                <a:rect l="l" t="t" r="r" b="b"/>
                <a:pathLst>
                  <a:path w="4355" h="160" extrusionOk="0">
                    <a:moveTo>
                      <a:pt x="1" y="0"/>
                    </a:moveTo>
                    <a:lnTo>
                      <a:pt x="1" y="159"/>
                    </a:lnTo>
                    <a:lnTo>
                      <a:pt x="4355" y="159"/>
                    </a:lnTo>
                    <a:lnTo>
                      <a:pt x="43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2" name="Google Shape;242;p29"/>
            <p:cNvSpPr/>
            <p:nvPr/>
          </p:nvSpPr>
          <p:spPr>
            <a:xfrm>
              <a:off x="5893364" y="2321893"/>
              <a:ext cx="278430" cy="275998"/>
            </a:xfrm>
            <a:custGeom>
              <a:avLst/>
              <a:gdLst/>
              <a:ahLst/>
              <a:cxnLst/>
              <a:rect l="l" t="t" r="r" b="b"/>
              <a:pathLst>
                <a:path w="4580" h="4540" extrusionOk="0">
                  <a:moveTo>
                    <a:pt x="1907" y="0"/>
                  </a:moveTo>
                  <a:lnTo>
                    <a:pt x="1627" y="33"/>
                  </a:lnTo>
                  <a:lnTo>
                    <a:pt x="897" y="301"/>
                  </a:lnTo>
                  <a:lnTo>
                    <a:pt x="515" y="803"/>
                  </a:lnTo>
                  <a:lnTo>
                    <a:pt x="1" y="1568"/>
                  </a:lnTo>
                  <a:lnTo>
                    <a:pt x="197" y="3071"/>
                  </a:lnTo>
                  <a:lnTo>
                    <a:pt x="618" y="3854"/>
                  </a:lnTo>
                  <a:cubicBezTo>
                    <a:pt x="618" y="3854"/>
                    <a:pt x="1162" y="4409"/>
                    <a:pt x="1229" y="4409"/>
                  </a:cubicBezTo>
                  <a:cubicBezTo>
                    <a:pt x="1230" y="4409"/>
                    <a:pt x="1231" y="4409"/>
                    <a:pt x="1231" y="4409"/>
                  </a:cubicBezTo>
                  <a:cubicBezTo>
                    <a:pt x="1236" y="4408"/>
                    <a:pt x="1246" y="4407"/>
                    <a:pt x="1259" y="4407"/>
                  </a:cubicBezTo>
                  <a:cubicBezTo>
                    <a:pt x="1398" y="4407"/>
                    <a:pt x="1947" y="4469"/>
                    <a:pt x="1947" y="4469"/>
                  </a:cubicBezTo>
                  <a:lnTo>
                    <a:pt x="2746" y="4539"/>
                  </a:lnTo>
                  <a:lnTo>
                    <a:pt x="3382" y="4322"/>
                  </a:lnTo>
                  <a:lnTo>
                    <a:pt x="4111" y="3667"/>
                  </a:lnTo>
                  <a:lnTo>
                    <a:pt x="4378" y="2805"/>
                  </a:lnTo>
                  <a:lnTo>
                    <a:pt x="4579" y="2109"/>
                  </a:lnTo>
                  <a:lnTo>
                    <a:pt x="4017" y="898"/>
                  </a:lnTo>
                  <a:lnTo>
                    <a:pt x="3564" y="607"/>
                  </a:lnTo>
                  <a:lnTo>
                    <a:pt x="2835" y="125"/>
                  </a:lnTo>
                  <a:lnTo>
                    <a:pt x="2531" y="87"/>
                  </a:lnTo>
                  <a:lnTo>
                    <a:pt x="2258" y="14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5779925" y="2223773"/>
              <a:ext cx="498073" cy="505854"/>
            </a:xfrm>
            <a:custGeom>
              <a:avLst/>
              <a:gdLst/>
              <a:ahLst/>
              <a:cxnLst/>
              <a:rect l="l" t="t" r="r" b="b"/>
              <a:pathLst>
                <a:path w="8193" h="8321" extrusionOk="0">
                  <a:moveTo>
                    <a:pt x="4958" y="2101"/>
                  </a:moveTo>
                  <a:cubicBezTo>
                    <a:pt x="4995" y="2101"/>
                    <a:pt x="5023" y="2123"/>
                    <a:pt x="5023" y="2123"/>
                  </a:cubicBezTo>
                  <a:cubicBezTo>
                    <a:pt x="5091" y="2129"/>
                    <a:pt x="5146" y="2167"/>
                    <a:pt x="5185" y="2218"/>
                  </a:cubicBezTo>
                  <a:cubicBezTo>
                    <a:pt x="5255" y="2313"/>
                    <a:pt x="5271" y="2450"/>
                    <a:pt x="5202" y="2525"/>
                  </a:cubicBezTo>
                  <a:lnTo>
                    <a:pt x="5204" y="2527"/>
                  </a:lnTo>
                  <a:cubicBezTo>
                    <a:pt x="5191" y="2540"/>
                    <a:pt x="5177" y="2551"/>
                    <a:pt x="5161" y="2561"/>
                  </a:cubicBezTo>
                  <a:cubicBezTo>
                    <a:pt x="5131" y="2576"/>
                    <a:pt x="5099" y="2583"/>
                    <a:pt x="5067" y="2583"/>
                  </a:cubicBezTo>
                  <a:cubicBezTo>
                    <a:pt x="4917" y="2583"/>
                    <a:pt x="4770" y="2431"/>
                    <a:pt x="4827" y="2247"/>
                  </a:cubicBezTo>
                  <a:cubicBezTo>
                    <a:pt x="4864" y="2129"/>
                    <a:pt x="4917" y="2101"/>
                    <a:pt x="4958" y="2101"/>
                  </a:cubicBezTo>
                  <a:close/>
                  <a:moveTo>
                    <a:pt x="3868" y="1704"/>
                  </a:moveTo>
                  <a:cubicBezTo>
                    <a:pt x="3900" y="1704"/>
                    <a:pt x="3938" y="1711"/>
                    <a:pt x="3980" y="1721"/>
                  </a:cubicBezTo>
                  <a:cubicBezTo>
                    <a:pt x="4089" y="1752"/>
                    <a:pt x="4222" y="1820"/>
                    <a:pt x="4320" y="1910"/>
                  </a:cubicBezTo>
                  <a:cubicBezTo>
                    <a:pt x="4404" y="1986"/>
                    <a:pt x="4465" y="2077"/>
                    <a:pt x="4466" y="2173"/>
                  </a:cubicBezTo>
                  <a:cubicBezTo>
                    <a:pt x="4474" y="2417"/>
                    <a:pt x="4070" y="2685"/>
                    <a:pt x="3598" y="2685"/>
                  </a:cubicBezTo>
                  <a:cubicBezTo>
                    <a:pt x="3566" y="2685"/>
                    <a:pt x="3533" y="2684"/>
                    <a:pt x="3500" y="2681"/>
                  </a:cubicBezTo>
                  <a:cubicBezTo>
                    <a:pt x="3188" y="2659"/>
                    <a:pt x="2968" y="2581"/>
                    <a:pt x="2887" y="2436"/>
                  </a:cubicBezTo>
                  <a:cubicBezTo>
                    <a:pt x="2836" y="2345"/>
                    <a:pt x="2841" y="2228"/>
                    <a:pt x="2912" y="2083"/>
                  </a:cubicBezTo>
                  <a:cubicBezTo>
                    <a:pt x="2950" y="2003"/>
                    <a:pt x="3013" y="1940"/>
                    <a:pt x="3089" y="1890"/>
                  </a:cubicBezTo>
                  <a:cubicBezTo>
                    <a:pt x="3376" y="1705"/>
                    <a:pt x="3850" y="1705"/>
                    <a:pt x="3850" y="1705"/>
                  </a:cubicBezTo>
                  <a:cubicBezTo>
                    <a:pt x="3856" y="1704"/>
                    <a:pt x="3861" y="1704"/>
                    <a:pt x="3868" y="1704"/>
                  </a:cubicBezTo>
                  <a:close/>
                  <a:moveTo>
                    <a:pt x="5455" y="2617"/>
                  </a:moveTo>
                  <a:cubicBezTo>
                    <a:pt x="5690" y="2617"/>
                    <a:pt x="5864" y="2832"/>
                    <a:pt x="5864" y="2832"/>
                  </a:cubicBezTo>
                  <a:cubicBezTo>
                    <a:pt x="5931" y="2913"/>
                    <a:pt x="5982" y="3010"/>
                    <a:pt x="6019" y="3116"/>
                  </a:cubicBezTo>
                  <a:cubicBezTo>
                    <a:pt x="6142" y="3456"/>
                    <a:pt x="6094" y="3875"/>
                    <a:pt x="5750" y="4031"/>
                  </a:cubicBezTo>
                  <a:cubicBezTo>
                    <a:pt x="5652" y="4076"/>
                    <a:pt x="5569" y="4095"/>
                    <a:pt x="5498" y="4095"/>
                  </a:cubicBezTo>
                  <a:cubicBezTo>
                    <a:pt x="5238" y="4095"/>
                    <a:pt x="5130" y="3839"/>
                    <a:pt x="5026" y="3591"/>
                  </a:cubicBezTo>
                  <a:cubicBezTo>
                    <a:pt x="4909" y="3313"/>
                    <a:pt x="5075" y="2807"/>
                    <a:pt x="5299" y="2662"/>
                  </a:cubicBezTo>
                  <a:cubicBezTo>
                    <a:pt x="5331" y="2641"/>
                    <a:pt x="5362" y="2627"/>
                    <a:pt x="5394" y="2622"/>
                  </a:cubicBezTo>
                  <a:cubicBezTo>
                    <a:pt x="5414" y="2619"/>
                    <a:pt x="5435" y="2617"/>
                    <a:pt x="5455" y="2617"/>
                  </a:cubicBezTo>
                  <a:close/>
                  <a:moveTo>
                    <a:pt x="3970" y="3173"/>
                  </a:moveTo>
                  <a:cubicBezTo>
                    <a:pt x="4232" y="3173"/>
                    <a:pt x="4459" y="3318"/>
                    <a:pt x="4459" y="3318"/>
                  </a:cubicBezTo>
                  <a:cubicBezTo>
                    <a:pt x="4766" y="3489"/>
                    <a:pt x="4814" y="3933"/>
                    <a:pt x="4795" y="4223"/>
                  </a:cubicBezTo>
                  <a:cubicBezTo>
                    <a:pt x="4781" y="4426"/>
                    <a:pt x="4399" y="4600"/>
                    <a:pt x="4056" y="4600"/>
                  </a:cubicBezTo>
                  <a:cubicBezTo>
                    <a:pt x="3913" y="4600"/>
                    <a:pt x="3777" y="4570"/>
                    <a:pt x="3678" y="4500"/>
                  </a:cubicBezTo>
                  <a:cubicBezTo>
                    <a:pt x="3338" y="4258"/>
                    <a:pt x="3294" y="3485"/>
                    <a:pt x="3655" y="3259"/>
                  </a:cubicBezTo>
                  <a:cubicBezTo>
                    <a:pt x="3757" y="3195"/>
                    <a:pt x="3867" y="3173"/>
                    <a:pt x="3970" y="3173"/>
                  </a:cubicBezTo>
                  <a:close/>
                  <a:moveTo>
                    <a:pt x="2637" y="2855"/>
                  </a:moveTo>
                  <a:cubicBezTo>
                    <a:pt x="2844" y="2855"/>
                    <a:pt x="2993" y="2999"/>
                    <a:pt x="2993" y="2999"/>
                  </a:cubicBezTo>
                  <a:cubicBezTo>
                    <a:pt x="3347" y="3407"/>
                    <a:pt x="3196" y="4532"/>
                    <a:pt x="2839" y="4735"/>
                  </a:cubicBezTo>
                  <a:cubicBezTo>
                    <a:pt x="2739" y="4793"/>
                    <a:pt x="2651" y="4821"/>
                    <a:pt x="2572" y="4821"/>
                  </a:cubicBezTo>
                  <a:cubicBezTo>
                    <a:pt x="2368" y="4821"/>
                    <a:pt x="2218" y="4632"/>
                    <a:pt x="2063" y="4252"/>
                  </a:cubicBezTo>
                  <a:cubicBezTo>
                    <a:pt x="2057" y="4241"/>
                    <a:pt x="2055" y="4229"/>
                    <a:pt x="2050" y="4219"/>
                  </a:cubicBezTo>
                  <a:cubicBezTo>
                    <a:pt x="1927" y="3890"/>
                    <a:pt x="1955" y="3557"/>
                    <a:pt x="2077" y="3299"/>
                  </a:cubicBezTo>
                  <a:cubicBezTo>
                    <a:pt x="2147" y="3148"/>
                    <a:pt x="2247" y="3025"/>
                    <a:pt x="2365" y="2943"/>
                  </a:cubicBezTo>
                  <a:cubicBezTo>
                    <a:pt x="2461" y="2878"/>
                    <a:pt x="2554" y="2855"/>
                    <a:pt x="2637" y="2855"/>
                  </a:cubicBezTo>
                  <a:close/>
                  <a:moveTo>
                    <a:pt x="5543" y="4430"/>
                  </a:moveTo>
                  <a:cubicBezTo>
                    <a:pt x="5589" y="4430"/>
                    <a:pt x="5621" y="4435"/>
                    <a:pt x="5621" y="4435"/>
                  </a:cubicBezTo>
                  <a:cubicBezTo>
                    <a:pt x="6078" y="4559"/>
                    <a:pt x="5788" y="5052"/>
                    <a:pt x="5565" y="5058"/>
                  </a:cubicBezTo>
                  <a:cubicBezTo>
                    <a:pt x="5563" y="5058"/>
                    <a:pt x="5561" y="5058"/>
                    <a:pt x="5559" y="5058"/>
                  </a:cubicBezTo>
                  <a:cubicBezTo>
                    <a:pt x="5337" y="5058"/>
                    <a:pt x="5121" y="4680"/>
                    <a:pt x="5240" y="4538"/>
                  </a:cubicBezTo>
                  <a:cubicBezTo>
                    <a:pt x="5318" y="4446"/>
                    <a:pt x="5456" y="4430"/>
                    <a:pt x="5543" y="4430"/>
                  </a:cubicBezTo>
                  <a:close/>
                  <a:moveTo>
                    <a:pt x="3088" y="4934"/>
                  </a:moveTo>
                  <a:cubicBezTo>
                    <a:pt x="3150" y="4934"/>
                    <a:pt x="3196" y="4940"/>
                    <a:pt x="3196" y="4940"/>
                  </a:cubicBezTo>
                  <a:cubicBezTo>
                    <a:pt x="3295" y="4945"/>
                    <a:pt x="3431" y="5000"/>
                    <a:pt x="3291" y="5276"/>
                  </a:cubicBezTo>
                  <a:cubicBezTo>
                    <a:pt x="3228" y="5398"/>
                    <a:pt x="3132" y="5458"/>
                    <a:pt x="3038" y="5458"/>
                  </a:cubicBezTo>
                  <a:cubicBezTo>
                    <a:pt x="3004" y="5458"/>
                    <a:pt x="2970" y="5450"/>
                    <a:pt x="2938" y="5434"/>
                  </a:cubicBezTo>
                  <a:cubicBezTo>
                    <a:pt x="2853" y="5398"/>
                    <a:pt x="2784" y="5316"/>
                    <a:pt x="2751" y="5190"/>
                  </a:cubicBezTo>
                  <a:cubicBezTo>
                    <a:pt x="2690" y="4967"/>
                    <a:pt x="2937" y="4934"/>
                    <a:pt x="3088" y="4934"/>
                  </a:cubicBezTo>
                  <a:close/>
                  <a:moveTo>
                    <a:pt x="4689" y="4785"/>
                  </a:moveTo>
                  <a:cubicBezTo>
                    <a:pt x="4883" y="4785"/>
                    <a:pt x="4984" y="4860"/>
                    <a:pt x="4984" y="4860"/>
                  </a:cubicBezTo>
                  <a:cubicBezTo>
                    <a:pt x="5676" y="5179"/>
                    <a:pt x="4951" y="5887"/>
                    <a:pt x="4592" y="5920"/>
                  </a:cubicBezTo>
                  <a:cubicBezTo>
                    <a:pt x="4570" y="5921"/>
                    <a:pt x="4548" y="5925"/>
                    <a:pt x="4525" y="5925"/>
                  </a:cubicBezTo>
                  <a:lnTo>
                    <a:pt x="4524" y="5926"/>
                  </a:lnTo>
                  <a:cubicBezTo>
                    <a:pt x="4404" y="5936"/>
                    <a:pt x="4258" y="5948"/>
                    <a:pt x="4109" y="5948"/>
                  </a:cubicBezTo>
                  <a:cubicBezTo>
                    <a:pt x="3941" y="5948"/>
                    <a:pt x="3771" y="5933"/>
                    <a:pt x="3632" y="5883"/>
                  </a:cubicBezTo>
                  <a:cubicBezTo>
                    <a:pt x="3503" y="5836"/>
                    <a:pt x="3402" y="5758"/>
                    <a:pt x="3361" y="5634"/>
                  </a:cubicBezTo>
                  <a:cubicBezTo>
                    <a:pt x="3226" y="5235"/>
                    <a:pt x="3995" y="4976"/>
                    <a:pt x="4386" y="4840"/>
                  </a:cubicBezTo>
                  <a:cubicBezTo>
                    <a:pt x="4504" y="4799"/>
                    <a:pt x="4605" y="4785"/>
                    <a:pt x="4689" y="4785"/>
                  </a:cubicBezTo>
                  <a:close/>
                  <a:moveTo>
                    <a:pt x="4333" y="0"/>
                  </a:moveTo>
                  <a:cubicBezTo>
                    <a:pt x="4331" y="0"/>
                    <a:pt x="4329" y="0"/>
                    <a:pt x="4328" y="0"/>
                  </a:cubicBezTo>
                  <a:cubicBezTo>
                    <a:pt x="4328" y="0"/>
                    <a:pt x="3876" y="17"/>
                    <a:pt x="3904" y="221"/>
                  </a:cubicBezTo>
                  <a:cubicBezTo>
                    <a:pt x="3913" y="298"/>
                    <a:pt x="4045" y="355"/>
                    <a:pt x="4215" y="387"/>
                  </a:cubicBezTo>
                  <a:cubicBezTo>
                    <a:pt x="4246" y="472"/>
                    <a:pt x="4276" y="607"/>
                    <a:pt x="4291" y="818"/>
                  </a:cubicBezTo>
                  <a:cubicBezTo>
                    <a:pt x="4307" y="1035"/>
                    <a:pt x="4237" y="1254"/>
                    <a:pt x="4154" y="1428"/>
                  </a:cubicBezTo>
                  <a:cubicBezTo>
                    <a:pt x="3989" y="1397"/>
                    <a:pt x="3828" y="1376"/>
                    <a:pt x="3667" y="1376"/>
                  </a:cubicBezTo>
                  <a:cubicBezTo>
                    <a:pt x="3392" y="1376"/>
                    <a:pt x="3120" y="1437"/>
                    <a:pt x="2837" y="1614"/>
                  </a:cubicBezTo>
                  <a:cubicBezTo>
                    <a:pt x="2786" y="1645"/>
                    <a:pt x="2737" y="1679"/>
                    <a:pt x="2688" y="1712"/>
                  </a:cubicBezTo>
                  <a:cubicBezTo>
                    <a:pt x="2488" y="1602"/>
                    <a:pt x="2279" y="1447"/>
                    <a:pt x="2140" y="1240"/>
                  </a:cubicBezTo>
                  <a:cubicBezTo>
                    <a:pt x="1983" y="1003"/>
                    <a:pt x="1909" y="836"/>
                    <a:pt x="1875" y="726"/>
                  </a:cubicBezTo>
                  <a:cubicBezTo>
                    <a:pt x="1987" y="587"/>
                    <a:pt x="2058" y="448"/>
                    <a:pt x="2049" y="348"/>
                  </a:cubicBezTo>
                  <a:cubicBezTo>
                    <a:pt x="2041" y="273"/>
                    <a:pt x="1994" y="238"/>
                    <a:pt x="1919" y="238"/>
                  </a:cubicBezTo>
                  <a:cubicBezTo>
                    <a:pt x="1755" y="238"/>
                    <a:pt x="1459" y="410"/>
                    <a:pt x="1170" y="699"/>
                  </a:cubicBezTo>
                  <a:cubicBezTo>
                    <a:pt x="1170" y="699"/>
                    <a:pt x="775" y="1121"/>
                    <a:pt x="986" y="1282"/>
                  </a:cubicBezTo>
                  <a:cubicBezTo>
                    <a:pt x="1006" y="1298"/>
                    <a:pt x="1032" y="1305"/>
                    <a:pt x="1063" y="1305"/>
                  </a:cubicBezTo>
                  <a:cubicBezTo>
                    <a:pt x="1152" y="1305"/>
                    <a:pt x="1281" y="1243"/>
                    <a:pt x="1417" y="1151"/>
                  </a:cubicBezTo>
                  <a:cubicBezTo>
                    <a:pt x="1523" y="1200"/>
                    <a:pt x="1674" y="1295"/>
                    <a:pt x="1877" y="1470"/>
                  </a:cubicBezTo>
                  <a:cubicBezTo>
                    <a:pt x="2059" y="1630"/>
                    <a:pt x="2185" y="1848"/>
                    <a:pt x="2268" y="2056"/>
                  </a:cubicBezTo>
                  <a:cubicBezTo>
                    <a:pt x="1869" y="2444"/>
                    <a:pt x="1589" y="2932"/>
                    <a:pt x="1535" y="3494"/>
                  </a:cubicBezTo>
                  <a:cubicBezTo>
                    <a:pt x="1430" y="3519"/>
                    <a:pt x="1317" y="3535"/>
                    <a:pt x="1204" y="3535"/>
                  </a:cubicBezTo>
                  <a:cubicBezTo>
                    <a:pt x="1132" y="3535"/>
                    <a:pt x="1059" y="3528"/>
                    <a:pt x="987" y="3513"/>
                  </a:cubicBezTo>
                  <a:cubicBezTo>
                    <a:pt x="938" y="3504"/>
                    <a:pt x="893" y="3494"/>
                    <a:pt x="850" y="3482"/>
                  </a:cubicBezTo>
                  <a:cubicBezTo>
                    <a:pt x="654" y="3435"/>
                    <a:pt x="498" y="3294"/>
                    <a:pt x="422" y="3106"/>
                  </a:cubicBezTo>
                  <a:cubicBezTo>
                    <a:pt x="401" y="3056"/>
                    <a:pt x="375" y="3015"/>
                    <a:pt x="345" y="2989"/>
                  </a:cubicBezTo>
                  <a:cubicBezTo>
                    <a:pt x="321" y="2969"/>
                    <a:pt x="297" y="2960"/>
                    <a:pt x="274" y="2960"/>
                  </a:cubicBezTo>
                  <a:cubicBezTo>
                    <a:pt x="126" y="2960"/>
                    <a:pt x="0" y="3322"/>
                    <a:pt x="1" y="3794"/>
                  </a:cubicBezTo>
                  <a:cubicBezTo>
                    <a:pt x="1" y="3794"/>
                    <a:pt x="16" y="4297"/>
                    <a:pt x="242" y="4297"/>
                  </a:cubicBezTo>
                  <a:cubicBezTo>
                    <a:pt x="249" y="4297"/>
                    <a:pt x="256" y="4297"/>
                    <a:pt x="263" y="4296"/>
                  </a:cubicBezTo>
                  <a:cubicBezTo>
                    <a:pt x="307" y="4291"/>
                    <a:pt x="345" y="4248"/>
                    <a:pt x="379" y="4183"/>
                  </a:cubicBezTo>
                  <a:cubicBezTo>
                    <a:pt x="478" y="3988"/>
                    <a:pt x="678" y="3863"/>
                    <a:pt x="895" y="3843"/>
                  </a:cubicBezTo>
                  <a:cubicBezTo>
                    <a:pt x="918" y="3843"/>
                    <a:pt x="942" y="3838"/>
                    <a:pt x="968" y="3837"/>
                  </a:cubicBezTo>
                  <a:cubicBezTo>
                    <a:pt x="989" y="3836"/>
                    <a:pt x="1011" y="3836"/>
                    <a:pt x="1032" y="3836"/>
                  </a:cubicBezTo>
                  <a:cubicBezTo>
                    <a:pt x="1210" y="3836"/>
                    <a:pt x="1385" y="3878"/>
                    <a:pt x="1541" y="3939"/>
                  </a:cubicBezTo>
                  <a:cubicBezTo>
                    <a:pt x="1585" y="4340"/>
                    <a:pt x="1745" y="4774"/>
                    <a:pt x="2051" y="5232"/>
                  </a:cubicBezTo>
                  <a:cubicBezTo>
                    <a:pt x="2073" y="5265"/>
                    <a:pt x="2094" y="5300"/>
                    <a:pt x="2111" y="5335"/>
                  </a:cubicBezTo>
                  <a:cubicBezTo>
                    <a:pt x="1999" y="5564"/>
                    <a:pt x="1831" y="5817"/>
                    <a:pt x="1592" y="5978"/>
                  </a:cubicBezTo>
                  <a:cubicBezTo>
                    <a:pt x="1533" y="6016"/>
                    <a:pt x="1476" y="6051"/>
                    <a:pt x="1426" y="6081"/>
                  </a:cubicBezTo>
                  <a:cubicBezTo>
                    <a:pt x="1332" y="6136"/>
                    <a:pt x="1225" y="6165"/>
                    <a:pt x="1118" y="6165"/>
                  </a:cubicBezTo>
                  <a:cubicBezTo>
                    <a:pt x="1035" y="6165"/>
                    <a:pt x="951" y="6147"/>
                    <a:pt x="873" y="6110"/>
                  </a:cubicBezTo>
                  <a:cubicBezTo>
                    <a:pt x="814" y="6083"/>
                    <a:pt x="758" y="6068"/>
                    <a:pt x="712" y="6068"/>
                  </a:cubicBezTo>
                  <a:cubicBezTo>
                    <a:pt x="708" y="6068"/>
                    <a:pt x="704" y="6068"/>
                    <a:pt x="700" y="6068"/>
                  </a:cubicBezTo>
                  <a:cubicBezTo>
                    <a:pt x="457" y="6094"/>
                    <a:pt x="631" y="6529"/>
                    <a:pt x="1051" y="6948"/>
                  </a:cubicBezTo>
                  <a:cubicBezTo>
                    <a:pt x="1051" y="6948"/>
                    <a:pt x="1314" y="7193"/>
                    <a:pt x="1504" y="7193"/>
                  </a:cubicBezTo>
                  <a:cubicBezTo>
                    <a:pt x="1554" y="7193"/>
                    <a:pt x="1600" y="7176"/>
                    <a:pt x="1633" y="7132"/>
                  </a:cubicBezTo>
                  <a:cubicBezTo>
                    <a:pt x="1664" y="7091"/>
                    <a:pt x="1662" y="7026"/>
                    <a:pt x="1635" y="6948"/>
                  </a:cubicBezTo>
                  <a:cubicBezTo>
                    <a:pt x="1564" y="6745"/>
                    <a:pt x="1594" y="6520"/>
                    <a:pt x="1730" y="6352"/>
                  </a:cubicBezTo>
                  <a:cubicBezTo>
                    <a:pt x="1758" y="6318"/>
                    <a:pt x="1789" y="6280"/>
                    <a:pt x="1824" y="6240"/>
                  </a:cubicBezTo>
                  <a:cubicBezTo>
                    <a:pt x="1977" y="6066"/>
                    <a:pt x="2182" y="5942"/>
                    <a:pt x="2385" y="5861"/>
                  </a:cubicBezTo>
                  <a:cubicBezTo>
                    <a:pt x="2475" y="5973"/>
                    <a:pt x="2602" y="6079"/>
                    <a:pt x="2809" y="6169"/>
                  </a:cubicBezTo>
                  <a:cubicBezTo>
                    <a:pt x="3011" y="6257"/>
                    <a:pt x="3222" y="6280"/>
                    <a:pt x="3438" y="6280"/>
                  </a:cubicBezTo>
                  <a:cubicBezTo>
                    <a:pt x="3527" y="6280"/>
                    <a:pt x="3616" y="6277"/>
                    <a:pt x="3706" y="6272"/>
                  </a:cubicBezTo>
                  <a:cubicBezTo>
                    <a:pt x="3812" y="6531"/>
                    <a:pt x="3914" y="6899"/>
                    <a:pt x="3845" y="7245"/>
                  </a:cubicBezTo>
                  <a:cubicBezTo>
                    <a:pt x="3813" y="7405"/>
                    <a:pt x="3779" y="7529"/>
                    <a:pt x="3745" y="7626"/>
                  </a:cubicBezTo>
                  <a:cubicBezTo>
                    <a:pt x="3706" y="7728"/>
                    <a:pt x="3619" y="7800"/>
                    <a:pt x="3516" y="7826"/>
                  </a:cubicBezTo>
                  <a:cubicBezTo>
                    <a:pt x="3407" y="7853"/>
                    <a:pt x="3320" y="7891"/>
                    <a:pt x="3275" y="7946"/>
                  </a:cubicBezTo>
                  <a:cubicBezTo>
                    <a:pt x="3122" y="8136"/>
                    <a:pt x="3549" y="8320"/>
                    <a:pt x="4140" y="8320"/>
                  </a:cubicBezTo>
                  <a:cubicBezTo>
                    <a:pt x="4143" y="8320"/>
                    <a:pt x="4147" y="8320"/>
                    <a:pt x="4150" y="8320"/>
                  </a:cubicBezTo>
                  <a:cubicBezTo>
                    <a:pt x="4150" y="8320"/>
                    <a:pt x="4733" y="8302"/>
                    <a:pt x="4698" y="8037"/>
                  </a:cubicBezTo>
                  <a:cubicBezTo>
                    <a:pt x="4688" y="7963"/>
                    <a:pt x="4590" y="7903"/>
                    <a:pt x="4448" y="7860"/>
                  </a:cubicBezTo>
                  <a:cubicBezTo>
                    <a:pt x="4343" y="7827"/>
                    <a:pt x="4265" y="7739"/>
                    <a:pt x="4243" y="7628"/>
                  </a:cubicBezTo>
                  <a:cubicBezTo>
                    <a:pt x="4224" y="7534"/>
                    <a:pt x="4208" y="7415"/>
                    <a:pt x="4195" y="7267"/>
                  </a:cubicBezTo>
                  <a:cubicBezTo>
                    <a:pt x="4168" y="6895"/>
                    <a:pt x="4340" y="6522"/>
                    <a:pt x="4485" y="6276"/>
                  </a:cubicBezTo>
                  <a:lnTo>
                    <a:pt x="4531" y="6282"/>
                  </a:lnTo>
                  <a:cubicBezTo>
                    <a:pt x="4582" y="6291"/>
                    <a:pt x="4631" y="6295"/>
                    <a:pt x="4678" y="6295"/>
                  </a:cubicBezTo>
                  <a:cubicBezTo>
                    <a:pt x="4989" y="6295"/>
                    <a:pt x="5221" y="6116"/>
                    <a:pt x="5466" y="5958"/>
                  </a:cubicBezTo>
                  <a:cubicBezTo>
                    <a:pt x="5753" y="6068"/>
                    <a:pt x="6162" y="6276"/>
                    <a:pt x="6394" y="6623"/>
                  </a:cubicBezTo>
                  <a:cubicBezTo>
                    <a:pt x="6564" y="6879"/>
                    <a:pt x="6644" y="7057"/>
                    <a:pt x="6679" y="7179"/>
                  </a:cubicBezTo>
                  <a:cubicBezTo>
                    <a:pt x="6558" y="7330"/>
                    <a:pt x="6481" y="7478"/>
                    <a:pt x="6492" y="7588"/>
                  </a:cubicBezTo>
                  <a:cubicBezTo>
                    <a:pt x="6499" y="7670"/>
                    <a:pt x="6550" y="7708"/>
                    <a:pt x="6630" y="7708"/>
                  </a:cubicBezTo>
                  <a:cubicBezTo>
                    <a:pt x="6807" y="7708"/>
                    <a:pt x="7127" y="7521"/>
                    <a:pt x="7438" y="7207"/>
                  </a:cubicBezTo>
                  <a:cubicBezTo>
                    <a:pt x="7438" y="7207"/>
                    <a:pt x="7865" y="6751"/>
                    <a:pt x="7638" y="6577"/>
                  </a:cubicBezTo>
                  <a:cubicBezTo>
                    <a:pt x="7617" y="6561"/>
                    <a:pt x="7589" y="6553"/>
                    <a:pt x="7556" y="6553"/>
                  </a:cubicBezTo>
                  <a:cubicBezTo>
                    <a:pt x="7459" y="6553"/>
                    <a:pt x="7319" y="6619"/>
                    <a:pt x="7172" y="6718"/>
                  </a:cubicBezTo>
                  <a:cubicBezTo>
                    <a:pt x="7058" y="6667"/>
                    <a:pt x="6895" y="6565"/>
                    <a:pt x="6675" y="6373"/>
                  </a:cubicBezTo>
                  <a:cubicBezTo>
                    <a:pt x="6359" y="6098"/>
                    <a:pt x="6205" y="5665"/>
                    <a:pt x="6132" y="5366"/>
                  </a:cubicBezTo>
                  <a:cubicBezTo>
                    <a:pt x="6389" y="5032"/>
                    <a:pt x="6544" y="4635"/>
                    <a:pt x="6595" y="4219"/>
                  </a:cubicBezTo>
                  <a:cubicBezTo>
                    <a:pt x="6697" y="4186"/>
                    <a:pt x="6812" y="4163"/>
                    <a:pt x="6928" y="4163"/>
                  </a:cubicBezTo>
                  <a:cubicBezTo>
                    <a:pt x="6978" y="4163"/>
                    <a:pt x="7028" y="4167"/>
                    <a:pt x="7077" y="4177"/>
                  </a:cubicBezTo>
                  <a:cubicBezTo>
                    <a:pt x="7253" y="4212"/>
                    <a:pt x="7361" y="4253"/>
                    <a:pt x="7425" y="4288"/>
                  </a:cubicBezTo>
                  <a:cubicBezTo>
                    <a:pt x="7439" y="4400"/>
                    <a:pt x="7468" y="4494"/>
                    <a:pt x="7517" y="4535"/>
                  </a:cubicBezTo>
                  <a:cubicBezTo>
                    <a:pt x="7533" y="4549"/>
                    <a:pt x="7550" y="4555"/>
                    <a:pt x="7566" y="4555"/>
                  </a:cubicBezTo>
                  <a:cubicBezTo>
                    <a:pt x="7667" y="4555"/>
                    <a:pt x="7753" y="4307"/>
                    <a:pt x="7752" y="3984"/>
                  </a:cubicBezTo>
                  <a:cubicBezTo>
                    <a:pt x="7752" y="3984"/>
                    <a:pt x="7742" y="3640"/>
                    <a:pt x="7590" y="3640"/>
                  </a:cubicBezTo>
                  <a:cubicBezTo>
                    <a:pt x="7585" y="3640"/>
                    <a:pt x="7580" y="3641"/>
                    <a:pt x="7575" y="3641"/>
                  </a:cubicBezTo>
                  <a:cubicBezTo>
                    <a:pt x="7513" y="3649"/>
                    <a:pt x="7467" y="3756"/>
                    <a:pt x="7440" y="3892"/>
                  </a:cubicBezTo>
                  <a:cubicBezTo>
                    <a:pt x="7370" y="3918"/>
                    <a:pt x="7261" y="3944"/>
                    <a:pt x="7090" y="3956"/>
                  </a:cubicBezTo>
                  <a:cubicBezTo>
                    <a:pt x="7074" y="3957"/>
                    <a:pt x="7058" y="3958"/>
                    <a:pt x="7041" y="3958"/>
                  </a:cubicBezTo>
                  <a:cubicBezTo>
                    <a:pt x="6889" y="3958"/>
                    <a:pt x="6739" y="3910"/>
                    <a:pt x="6614" y="3851"/>
                  </a:cubicBezTo>
                  <a:cubicBezTo>
                    <a:pt x="6606" y="3428"/>
                    <a:pt x="6499" y="2993"/>
                    <a:pt x="6293" y="2587"/>
                  </a:cubicBezTo>
                  <a:lnTo>
                    <a:pt x="6265" y="2533"/>
                  </a:lnTo>
                  <a:cubicBezTo>
                    <a:pt x="6396" y="2291"/>
                    <a:pt x="6580" y="2043"/>
                    <a:pt x="6830" y="1878"/>
                  </a:cubicBezTo>
                  <a:cubicBezTo>
                    <a:pt x="6897" y="1833"/>
                    <a:pt x="6961" y="1792"/>
                    <a:pt x="7020" y="1756"/>
                  </a:cubicBezTo>
                  <a:cubicBezTo>
                    <a:pt x="7136" y="1689"/>
                    <a:pt x="7266" y="1653"/>
                    <a:pt x="7397" y="1653"/>
                  </a:cubicBezTo>
                  <a:cubicBezTo>
                    <a:pt x="7497" y="1653"/>
                    <a:pt x="7598" y="1675"/>
                    <a:pt x="7691" y="1719"/>
                  </a:cubicBezTo>
                  <a:cubicBezTo>
                    <a:pt x="7758" y="1749"/>
                    <a:pt x="7820" y="1769"/>
                    <a:pt x="7875" y="1769"/>
                  </a:cubicBezTo>
                  <a:cubicBezTo>
                    <a:pt x="7884" y="1769"/>
                    <a:pt x="7892" y="1768"/>
                    <a:pt x="7901" y="1767"/>
                  </a:cubicBezTo>
                  <a:cubicBezTo>
                    <a:pt x="8193" y="1738"/>
                    <a:pt x="7983" y="1215"/>
                    <a:pt x="7478" y="714"/>
                  </a:cubicBezTo>
                  <a:cubicBezTo>
                    <a:pt x="7478" y="714"/>
                    <a:pt x="7162" y="417"/>
                    <a:pt x="6934" y="417"/>
                  </a:cubicBezTo>
                  <a:cubicBezTo>
                    <a:pt x="6873" y="417"/>
                    <a:pt x="6819" y="438"/>
                    <a:pt x="6778" y="491"/>
                  </a:cubicBezTo>
                  <a:cubicBezTo>
                    <a:pt x="6740" y="542"/>
                    <a:pt x="6745" y="622"/>
                    <a:pt x="6778" y="716"/>
                  </a:cubicBezTo>
                  <a:cubicBezTo>
                    <a:pt x="6863" y="959"/>
                    <a:pt x="6825" y="1228"/>
                    <a:pt x="6664" y="1427"/>
                  </a:cubicBezTo>
                  <a:cubicBezTo>
                    <a:pt x="6631" y="1470"/>
                    <a:pt x="6593" y="1516"/>
                    <a:pt x="6552" y="1564"/>
                  </a:cubicBezTo>
                  <a:cubicBezTo>
                    <a:pt x="6369" y="1774"/>
                    <a:pt x="6121" y="1918"/>
                    <a:pt x="5882" y="2018"/>
                  </a:cubicBezTo>
                  <a:cubicBezTo>
                    <a:pt x="5691" y="1827"/>
                    <a:pt x="5460" y="1677"/>
                    <a:pt x="5205" y="1640"/>
                  </a:cubicBezTo>
                  <a:cubicBezTo>
                    <a:pt x="5010" y="1613"/>
                    <a:pt x="4825" y="1574"/>
                    <a:pt x="4650" y="1535"/>
                  </a:cubicBezTo>
                  <a:cubicBezTo>
                    <a:pt x="4576" y="1339"/>
                    <a:pt x="4515" y="1079"/>
                    <a:pt x="4564" y="835"/>
                  </a:cubicBezTo>
                  <a:cubicBezTo>
                    <a:pt x="4608" y="617"/>
                    <a:pt x="4658" y="485"/>
                    <a:pt x="4701" y="406"/>
                  </a:cubicBezTo>
                  <a:cubicBezTo>
                    <a:pt x="4841" y="388"/>
                    <a:pt x="4956" y="354"/>
                    <a:pt x="5007" y="291"/>
                  </a:cubicBezTo>
                  <a:cubicBezTo>
                    <a:pt x="5126" y="145"/>
                    <a:pt x="4794" y="0"/>
                    <a:pt x="4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6476730" y="1485934"/>
              <a:ext cx="337702" cy="57753"/>
            </a:xfrm>
            <a:custGeom>
              <a:avLst/>
              <a:gdLst/>
              <a:ahLst/>
              <a:cxnLst/>
              <a:rect l="l" t="t" r="r" b="b"/>
              <a:pathLst>
                <a:path w="5555" h="950" extrusionOk="0">
                  <a:moveTo>
                    <a:pt x="572" y="0"/>
                  </a:moveTo>
                  <a:cubicBezTo>
                    <a:pt x="258" y="0"/>
                    <a:pt x="0" y="213"/>
                    <a:pt x="0" y="476"/>
                  </a:cubicBezTo>
                  <a:cubicBezTo>
                    <a:pt x="0" y="736"/>
                    <a:pt x="258" y="950"/>
                    <a:pt x="572" y="950"/>
                  </a:cubicBezTo>
                  <a:lnTo>
                    <a:pt x="4984" y="950"/>
                  </a:lnTo>
                  <a:cubicBezTo>
                    <a:pt x="5299" y="950"/>
                    <a:pt x="5554" y="736"/>
                    <a:pt x="5554" y="476"/>
                  </a:cubicBezTo>
                  <a:cubicBezTo>
                    <a:pt x="5554" y="213"/>
                    <a:pt x="5299" y="2"/>
                    <a:pt x="4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6490773" y="1640833"/>
              <a:ext cx="302747" cy="57631"/>
            </a:xfrm>
            <a:custGeom>
              <a:avLst/>
              <a:gdLst/>
              <a:ahLst/>
              <a:cxnLst/>
              <a:rect l="l" t="t" r="r" b="b"/>
              <a:pathLst>
                <a:path w="4980" h="948" extrusionOk="0">
                  <a:moveTo>
                    <a:pt x="514" y="0"/>
                  </a:moveTo>
                  <a:cubicBezTo>
                    <a:pt x="231" y="0"/>
                    <a:pt x="1" y="211"/>
                    <a:pt x="1" y="474"/>
                  </a:cubicBezTo>
                  <a:cubicBezTo>
                    <a:pt x="1" y="735"/>
                    <a:pt x="231" y="948"/>
                    <a:pt x="514" y="948"/>
                  </a:cubicBezTo>
                  <a:lnTo>
                    <a:pt x="4469" y="948"/>
                  </a:lnTo>
                  <a:cubicBezTo>
                    <a:pt x="4752" y="948"/>
                    <a:pt x="4980" y="737"/>
                    <a:pt x="4980" y="474"/>
                  </a:cubicBezTo>
                  <a:cubicBezTo>
                    <a:pt x="4980" y="211"/>
                    <a:pt x="4752" y="0"/>
                    <a:pt x="4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6497582" y="1815308"/>
              <a:ext cx="295938" cy="57692"/>
            </a:xfrm>
            <a:custGeom>
              <a:avLst/>
              <a:gdLst/>
              <a:ahLst/>
              <a:cxnLst/>
              <a:rect l="l" t="t" r="r" b="b"/>
              <a:pathLst>
                <a:path w="4868" h="949" extrusionOk="0">
                  <a:moveTo>
                    <a:pt x="501" y="0"/>
                  </a:moveTo>
                  <a:cubicBezTo>
                    <a:pt x="226" y="0"/>
                    <a:pt x="1" y="211"/>
                    <a:pt x="1" y="474"/>
                  </a:cubicBezTo>
                  <a:cubicBezTo>
                    <a:pt x="1" y="737"/>
                    <a:pt x="226" y="949"/>
                    <a:pt x="501" y="949"/>
                  </a:cubicBezTo>
                  <a:lnTo>
                    <a:pt x="4367" y="949"/>
                  </a:lnTo>
                  <a:cubicBezTo>
                    <a:pt x="4644" y="949"/>
                    <a:pt x="4868" y="737"/>
                    <a:pt x="4868" y="474"/>
                  </a:cubicBezTo>
                  <a:cubicBezTo>
                    <a:pt x="4868" y="214"/>
                    <a:pt x="4645" y="0"/>
                    <a:pt x="43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6501047" y="1979995"/>
              <a:ext cx="272107" cy="57631"/>
            </a:xfrm>
            <a:custGeom>
              <a:avLst/>
              <a:gdLst/>
              <a:ahLst/>
              <a:cxnLst/>
              <a:rect l="l" t="t" r="r" b="b"/>
              <a:pathLst>
                <a:path w="4476" h="948" extrusionOk="0">
                  <a:moveTo>
                    <a:pt x="460" y="0"/>
                  </a:moveTo>
                  <a:cubicBezTo>
                    <a:pt x="207" y="0"/>
                    <a:pt x="1" y="212"/>
                    <a:pt x="1" y="474"/>
                  </a:cubicBezTo>
                  <a:cubicBezTo>
                    <a:pt x="1" y="735"/>
                    <a:pt x="206" y="948"/>
                    <a:pt x="460" y="948"/>
                  </a:cubicBezTo>
                  <a:lnTo>
                    <a:pt x="4014" y="948"/>
                  </a:lnTo>
                  <a:cubicBezTo>
                    <a:pt x="4269" y="948"/>
                    <a:pt x="4475" y="735"/>
                    <a:pt x="4475" y="474"/>
                  </a:cubicBezTo>
                  <a:cubicBezTo>
                    <a:pt x="4475" y="212"/>
                    <a:pt x="4267" y="0"/>
                    <a:pt x="40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4" name="Google Shape;714;p56"/>
          <p:cNvGrpSpPr/>
          <p:nvPr/>
        </p:nvGrpSpPr>
        <p:grpSpPr>
          <a:xfrm>
            <a:off x="4433241" y="1196549"/>
            <a:ext cx="3806687" cy="2750383"/>
            <a:chOff x="4596554" y="1103707"/>
            <a:chExt cx="3806687" cy="2750383"/>
          </a:xfrm>
        </p:grpSpPr>
        <p:sp>
          <p:nvSpPr>
            <p:cNvPr id="715" name="Google Shape;715;p56"/>
            <p:cNvSpPr/>
            <p:nvPr/>
          </p:nvSpPr>
          <p:spPr>
            <a:xfrm>
              <a:off x="4596554" y="2244065"/>
              <a:ext cx="991922" cy="1143600"/>
            </a:xfrm>
            <a:custGeom>
              <a:avLst/>
              <a:gdLst/>
              <a:ahLst/>
              <a:cxnLst/>
              <a:rect l="l" t="t" r="r" b="b"/>
              <a:pathLst>
                <a:path w="15584" h="17967" extrusionOk="0">
                  <a:moveTo>
                    <a:pt x="1746" y="0"/>
                  </a:moveTo>
                  <a:cubicBezTo>
                    <a:pt x="1626" y="0"/>
                    <a:pt x="1499" y="16"/>
                    <a:pt x="1363" y="51"/>
                  </a:cubicBezTo>
                  <a:cubicBezTo>
                    <a:pt x="517" y="266"/>
                    <a:pt x="345" y="1898"/>
                    <a:pt x="3181" y="3189"/>
                  </a:cubicBezTo>
                  <a:cubicBezTo>
                    <a:pt x="3229" y="3392"/>
                    <a:pt x="3312" y="3722"/>
                    <a:pt x="3443" y="4154"/>
                  </a:cubicBezTo>
                  <a:cubicBezTo>
                    <a:pt x="2860" y="3632"/>
                    <a:pt x="1978" y="2974"/>
                    <a:pt x="1248" y="2974"/>
                  </a:cubicBezTo>
                  <a:cubicBezTo>
                    <a:pt x="880" y="2974"/>
                    <a:pt x="550" y="3141"/>
                    <a:pt x="317" y="3578"/>
                  </a:cubicBezTo>
                  <a:cubicBezTo>
                    <a:pt x="0" y="4172"/>
                    <a:pt x="545" y="5204"/>
                    <a:pt x="2103" y="5204"/>
                  </a:cubicBezTo>
                  <a:cubicBezTo>
                    <a:pt x="2548" y="5204"/>
                    <a:pt x="3076" y="5120"/>
                    <a:pt x="3690" y="4917"/>
                  </a:cubicBezTo>
                  <a:cubicBezTo>
                    <a:pt x="3877" y="5455"/>
                    <a:pt x="4119" y="6082"/>
                    <a:pt x="4429" y="6771"/>
                  </a:cubicBezTo>
                  <a:cubicBezTo>
                    <a:pt x="3845" y="6249"/>
                    <a:pt x="2962" y="5590"/>
                    <a:pt x="2232" y="5590"/>
                  </a:cubicBezTo>
                  <a:cubicBezTo>
                    <a:pt x="1863" y="5590"/>
                    <a:pt x="1533" y="5758"/>
                    <a:pt x="1300" y="6196"/>
                  </a:cubicBezTo>
                  <a:cubicBezTo>
                    <a:pt x="985" y="6790"/>
                    <a:pt x="1528" y="7822"/>
                    <a:pt x="3086" y="7822"/>
                  </a:cubicBezTo>
                  <a:cubicBezTo>
                    <a:pt x="3555" y="7822"/>
                    <a:pt x="4115" y="7729"/>
                    <a:pt x="4772" y="7502"/>
                  </a:cubicBezTo>
                  <a:cubicBezTo>
                    <a:pt x="5013" y="7992"/>
                    <a:pt x="5286" y="8505"/>
                    <a:pt x="5594" y="9035"/>
                  </a:cubicBezTo>
                  <a:cubicBezTo>
                    <a:pt x="5029" y="8569"/>
                    <a:pt x="4292" y="8086"/>
                    <a:pt x="3666" y="8086"/>
                  </a:cubicBezTo>
                  <a:cubicBezTo>
                    <a:pt x="3298" y="8086"/>
                    <a:pt x="2968" y="8254"/>
                    <a:pt x="2735" y="8692"/>
                  </a:cubicBezTo>
                  <a:cubicBezTo>
                    <a:pt x="2419" y="9285"/>
                    <a:pt x="2963" y="10316"/>
                    <a:pt x="4522" y="10316"/>
                  </a:cubicBezTo>
                  <a:cubicBezTo>
                    <a:pt x="4987" y="10316"/>
                    <a:pt x="5541" y="10224"/>
                    <a:pt x="6191" y="10002"/>
                  </a:cubicBezTo>
                  <a:cubicBezTo>
                    <a:pt x="6505" y="10486"/>
                    <a:pt x="6852" y="10979"/>
                    <a:pt x="7228" y="11474"/>
                  </a:cubicBezTo>
                  <a:cubicBezTo>
                    <a:pt x="6692" y="11187"/>
                    <a:pt x="6032" y="10912"/>
                    <a:pt x="5481" y="10912"/>
                  </a:cubicBezTo>
                  <a:cubicBezTo>
                    <a:pt x="4986" y="10912"/>
                    <a:pt x="4577" y="11134"/>
                    <a:pt x="4423" y="11770"/>
                  </a:cubicBezTo>
                  <a:cubicBezTo>
                    <a:pt x="4284" y="12333"/>
                    <a:pt x="4796" y="13071"/>
                    <a:pt x="5844" y="13071"/>
                  </a:cubicBezTo>
                  <a:cubicBezTo>
                    <a:pt x="6394" y="13071"/>
                    <a:pt x="7090" y="12869"/>
                    <a:pt x="7917" y="12332"/>
                  </a:cubicBezTo>
                  <a:cubicBezTo>
                    <a:pt x="8326" y="12817"/>
                    <a:pt x="8769" y="13304"/>
                    <a:pt x="9247" y="13781"/>
                  </a:cubicBezTo>
                  <a:cubicBezTo>
                    <a:pt x="8781" y="13596"/>
                    <a:pt x="8247" y="13437"/>
                    <a:pt x="7783" y="13437"/>
                  </a:cubicBezTo>
                  <a:cubicBezTo>
                    <a:pt x="7206" y="13437"/>
                    <a:pt x="6738" y="13682"/>
                    <a:pt x="6643" y="14425"/>
                  </a:cubicBezTo>
                  <a:cubicBezTo>
                    <a:pt x="6575" y="14966"/>
                    <a:pt x="7069" y="15598"/>
                    <a:pt x="7961" y="15598"/>
                  </a:cubicBezTo>
                  <a:cubicBezTo>
                    <a:pt x="8535" y="15598"/>
                    <a:pt x="9274" y="15336"/>
                    <a:pt x="10134" y="14618"/>
                  </a:cubicBezTo>
                  <a:cubicBezTo>
                    <a:pt x="10587" y="15026"/>
                    <a:pt x="11069" y="15425"/>
                    <a:pt x="11580" y="15813"/>
                  </a:cubicBezTo>
                  <a:cubicBezTo>
                    <a:pt x="11250" y="15736"/>
                    <a:pt x="10895" y="15680"/>
                    <a:pt x="10565" y="15680"/>
                  </a:cubicBezTo>
                  <a:cubicBezTo>
                    <a:pt x="9839" y="15680"/>
                    <a:pt x="9229" y="15952"/>
                    <a:pt x="9247" y="16869"/>
                  </a:cubicBezTo>
                  <a:cubicBezTo>
                    <a:pt x="9258" y="17370"/>
                    <a:pt x="9723" y="17880"/>
                    <a:pt x="10448" y="17880"/>
                  </a:cubicBezTo>
                  <a:cubicBezTo>
                    <a:pt x="11041" y="17880"/>
                    <a:pt x="11809" y="17539"/>
                    <a:pt x="12644" y="16572"/>
                  </a:cubicBezTo>
                  <a:cubicBezTo>
                    <a:pt x="13375" y="17063"/>
                    <a:pt x="14157" y="17532"/>
                    <a:pt x="15000" y="17967"/>
                  </a:cubicBezTo>
                  <a:lnTo>
                    <a:pt x="15315" y="17358"/>
                  </a:lnTo>
                  <a:cubicBezTo>
                    <a:pt x="14966" y="17176"/>
                    <a:pt x="14627" y="16989"/>
                    <a:pt x="14297" y="16797"/>
                  </a:cubicBezTo>
                  <a:cubicBezTo>
                    <a:pt x="15584" y="14450"/>
                    <a:pt x="14583" y="13211"/>
                    <a:pt x="13761" y="13211"/>
                  </a:cubicBezTo>
                  <a:cubicBezTo>
                    <a:pt x="13679" y="13211"/>
                    <a:pt x="13599" y="13223"/>
                    <a:pt x="13523" y="13248"/>
                  </a:cubicBezTo>
                  <a:cubicBezTo>
                    <a:pt x="12100" y="13715"/>
                    <a:pt x="12960" y="15404"/>
                    <a:pt x="13607" y="16381"/>
                  </a:cubicBezTo>
                  <a:cubicBezTo>
                    <a:pt x="12822" y="15888"/>
                    <a:pt x="12099" y="15363"/>
                    <a:pt x="11431" y="14823"/>
                  </a:cubicBezTo>
                  <a:cubicBezTo>
                    <a:pt x="13500" y="12861"/>
                    <a:pt x="12528" y="11359"/>
                    <a:pt x="11629" y="11359"/>
                  </a:cubicBezTo>
                  <a:cubicBezTo>
                    <a:pt x="11623" y="11359"/>
                    <a:pt x="11618" y="11359"/>
                    <a:pt x="11612" y="11359"/>
                  </a:cubicBezTo>
                  <a:cubicBezTo>
                    <a:pt x="10035" y="11393"/>
                    <a:pt x="10460" y="13250"/>
                    <a:pt x="10841" y="14327"/>
                  </a:cubicBezTo>
                  <a:cubicBezTo>
                    <a:pt x="10318" y="13870"/>
                    <a:pt x="9830" y="13404"/>
                    <a:pt x="9380" y="12932"/>
                  </a:cubicBezTo>
                  <a:cubicBezTo>
                    <a:pt x="11357" y="10925"/>
                    <a:pt x="10384" y="9457"/>
                    <a:pt x="9494" y="9457"/>
                  </a:cubicBezTo>
                  <a:cubicBezTo>
                    <a:pt x="9480" y="9457"/>
                    <a:pt x="9466" y="9458"/>
                    <a:pt x="9453" y="9458"/>
                  </a:cubicBezTo>
                  <a:cubicBezTo>
                    <a:pt x="8030" y="9531"/>
                    <a:pt x="8291" y="11060"/>
                    <a:pt x="8658" y="12142"/>
                  </a:cubicBezTo>
                  <a:cubicBezTo>
                    <a:pt x="8138" y="11541"/>
                    <a:pt x="7670" y="10939"/>
                    <a:pt x="7250" y="10344"/>
                  </a:cubicBezTo>
                  <a:cubicBezTo>
                    <a:pt x="9603" y="8756"/>
                    <a:pt x="8829" y="7158"/>
                    <a:pt x="7914" y="7041"/>
                  </a:cubicBezTo>
                  <a:cubicBezTo>
                    <a:pt x="7832" y="7031"/>
                    <a:pt x="7754" y="7026"/>
                    <a:pt x="7681" y="7026"/>
                  </a:cubicBezTo>
                  <a:cubicBezTo>
                    <a:pt x="6495" y="7026"/>
                    <a:pt x="6468" y="8373"/>
                    <a:pt x="6622" y="9408"/>
                  </a:cubicBezTo>
                  <a:cubicBezTo>
                    <a:pt x="6311" y="8918"/>
                    <a:pt x="6034" y="8439"/>
                    <a:pt x="5786" y="7976"/>
                  </a:cubicBezTo>
                  <a:cubicBezTo>
                    <a:pt x="8188" y="6368"/>
                    <a:pt x="7404" y="4751"/>
                    <a:pt x="6487" y="4635"/>
                  </a:cubicBezTo>
                  <a:cubicBezTo>
                    <a:pt x="6407" y="4625"/>
                    <a:pt x="6331" y="4620"/>
                    <a:pt x="6259" y="4620"/>
                  </a:cubicBezTo>
                  <a:cubicBezTo>
                    <a:pt x="5166" y="4620"/>
                    <a:pt x="5056" y="5753"/>
                    <a:pt x="5168" y="6740"/>
                  </a:cubicBezTo>
                  <a:cubicBezTo>
                    <a:pt x="4849" y="6054"/>
                    <a:pt x="4600" y="5425"/>
                    <a:pt x="4404" y="4883"/>
                  </a:cubicBezTo>
                  <a:cubicBezTo>
                    <a:pt x="6750" y="3427"/>
                    <a:pt x="6050" y="1835"/>
                    <a:pt x="5146" y="1680"/>
                  </a:cubicBezTo>
                  <a:cubicBezTo>
                    <a:pt x="5038" y="1661"/>
                    <a:pt x="4938" y="1652"/>
                    <a:pt x="4845" y="1652"/>
                  </a:cubicBezTo>
                  <a:cubicBezTo>
                    <a:pt x="4119" y="1652"/>
                    <a:pt x="3827" y="2193"/>
                    <a:pt x="3739" y="2848"/>
                  </a:cubicBezTo>
                  <a:lnTo>
                    <a:pt x="3618" y="2872"/>
                  </a:lnTo>
                  <a:cubicBezTo>
                    <a:pt x="3484" y="1917"/>
                    <a:pt x="3053" y="0"/>
                    <a:pt x="17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6"/>
            <p:cNvSpPr/>
            <p:nvPr/>
          </p:nvSpPr>
          <p:spPr>
            <a:xfrm>
              <a:off x="4951853" y="1491146"/>
              <a:ext cx="677936" cy="1386424"/>
            </a:xfrm>
            <a:custGeom>
              <a:avLst/>
              <a:gdLst/>
              <a:ahLst/>
              <a:cxnLst/>
              <a:rect l="l" t="t" r="r" b="b"/>
              <a:pathLst>
                <a:path w="10651" h="21782" extrusionOk="0">
                  <a:moveTo>
                    <a:pt x="5587" y="1"/>
                  </a:moveTo>
                  <a:cubicBezTo>
                    <a:pt x="3411" y="1923"/>
                    <a:pt x="4021" y="4027"/>
                    <a:pt x="4377" y="4829"/>
                  </a:cubicBezTo>
                  <a:cubicBezTo>
                    <a:pt x="4082" y="5632"/>
                    <a:pt x="3870" y="6451"/>
                    <a:pt x="3739" y="7284"/>
                  </a:cubicBezTo>
                  <a:cubicBezTo>
                    <a:pt x="2655" y="3022"/>
                    <a:pt x="717" y="2689"/>
                    <a:pt x="717" y="2689"/>
                  </a:cubicBezTo>
                  <a:lnTo>
                    <a:pt x="717" y="2689"/>
                  </a:lnTo>
                  <a:cubicBezTo>
                    <a:pt x="37" y="6540"/>
                    <a:pt x="2749" y="7731"/>
                    <a:pt x="3645" y="8015"/>
                  </a:cubicBezTo>
                  <a:cubicBezTo>
                    <a:pt x="3552" y="8939"/>
                    <a:pt x="3557" y="9879"/>
                    <a:pt x="3662" y="10827"/>
                  </a:cubicBezTo>
                  <a:cubicBezTo>
                    <a:pt x="2164" y="7039"/>
                    <a:pt x="300" y="6923"/>
                    <a:pt x="300" y="6923"/>
                  </a:cubicBezTo>
                  <a:lnTo>
                    <a:pt x="300" y="6923"/>
                  </a:lnTo>
                  <a:cubicBezTo>
                    <a:pt x="0" y="10886"/>
                    <a:pt x="2962" y="11733"/>
                    <a:pt x="3822" y="11894"/>
                  </a:cubicBezTo>
                  <a:cubicBezTo>
                    <a:pt x="3984" y="12757"/>
                    <a:pt x="4225" y="13624"/>
                    <a:pt x="4547" y="14493"/>
                  </a:cubicBezTo>
                  <a:cubicBezTo>
                    <a:pt x="2793" y="11917"/>
                    <a:pt x="1272" y="11764"/>
                    <a:pt x="937" y="11764"/>
                  </a:cubicBezTo>
                  <a:cubicBezTo>
                    <a:pt x="892" y="11764"/>
                    <a:pt x="868" y="11767"/>
                    <a:pt x="868" y="11767"/>
                  </a:cubicBezTo>
                  <a:cubicBezTo>
                    <a:pt x="1233" y="15656"/>
                    <a:pt x="4274" y="15989"/>
                    <a:pt x="5183" y="16003"/>
                  </a:cubicBezTo>
                  <a:cubicBezTo>
                    <a:pt x="5282" y="16213"/>
                    <a:pt x="5386" y="16423"/>
                    <a:pt x="5494" y="16631"/>
                  </a:cubicBezTo>
                  <a:cubicBezTo>
                    <a:pt x="5783" y="17188"/>
                    <a:pt x="6086" y="17705"/>
                    <a:pt x="6388" y="18185"/>
                  </a:cubicBezTo>
                  <a:cubicBezTo>
                    <a:pt x="4557" y="16581"/>
                    <a:pt x="3203" y="16300"/>
                    <a:pt x="2477" y="16300"/>
                  </a:cubicBezTo>
                  <a:cubicBezTo>
                    <a:pt x="2085" y="16300"/>
                    <a:pt x="1877" y="16382"/>
                    <a:pt x="1877" y="16382"/>
                  </a:cubicBezTo>
                  <a:cubicBezTo>
                    <a:pt x="2826" y="18917"/>
                    <a:pt x="4619" y="19428"/>
                    <a:pt x="5911" y="19428"/>
                  </a:cubicBezTo>
                  <a:cubicBezTo>
                    <a:pt x="6422" y="19428"/>
                    <a:pt x="6855" y="19348"/>
                    <a:pt x="7126" y="19282"/>
                  </a:cubicBezTo>
                  <a:cubicBezTo>
                    <a:pt x="8229" y="20818"/>
                    <a:pt x="9167" y="21726"/>
                    <a:pt x="9226" y="21781"/>
                  </a:cubicBezTo>
                  <a:lnTo>
                    <a:pt x="9596" y="21381"/>
                  </a:lnTo>
                  <a:cubicBezTo>
                    <a:pt x="9572" y="21352"/>
                    <a:pt x="8675" y="20478"/>
                    <a:pt x="7613" y="18999"/>
                  </a:cubicBezTo>
                  <a:cubicBezTo>
                    <a:pt x="8462" y="18368"/>
                    <a:pt x="10651" y="16328"/>
                    <a:pt x="9168" y="12946"/>
                  </a:cubicBezTo>
                  <a:lnTo>
                    <a:pt x="9168" y="12946"/>
                  </a:lnTo>
                  <a:cubicBezTo>
                    <a:pt x="9168" y="12946"/>
                    <a:pt x="7333" y="13938"/>
                    <a:pt x="7293" y="18544"/>
                  </a:cubicBezTo>
                  <a:cubicBezTo>
                    <a:pt x="6762" y="17767"/>
                    <a:pt x="6211" y="16854"/>
                    <a:pt x="5718" y="15829"/>
                  </a:cubicBezTo>
                  <a:cubicBezTo>
                    <a:pt x="6732" y="15404"/>
                    <a:pt x="9221" y="13974"/>
                    <a:pt x="8687" y="10341"/>
                  </a:cubicBezTo>
                  <a:lnTo>
                    <a:pt x="8687" y="10341"/>
                  </a:lnTo>
                  <a:cubicBezTo>
                    <a:pt x="8687" y="10341"/>
                    <a:pt x="6691" y="10822"/>
                    <a:pt x="5475" y="15305"/>
                  </a:cubicBezTo>
                  <a:cubicBezTo>
                    <a:pt x="5000" y="14238"/>
                    <a:pt x="4601" y="13064"/>
                    <a:pt x="4358" y="11813"/>
                  </a:cubicBezTo>
                  <a:cubicBezTo>
                    <a:pt x="5421" y="11568"/>
                    <a:pt x="8085" y="10581"/>
                    <a:pt x="8170" y="6876"/>
                  </a:cubicBezTo>
                  <a:lnTo>
                    <a:pt x="8170" y="6876"/>
                  </a:lnTo>
                  <a:cubicBezTo>
                    <a:pt x="8170" y="6876"/>
                    <a:pt x="6172" y="7004"/>
                    <a:pt x="4246" y="11160"/>
                  </a:cubicBezTo>
                  <a:cubicBezTo>
                    <a:pt x="4100" y="10152"/>
                    <a:pt x="4060" y="9099"/>
                    <a:pt x="4170" y="8016"/>
                  </a:cubicBezTo>
                  <a:cubicBezTo>
                    <a:pt x="5194" y="7902"/>
                    <a:pt x="8037" y="7246"/>
                    <a:pt x="8506" y="3474"/>
                  </a:cubicBezTo>
                  <a:cubicBezTo>
                    <a:pt x="8506" y="3474"/>
                    <a:pt x="8503" y="3474"/>
                    <a:pt x="8497" y="3474"/>
                  </a:cubicBezTo>
                  <a:cubicBezTo>
                    <a:pt x="8346" y="3474"/>
                    <a:pt x="6473" y="3549"/>
                    <a:pt x="4280" y="7195"/>
                  </a:cubicBezTo>
                  <a:cubicBezTo>
                    <a:pt x="4420" y="6374"/>
                    <a:pt x="4647" y="5539"/>
                    <a:pt x="4983" y="4694"/>
                  </a:cubicBezTo>
                  <a:lnTo>
                    <a:pt x="4977" y="4692"/>
                  </a:lnTo>
                  <a:cubicBezTo>
                    <a:pt x="6593" y="2619"/>
                    <a:pt x="5587" y="1"/>
                    <a:pt x="5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6"/>
            <p:cNvSpPr/>
            <p:nvPr/>
          </p:nvSpPr>
          <p:spPr>
            <a:xfrm>
              <a:off x="7488146" y="1502603"/>
              <a:ext cx="565976" cy="1569227"/>
            </a:xfrm>
            <a:custGeom>
              <a:avLst/>
              <a:gdLst/>
              <a:ahLst/>
              <a:cxnLst/>
              <a:rect l="l" t="t" r="r" b="b"/>
              <a:pathLst>
                <a:path w="8892" h="24654" extrusionOk="0">
                  <a:moveTo>
                    <a:pt x="3284" y="0"/>
                  </a:moveTo>
                  <a:cubicBezTo>
                    <a:pt x="3180" y="0"/>
                    <a:pt x="3077" y="22"/>
                    <a:pt x="2979" y="64"/>
                  </a:cubicBezTo>
                  <a:cubicBezTo>
                    <a:pt x="1313" y="780"/>
                    <a:pt x="2339" y="3009"/>
                    <a:pt x="2908" y="4008"/>
                  </a:cubicBezTo>
                  <a:lnTo>
                    <a:pt x="2787" y="4069"/>
                  </a:lnTo>
                  <a:cubicBezTo>
                    <a:pt x="2462" y="3746"/>
                    <a:pt x="2096" y="3518"/>
                    <a:pt x="1712" y="3518"/>
                  </a:cubicBezTo>
                  <a:cubicBezTo>
                    <a:pt x="1413" y="3518"/>
                    <a:pt x="1103" y="3656"/>
                    <a:pt x="792" y="3995"/>
                  </a:cubicBezTo>
                  <a:cubicBezTo>
                    <a:pt x="165" y="4676"/>
                    <a:pt x="508" y="6305"/>
                    <a:pt x="2939" y="6305"/>
                  </a:cubicBezTo>
                  <a:cubicBezTo>
                    <a:pt x="3135" y="6305"/>
                    <a:pt x="3344" y="6294"/>
                    <a:pt x="3568" y="6272"/>
                  </a:cubicBezTo>
                  <a:cubicBezTo>
                    <a:pt x="3761" y="6872"/>
                    <a:pt x="3964" y="7582"/>
                    <a:pt x="4146" y="8390"/>
                  </a:cubicBezTo>
                  <a:cubicBezTo>
                    <a:pt x="3728" y="7698"/>
                    <a:pt x="3149" y="7018"/>
                    <a:pt x="2490" y="7018"/>
                  </a:cubicBezTo>
                  <a:cubicBezTo>
                    <a:pt x="2206" y="7018"/>
                    <a:pt x="1908" y="7143"/>
                    <a:pt x="1602" y="7448"/>
                  </a:cubicBezTo>
                  <a:cubicBezTo>
                    <a:pt x="921" y="8122"/>
                    <a:pt x="1247" y="9885"/>
                    <a:pt x="3974" y="9885"/>
                  </a:cubicBezTo>
                  <a:cubicBezTo>
                    <a:pt x="4120" y="9885"/>
                    <a:pt x="4273" y="9880"/>
                    <a:pt x="4433" y="9870"/>
                  </a:cubicBezTo>
                  <a:cubicBezTo>
                    <a:pt x="4526" y="10436"/>
                    <a:pt x="4605" y="11038"/>
                    <a:pt x="4661" y="11668"/>
                  </a:cubicBezTo>
                  <a:cubicBezTo>
                    <a:pt x="4236" y="10902"/>
                    <a:pt x="3595" y="10049"/>
                    <a:pt x="2856" y="10049"/>
                  </a:cubicBezTo>
                  <a:cubicBezTo>
                    <a:pt x="2572" y="10049"/>
                    <a:pt x="2274" y="10175"/>
                    <a:pt x="1968" y="10480"/>
                  </a:cubicBezTo>
                  <a:cubicBezTo>
                    <a:pt x="1287" y="11156"/>
                    <a:pt x="1615" y="12909"/>
                    <a:pt x="4318" y="12909"/>
                  </a:cubicBezTo>
                  <a:cubicBezTo>
                    <a:pt x="4454" y="12909"/>
                    <a:pt x="4595" y="12904"/>
                    <a:pt x="4742" y="12895"/>
                  </a:cubicBezTo>
                  <a:lnTo>
                    <a:pt x="4742" y="12895"/>
                  </a:lnTo>
                  <a:cubicBezTo>
                    <a:pt x="4777" y="13690"/>
                    <a:pt x="4772" y="14523"/>
                    <a:pt x="4721" y="15389"/>
                  </a:cubicBezTo>
                  <a:cubicBezTo>
                    <a:pt x="4404" y="14458"/>
                    <a:pt x="3843" y="13330"/>
                    <a:pt x="2993" y="13330"/>
                  </a:cubicBezTo>
                  <a:cubicBezTo>
                    <a:pt x="2765" y="13330"/>
                    <a:pt x="2517" y="13411"/>
                    <a:pt x="2248" y="13597"/>
                  </a:cubicBezTo>
                  <a:cubicBezTo>
                    <a:pt x="1436" y="14157"/>
                    <a:pt x="1531" y="16127"/>
                    <a:pt x="4625" y="16552"/>
                  </a:cubicBezTo>
                  <a:cubicBezTo>
                    <a:pt x="4547" y="17262"/>
                    <a:pt x="4437" y="17989"/>
                    <a:pt x="4288" y="18733"/>
                  </a:cubicBezTo>
                  <a:cubicBezTo>
                    <a:pt x="3978" y="17786"/>
                    <a:pt x="3361" y="16388"/>
                    <a:pt x="2417" y="16388"/>
                  </a:cubicBezTo>
                  <a:cubicBezTo>
                    <a:pt x="2180" y="16388"/>
                    <a:pt x="1923" y="16476"/>
                    <a:pt x="1645" y="16681"/>
                  </a:cubicBezTo>
                  <a:cubicBezTo>
                    <a:pt x="848" y="17267"/>
                    <a:pt x="995" y="19234"/>
                    <a:pt x="4108" y="19556"/>
                  </a:cubicBezTo>
                  <a:cubicBezTo>
                    <a:pt x="3891" y="20470"/>
                    <a:pt x="3613" y="21405"/>
                    <a:pt x="3263" y="22355"/>
                  </a:cubicBezTo>
                  <a:cubicBezTo>
                    <a:pt x="3183" y="21224"/>
                    <a:pt x="2874" y="19498"/>
                    <a:pt x="1731" y="19498"/>
                  </a:cubicBezTo>
                  <a:cubicBezTo>
                    <a:pt x="1584" y="19498"/>
                    <a:pt x="1423" y="19526"/>
                    <a:pt x="1248" y="19588"/>
                  </a:cubicBezTo>
                  <a:cubicBezTo>
                    <a:pt x="340" y="19910"/>
                    <a:pt x="1" y="21885"/>
                    <a:pt x="2942" y="23174"/>
                  </a:cubicBezTo>
                  <a:cubicBezTo>
                    <a:pt x="2785" y="23560"/>
                    <a:pt x="2616" y="23947"/>
                    <a:pt x="2434" y="24336"/>
                  </a:cubicBezTo>
                  <a:lnTo>
                    <a:pt x="3110" y="24654"/>
                  </a:lnTo>
                  <a:cubicBezTo>
                    <a:pt x="3550" y="23716"/>
                    <a:pt x="3916" y="22789"/>
                    <a:pt x="4221" y="21876"/>
                  </a:cubicBezTo>
                  <a:cubicBezTo>
                    <a:pt x="4649" y="21964"/>
                    <a:pt x="5031" y="22003"/>
                    <a:pt x="5369" y="22003"/>
                  </a:cubicBezTo>
                  <a:cubicBezTo>
                    <a:pt x="7423" y="22003"/>
                    <a:pt x="7864" y="20562"/>
                    <a:pt x="7357" y="19873"/>
                  </a:cubicBezTo>
                  <a:cubicBezTo>
                    <a:pt x="7062" y="19473"/>
                    <a:pt x="6739" y="19313"/>
                    <a:pt x="6411" y="19313"/>
                  </a:cubicBezTo>
                  <a:cubicBezTo>
                    <a:pt x="5779" y="19313"/>
                    <a:pt x="5132" y="19908"/>
                    <a:pt x="4637" y="20512"/>
                  </a:cubicBezTo>
                  <a:cubicBezTo>
                    <a:pt x="4821" y="19835"/>
                    <a:pt x="4971" y="19168"/>
                    <a:pt x="5092" y="18513"/>
                  </a:cubicBezTo>
                  <a:cubicBezTo>
                    <a:pt x="5189" y="18517"/>
                    <a:pt x="5283" y="18518"/>
                    <a:pt x="5375" y="18518"/>
                  </a:cubicBezTo>
                  <a:cubicBezTo>
                    <a:pt x="8238" y="18518"/>
                    <a:pt x="8650" y="16695"/>
                    <a:pt x="7983" y="16023"/>
                  </a:cubicBezTo>
                  <a:cubicBezTo>
                    <a:pt x="7695" y="15734"/>
                    <a:pt x="7410" y="15614"/>
                    <a:pt x="7134" y="15614"/>
                  </a:cubicBezTo>
                  <a:cubicBezTo>
                    <a:pt x="6411" y="15614"/>
                    <a:pt x="5755" y="16435"/>
                    <a:pt x="5301" y="17199"/>
                  </a:cubicBezTo>
                  <a:cubicBezTo>
                    <a:pt x="5397" y="16466"/>
                    <a:pt x="5456" y="15751"/>
                    <a:pt x="5487" y="15059"/>
                  </a:cubicBezTo>
                  <a:cubicBezTo>
                    <a:pt x="8605" y="14807"/>
                    <a:pt x="8891" y="12849"/>
                    <a:pt x="8136" y="12245"/>
                  </a:cubicBezTo>
                  <a:cubicBezTo>
                    <a:pt x="7864" y="12027"/>
                    <a:pt x="7607" y="11934"/>
                    <a:pt x="7364" y="11934"/>
                  </a:cubicBezTo>
                  <a:cubicBezTo>
                    <a:pt x="6553" y="11934"/>
                    <a:pt x="5911" y="12973"/>
                    <a:pt x="5511" y="13856"/>
                  </a:cubicBezTo>
                  <a:cubicBezTo>
                    <a:pt x="5509" y="13177"/>
                    <a:pt x="5480" y="12521"/>
                    <a:pt x="5429" y="11892"/>
                  </a:cubicBezTo>
                  <a:cubicBezTo>
                    <a:pt x="8521" y="10846"/>
                    <a:pt x="8413" y="8848"/>
                    <a:pt x="7547" y="8455"/>
                  </a:cubicBezTo>
                  <a:cubicBezTo>
                    <a:pt x="7344" y="8364"/>
                    <a:pt x="7158" y="8322"/>
                    <a:pt x="6987" y="8322"/>
                  </a:cubicBezTo>
                  <a:cubicBezTo>
                    <a:pt x="6032" y="8322"/>
                    <a:pt x="5542" y="9607"/>
                    <a:pt x="5301" y="10658"/>
                  </a:cubicBezTo>
                  <a:cubicBezTo>
                    <a:pt x="5216" y="9995"/>
                    <a:pt x="5110" y="9369"/>
                    <a:pt x="4992" y="8785"/>
                  </a:cubicBezTo>
                  <a:cubicBezTo>
                    <a:pt x="8101" y="7739"/>
                    <a:pt x="7993" y="5737"/>
                    <a:pt x="7126" y="5343"/>
                  </a:cubicBezTo>
                  <a:cubicBezTo>
                    <a:pt x="6923" y="5251"/>
                    <a:pt x="6737" y="5210"/>
                    <a:pt x="6565" y="5210"/>
                  </a:cubicBezTo>
                  <a:cubicBezTo>
                    <a:pt x="5492" y="5210"/>
                    <a:pt x="5006" y="6836"/>
                    <a:pt x="4801" y="7924"/>
                  </a:cubicBezTo>
                  <a:cubicBezTo>
                    <a:pt x="4611" y="7121"/>
                    <a:pt x="4402" y="6417"/>
                    <a:pt x="4206" y="5828"/>
                  </a:cubicBezTo>
                  <a:cubicBezTo>
                    <a:pt x="7207" y="4779"/>
                    <a:pt x="7093" y="2811"/>
                    <a:pt x="6233" y="2421"/>
                  </a:cubicBezTo>
                  <a:cubicBezTo>
                    <a:pt x="6031" y="2330"/>
                    <a:pt x="5845" y="2289"/>
                    <a:pt x="5674" y="2289"/>
                  </a:cubicBezTo>
                  <a:cubicBezTo>
                    <a:pt x="4601" y="2289"/>
                    <a:pt x="4116" y="3912"/>
                    <a:pt x="3912" y="5000"/>
                  </a:cubicBezTo>
                  <a:cubicBezTo>
                    <a:pt x="3738" y="4539"/>
                    <a:pt x="3589" y="4197"/>
                    <a:pt x="3495" y="3990"/>
                  </a:cubicBezTo>
                  <a:cubicBezTo>
                    <a:pt x="4909" y="1322"/>
                    <a:pt x="4096" y="0"/>
                    <a:pt x="32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6"/>
            <p:cNvSpPr/>
            <p:nvPr/>
          </p:nvSpPr>
          <p:spPr>
            <a:xfrm>
              <a:off x="7353334" y="2255841"/>
              <a:ext cx="1049907" cy="1210687"/>
            </a:xfrm>
            <a:custGeom>
              <a:avLst/>
              <a:gdLst/>
              <a:ahLst/>
              <a:cxnLst/>
              <a:rect l="l" t="t" r="r" b="b"/>
              <a:pathLst>
                <a:path w="16495" h="19021" extrusionOk="0">
                  <a:moveTo>
                    <a:pt x="14344" y="1"/>
                  </a:moveTo>
                  <a:cubicBezTo>
                    <a:pt x="14027" y="1"/>
                    <a:pt x="13713" y="136"/>
                    <a:pt x="13495" y="399"/>
                  </a:cubicBezTo>
                  <a:cubicBezTo>
                    <a:pt x="13104" y="867"/>
                    <a:pt x="13171" y="1564"/>
                    <a:pt x="13639" y="1951"/>
                  </a:cubicBezTo>
                  <a:cubicBezTo>
                    <a:pt x="13648" y="1960"/>
                    <a:pt x="13658" y="1966"/>
                    <a:pt x="13667" y="1973"/>
                  </a:cubicBezTo>
                  <a:cubicBezTo>
                    <a:pt x="13424" y="2730"/>
                    <a:pt x="12899" y="4169"/>
                    <a:pt x="11944" y="5977"/>
                  </a:cubicBezTo>
                  <a:lnTo>
                    <a:pt x="11907" y="4063"/>
                  </a:lnTo>
                  <a:cubicBezTo>
                    <a:pt x="12073" y="3986"/>
                    <a:pt x="12220" y="3868"/>
                    <a:pt x="12335" y="3711"/>
                  </a:cubicBezTo>
                  <a:cubicBezTo>
                    <a:pt x="12692" y="3216"/>
                    <a:pt x="12582" y="2526"/>
                    <a:pt x="12090" y="2171"/>
                  </a:cubicBezTo>
                  <a:cubicBezTo>
                    <a:pt x="11894" y="2030"/>
                    <a:pt x="11667" y="1962"/>
                    <a:pt x="11443" y="1962"/>
                  </a:cubicBezTo>
                  <a:cubicBezTo>
                    <a:pt x="11101" y="1962"/>
                    <a:pt x="10764" y="2120"/>
                    <a:pt x="10547" y="2418"/>
                  </a:cubicBezTo>
                  <a:cubicBezTo>
                    <a:pt x="10192" y="2911"/>
                    <a:pt x="10304" y="3602"/>
                    <a:pt x="10795" y="3957"/>
                  </a:cubicBezTo>
                  <a:cubicBezTo>
                    <a:pt x="10991" y="4100"/>
                    <a:pt x="11218" y="4167"/>
                    <a:pt x="11444" y="4167"/>
                  </a:cubicBezTo>
                  <a:cubicBezTo>
                    <a:pt x="11448" y="4167"/>
                    <a:pt x="11451" y="4167"/>
                    <a:pt x="11455" y="4167"/>
                  </a:cubicBezTo>
                  <a:lnTo>
                    <a:pt x="11503" y="6783"/>
                  </a:lnTo>
                  <a:cubicBezTo>
                    <a:pt x="11129" y="7441"/>
                    <a:pt x="10700" y="8140"/>
                    <a:pt x="10213" y="8862"/>
                  </a:cubicBezTo>
                  <a:lnTo>
                    <a:pt x="9726" y="6765"/>
                  </a:lnTo>
                  <a:cubicBezTo>
                    <a:pt x="9758" y="6748"/>
                    <a:pt x="9788" y="6727"/>
                    <a:pt x="9820" y="6706"/>
                  </a:cubicBezTo>
                  <a:cubicBezTo>
                    <a:pt x="10316" y="6354"/>
                    <a:pt x="10437" y="5669"/>
                    <a:pt x="10084" y="5170"/>
                  </a:cubicBezTo>
                  <a:cubicBezTo>
                    <a:pt x="9872" y="4865"/>
                    <a:pt x="9532" y="4702"/>
                    <a:pt x="9186" y="4702"/>
                  </a:cubicBezTo>
                  <a:cubicBezTo>
                    <a:pt x="8967" y="4702"/>
                    <a:pt x="8745" y="4768"/>
                    <a:pt x="8553" y="4903"/>
                  </a:cubicBezTo>
                  <a:cubicBezTo>
                    <a:pt x="8050" y="5252"/>
                    <a:pt x="7930" y="5941"/>
                    <a:pt x="8284" y="6440"/>
                  </a:cubicBezTo>
                  <a:cubicBezTo>
                    <a:pt x="8497" y="6744"/>
                    <a:pt x="8839" y="6906"/>
                    <a:pt x="9185" y="6906"/>
                  </a:cubicBezTo>
                  <a:cubicBezTo>
                    <a:pt x="9219" y="6906"/>
                    <a:pt x="9254" y="6905"/>
                    <a:pt x="9288" y="6902"/>
                  </a:cubicBezTo>
                  <a:lnTo>
                    <a:pt x="9861" y="9371"/>
                  </a:lnTo>
                  <a:cubicBezTo>
                    <a:pt x="9330" y="10124"/>
                    <a:pt x="8736" y="10900"/>
                    <a:pt x="8069" y="11688"/>
                  </a:cubicBezTo>
                  <a:lnTo>
                    <a:pt x="7575" y="9564"/>
                  </a:lnTo>
                  <a:cubicBezTo>
                    <a:pt x="7607" y="9547"/>
                    <a:pt x="7640" y="9526"/>
                    <a:pt x="7671" y="9505"/>
                  </a:cubicBezTo>
                  <a:cubicBezTo>
                    <a:pt x="8170" y="9155"/>
                    <a:pt x="8290" y="8466"/>
                    <a:pt x="7940" y="7969"/>
                  </a:cubicBezTo>
                  <a:cubicBezTo>
                    <a:pt x="7723" y="7664"/>
                    <a:pt x="7380" y="7500"/>
                    <a:pt x="7033" y="7500"/>
                  </a:cubicBezTo>
                  <a:cubicBezTo>
                    <a:pt x="6814" y="7500"/>
                    <a:pt x="6594" y="7565"/>
                    <a:pt x="6403" y="7700"/>
                  </a:cubicBezTo>
                  <a:cubicBezTo>
                    <a:pt x="5905" y="8051"/>
                    <a:pt x="5786" y="8740"/>
                    <a:pt x="6136" y="9237"/>
                  </a:cubicBezTo>
                  <a:cubicBezTo>
                    <a:pt x="6351" y="9541"/>
                    <a:pt x="6691" y="9704"/>
                    <a:pt x="7037" y="9704"/>
                  </a:cubicBezTo>
                  <a:cubicBezTo>
                    <a:pt x="7073" y="9704"/>
                    <a:pt x="7108" y="9702"/>
                    <a:pt x="7143" y="9698"/>
                  </a:cubicBezTo>
                  <a:lnTo>
                    <a:pt x="7702" y="12115"/>
                  </a:lnTo>
                  <a:cubicBezTo>
                    <a:pt x="7119" y="12781"/>
                    <a:pt x="6483" y="13450"/>
                    <a:pt x="5793" y="14118"/>
                  </a:cubicBezTo>
                  <a:lnTo>
                    <a:pt x="5275" y="11880"/>
                  </a:lnTo>
                  <a:cubicBezTo>
                    <a:pt x="5307" y="11862"/>
                    <a:pt x="5337" y="11842"/>
                    <a:pt x="5368" y="11823"/>
                  </a:cubicBezTo>
                  <a:cubicBezTo>
                    <a:pt x="5866" y="11468"/>
                    <a:pt x="5987" y="10785"/>
                    <a:pt x="5638" y="10284"/>
                  </a:cubicBezTo>
                  <a:cubicBezTo>
                    <a:pt x="5422" y="9978"/>
                    <a:pt x="5080" y="9815"/>
                    <a:pt x="4733" y="9815"/>
                  </a:cubicBezTo>
                  <a:cubicBezTo>
                    <a:pt x="4514" y="9815"/>
                    <a:pt x="4293" y="9880"/>
                    <a:pt x="4101" y="10015"/>
                  </a:cubicBezTo>
                  <a:cubicBezTo>
                    <a:pt x="3603" y="10370"/>
                    <a:pt x="3482" y="11055"/>
                    <a:pt x="3833" y="11551"/>
                  </a:cubicBezTo>
                  <a:cubicBezTo>
                    <a:pt x="4047" y="11858"/>
                    <a:pt x="4389" y="12021"/>
                    <a:pt x="4736" y="12021"/>
                  </a:cubicBezTo>
                  <a:cubicBezTo>
                    <a:pt x="4771" y="12021"/>
                    <a:pt x="4805" y="12020"/>
                    <a:pt x="4839" y="12016"/>
                  </a:cubicBezTo>
                  <a:lnTo>
                    <a:pt x="5411" y="14482"/>
                  </a:lnTo>
                  <a:cubicBezTo>
                    <a:pt x="4760" y="15091"/>
                    <a:pt x="4061" y="15696"/>
                    <a:pt x="3313" y="16293"/>
                  </a:cubicBezTo>
                  <a:lnTo>
                    <a:pt x="2814" y="14144"/>
                  </a:lnTo>
                  <a:cubicBezTo>
                    <a:pt x="2847" y="14126"/>
                    <a:pt x="2877" y="14106"/>
                    <a:pt x="2907" y="14085"/>
                  </a:cubicBezTo>
                  <a:cubicBezTo>
                    <a:pt x="3404" y="13734"/>
                    <a:pt x="3525" y="13050"/>
                    <a:pt x="3177" y="12550"/>
                  </a:cubicBezTo>
                  <a:cubicBezTo>
                    <a:pt x="2962" y="12245"/>
                    <a:pt x="2620" y="12082"/>
                    <a:pt x="2274" y="12082"/>
                  </a:cubicBezTo>
                  <a:cubicBezTo>
                    <a:pt x="2054" y="12082"/>
                    <a:pt x="1831" y="12147"/>
                    <a:pt x="1638" y="12283"/>
                  </a:cubicBezTo>
                  <a:cubicBezTo>
                    <a:pt x="1140" y="12635"/>
                    <a:pt x="1022" y="13321"/>
                    <a:pt x="1372" y="13821"/>
                  </a:cubicBezTo>
                  <a:cubicBezTo>
                    <a:pt x="1587" y="14126"/>
                    <a:pt x="1929" y="14287"/>
                    <a:pt x="2276" y="14287"/>
                  </a:cubicBezTo>
                  <a:cubicBezTo>
                    <a:pt x="2310" y="14287"/>
                    <a:pt x="2345" y="14286"/>
                    <a:pt x="2379" y="14283"/>
                  </a:cubicBezTo>
                  <a:lnTo>
                    <a:pt x="2918" y="16605"/>
                  </a:lnTo>
                  <a:cubicBezTo>
                    <a:pt x="2597" y="16852"/>
                    <a:pt x="2267" y="17098"/>
                    <a:pt x="1928" y="17340"/>
                  </a:cubicBezTo>
                  <a:lnTo>
                    <a:pt x="1886" y="17342"/>
                  </a:lnTo>
                  <a:lnTo>
                    <a:pt x="1888" y="17369"/>
                  </a:lnTo>
                  <a:cubicBezTo>
                    <a:pt x="1288" y="17799"/>
                    <a:pt x="659" y="18221"/>
                    <a:pt x="0" y="18633"/>
                  </a:cubicBezTo>
                  <a:lnTo>
                    <a:pt x="242" y="19021"/>
                  </a:lnTo>
                  <a:cubicBezTo>
                    <a:pt x="887" y="18618"/>
                    <a:pt x="1501" y="18207"/>
                    <a:pt x="2090" y="17787"/>
                  </a:cubicBezTo>
                  <a:lnTo>
                    <a:pt x="4593" y="17661"/>
                  </a:lnTo>
                  <a:cubicBezTo>
                    <a:pt x="4607" y="17889"/>
                    <a:pt x="4689" y="18115"/>
                    <a:pt x="4845" y="18304"/>
                  </a:cubicBezTo>
                  <a:cubicBezTo>
                    <a:pt x="5065" y="18564"/>
                    <a:pt x="5378" y="18699"/>
                    <a:pt x="5694" y="18699"/>
                  </a:cubicBezTo>
                  <a:cubicBezTo>
                    <a:pt x="5943" y="18699"/>
                    <a:pt x="6194" y="18615"/>
                    <a:pt x="6400" y="18444"/>
                  </a:cubicBezTo>
                  <a:cubicBezTo>
                    <a:pt x="6866" y="18053"/>
                    <a:pt x="6928" y="17358"/>
                    <a:pt x="6539" y="16891"/>
                  </a:cubicBezTo>
                  <a:cubicBezTo>
                    <a:pt x="6320" y="16629"/>
                    <a:pt x="6006" y="16493"/>
                    <a:pt x="5691" y="16493"/>
                  </a:cubicBezTo>
                  <a:cubicBezTo>
                    <a:pt x="5442" y="16493"/>
                    <a:pt x="5192" y="16578"/>
                    <a:pt x="4986" y="16750"/>
                  </a:cubicBezTo>
                  <a:cubicBezTo>
                    <a:pt x="4836" y="16874"/>
                    <a:pt x="4728" y="17030"/>
                    <a:pt x="4663" y="17201"/>
                  </a:cubicBezTo>
                  <a:lnTo>
                    <a:pt x="2758" y="17299"/>
                  </a:lnTo>
                  <a:cubicBezTo>
                    <a:pt x="3687" y="16605"/>
                    <a:pt x="4544" y="15892"/>
                    <a:pt x="5337" y="15172"/>
                  </a:cubicBezTo>
                  <a:lnTo>
                    <a:pt x="5339" y="15183"/>
                  </a:lnTo>
                  <a:lnTo>
                    <a:pt x="8001" y="14802"/>
                  </a:lnTo>
                  <a:cubicBezTo>
                    <a:pt x="8036" y="15028"/>
                    <a:pt x="8139" y="15246"/>
                    <a:pt x="8312" y="15419"/>
                  </a:cubicBezTo>
                  <a:cubicBezTo>
                    <a:pt x="8527" y="15634"/>
                    <a:pt x="8808" y="15741"/>
                    <a:pt x="9089" y="15741"/>
                  </a:cubicBezTo>
                  <a:cubicBezTo>
                    <a:pt x="9373" y="15741"/>
                    <a:pt x="9656" y="15632"/>
                    <a:pt x="9872" y="15415"/>
                  </a:cubicBezTo>
                  <a:cubicBezTo>
                    <a:pt x="10303" y="14986"/>
                    <a:pt x="10302" y="14289"/>
                    <a:pt x="9871" y="13858"/>
                  </a:cubicBezTo>
                  <a:cubicBezTo>
                    <a:pt x="9655" y="13643"/>
                    <a:pt x="9371" y="13536"/>
                    <a:pt x="9089" y="13536"/>
                  </a:cubicBezTo>
                  <a:cubicBezTo>
                    <a:pt x="8806" y="13536"/>
                    <a:pt x="8525" y="13644"/>
                    <a:pt x="8311" y="13859"/>
                  </a:cubicBezTo>
                  <a:cubicBezTo>
                    <a:pt x="8172" y="13998"/>
                    <a:pt x="8080" y="14164"/>
                    <a:pt x="8030" y="14339"/>
                  </a:cubicBezTo>
                  <a:lnTo>
                    <a:pt x="5907" y="14640"/>
                  </a:lnTo>
                  <a:cubicBezTo>
                    <a:pt x="6747" y="13841"/>
                    <a:pt x="7509" y="13037"/>
                    <a:pt x="8197" y="12240"/>
                  </a:cubicBezTo>
                  <a:lnTo>
                    <a:pt x="10790" y="11733"/>
                  </a:lnTo>
                  <a:cubicBezTo>
                    <a:pt x="10835" y="11957"/>
                    <a:pt x="10949" y="12169"/>
                    <a:pt x="11132" y="12335"/>
                  </a:cubicBezTo>
                  <a:cubicBezTo>
                    <a:pt x="11343" y="12525"/>
                    <a:pt x="11606" y="12619"/>
                    <a:pt x="11868" y="12619"/>
                  </a:cubicBezTo>
                  <a:cubicBezTo>
                    <a:pt x="12169" y="12619"/>
                    <a:pt x="12469" y="12495"/>
                    <a:pt x="12687" y="12253"/>
                  </a:cubicBezTo>
                  <a:cubicBezTo>
                    <a:pt x="13096" y="11794"/>
                    <a:pt x="13062" y="11097"/>
                    <a:pt x="12608" y="10692"/>
                  </a:cubicBezTo>
                  <a:cubicBezTo>
                    <a:pt x="12397" y="10501"/>
                    <a:pt x="12133" y="10407"/>
                    <a:pt x="11870" y="10407"/>
                  </a:cubicBezTo>
                  <a:cubicBezTo>
                    <a:pt x="11568" y="10407"/>
                    <a:pt x="11267" y="10531"/>
                    <a:pt x="11050" y="10773"/>
                  </a:cubicBezTo>
                  <a:cubicBezTo>
                    <a:pt x="10921" y="10917"/>
                    <a:pt x="10836" y="11086"/>
                    <a:pt x="10796" y="11264"/>
                  </a:cubicBezTo>
                  <a:lnTo>
                    <a:pt x="8668" y="11677"/>
                  </a:lnTo>
                  <a:cubicBezTo>
                    <a:pt x="9378" y="10818"/>
                    <a:pt x="10006" y="9972"/>
                    <a:pt x="10557" y="9158"/>
                  </a:cubicBezTo>
                  <a:lnTo>
                    <a:pt x="10573" y="9190"/>
                  </a:lnTo>
                  <a:lnTo>
                    <a:pt x="12993" y="8013"/>
                  </a:lnTo>
                  <a:cubicBezTo>
                    <a:pt x="13095" y="8217"/>
                    <a:pt x="13258" y="8393"/>
                    <a:pt x="13478" y="8503"/>
                  </a:cubicBezTo>
                  <a:cubicBezTo>
                    <a:pt x="13639" y="8586"/>
                    <a:pt x="13811" y="8626"/>
                    <a:pt x="13981" y="8626"/>
                  </a:cubicBezTo>
                  <a:cubicBezTo>
                    <a:pt x="14381" y="8626"/>
                    <a:pt x="14766" y="8407"/>
                    <a:pt x="14961" y="8027"/>
                  </a:cubicBezTo>
                  <a:cubicBezTo>
                    <a:pt x="15239" y="7484"/>
                    <a:pt x="15025" y="6821"/>
                    <a:pt x="14482" y="6543"/>
                  </a:cubicBezTo>
                  <a:cubicBezTo>
                    <a:pt x="14321" y="6460"/>
                    <a:pt x="14150" y="6421"/>
                    <a:pt x="13981" y="6421"/>
                  </a:cubicBezTo>
                  <a:cubicBezTo>
                    <a:pt x="13581" y="6421"/>
                    <a:pt x="13196" y="6640"/>
                    <a:pt x="12999" y="7021"/>
                  </a:cubicBezTo>
                  <a:cubicBezTo>
                    <a:pt x="12909" y="7194"/>
                    <a:pt x="12872" y="7381"/>
                    <a:pt x="12879" y="7561"/>
                  </a:cubicBezTo>
                  <a:lnTo>
                    <a:pt x="11013" y="8468"/>
                  </a:lnTo>
                  <a:cubicBezTo>
                    <a:pt x="11497" y="7712"/>
                    <a:pt x="11916" y="6990"/>
                    <a:pt x="12275" y="6316"/>
                  </a:cubicBezTo>
                  <a:lnTo>
                    <a:pt x="14394" y="4725"/>
                  </a:lnTo>
                  <a:cubicBezTo>
                    <a:pt x="14533" y="4908"/>
                    <a:pt x="14728" y="5050"/>
                    <a:pt x="14965" y="5118"/>
                  </a:cubicBezTo>
                  <a:cubicBezTo>
                    <a:pt x="15066" y="5147"/>
                    <a:pt x="15169" y="5161"/>
                    <a:pt x="15270" y="5161"/>
                  </a:cubicBezTo>
                  <a:cubicBezTo>
                    <a:pt x="15747" y="5161"/>
                    <a:pt x="16189" y="4847"/>
                    <a:pt x="16329" y="4367"/>
                  </a:cubicBezTo>
                  <a:cubicBezTo>
                    <a:pt x="16494" y="3779"/>
                    <a:pt x="16162" y="3169"/>
                    <a:pt x="15577" y="3000"/>
                  </a:cubicBezTo>
                  <a:cubicBezTo>
                    <a:pt x="15475" y="2970"/>
                    <a:pt x="15372" y="2956"/>
                    <a:pt x="15270" y="2956"/>
                  </a:cubicBezTo>
                  <a:cubicBezTo>
                    <a:pt x="14792" y="2956"/>
                    <a:pt x="14351" y="3270"/>
                    <a:pt x="14212" y="3753"/>
                  </a:cubicBezTo>
                  <a:cubicBezTo>
                    <a:pt x="14157" y="3939"/>
                    <a:pt x="14156" y="4129"/>
                    <a:pt x="14197" y="4307"/>
                  </a:cubicBezTo>
                  <a:lnTo>
                    <a:pt x="12752" y="5391"/>
                  </a:lnTo>
                  <a:cubicBezTo>
                    <a:pt x="13448" y="3975"/>
                    <a:pt x="13862" y="2844"/>
                    <a:pt x="14082" y="2172"/>
                  </a:cubicBezTo>
                  <a:cubicBezTo>
                    <a:pt x="14168" y="2193"/>
                    <a:pt x="14256" y="2204"/>
                    <a:pt x="14344" y="2204"/>
                  </a:cubicBezTo>
                  <a:cubicBezTo>
                    <a:pt x="14661" y="2204"/>
                    <a:pt x="14975" y="2068"/>
                    <a:pt x="15192" y="1806"/>
                  </a:cubicBezTo>
                  <a:cubicBezTo>
                    <a:pt x="15580" y="1338"/>
                    <a:pt x="15515" y="642"/>
                    <a:pt x="15048" y="255"/>
                  </a:cubicBezTo>
                  <a:cubicBezTo>
                    <a:pt x="14842" y="84"/>
                    <a:pt x="14592" y="1"/>
                    <a:pt x="14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6"/>
            <p:cNvSpPr/>
            <p:nvPr/>
          </p:nvSpPr>
          <p:spPr>
            <a:xfrm>
              <a:off x="4985906" y="1445572"/>
              <a:ext cx="2954697" cy="2398205"/>
            </a:xfrm>
            <a:custGeom>
              <a:avLst/>
              <a:gdLst/>
              <a:ahLst/>
              <a:cxnLst/>
              <a:rect l="l" t="t" r="r" b="b"/>
              <a:pathLst>
                <a:path w="46421" h="37678" extrusionOk="0">
                  <a:moveTo>
                    <a:pt x="22242" y="1"/>
                  </a:moveTo>
                  <a:cubicBezTo>
                    <a:pt x="15881" y="1"/>
                    <a:pt x="9789" y="1987"/>
                    <a:pt x="8998" y="6951"/>
                  </a:cubicBezTo>
                  <a:cubicBezTo>
                    <a:pt x="8338" y="11086"/>
                    <a:pt x="1138" y="12381"/>
                    <a:pt x="1253" y="18299"/>
                  </a:cubicBezTo>
                  <a:cubicBezTo>
                    <a:pt x="0" y="20068"/>
                    <a:pt x="51" y="22278"/>
                    <a:pt x="3652" y="24634"/>
                  </a:cubicBezTo>
                  <a:cubicBezTo>
                    <a:pt x="8626" y="27887"/>
                    <a:pt x="6973" y="27362"/>
                    <a:pt x="9048" y="32204"/>
                  </a:cubicBezTo>
                  <a:cubicBezTo>
                    <a:pt x="10444" y="35463"/>
                    <a:pt x="17462" y="37678"/>
                    <a:pt x="24179" y="37678"/>
                  </a:cubicBezTo>
                  <a:cubicBezTo>
                    <a:pt x="30540" y="37678"/>
                    <a:pt x="36632" y="35692"/>
                    <a:pt x="37423" y="30727"/>
                  </a:cubicBezTo>
                  <a:cubicBezTo>
                    <a:pt x="38081" y="26593"/>
                    <a:pt x="45283" y="25298"/>
                    <a:pt x="45167" y="19380"/>
                  </a:cubicBezTo>
                  <a:cubicBezTo>
                    <a:pt x="46420" y="17611"/>
                    <a:pt x="46371" y="15401"/>
                    <a:pt x="42770" y="13044"/>
                  </a:cubicBezTo>
                  <a:cubicBezTo>
                    <a:pt x="37796" y="9792"/>
                    <a:pt x="39449" y="10316"/>
                    <a:pt x="37373" y="5474"/>
                  </a:cubicBezTo>
                  <a:cubicBezTo>
                    <a:pt x="35977" y="2215"/>
                    <a:pt x="28959" y="1"/>
                    <a:pt x="222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6"/>
            <p:cNvSpPr/>
            <p:nvPr/>
          </p:nvSpPr>
          <p:spPr>
            <a:xfrm>
              <a:off x="5087174" y="1663193"/>
              <a:ext cx="1293686" cy="2190769"/>
            </a:xfrm>
            <a:custGeom>
              <a:avLst/>
              <a:gdLst/>
              <a:ahLst/>
              <a:cxnLst/>
              <a:rect l="l" t="t" r="r" b="b"/>
              <a:pathLst>
                <a:path w="20325" h="34419" extrusionOk="0">
                  <a:moveTo>
                    <a:pt x="15045" y="0"/>
                  </a:moveTo>
                  <a:cubicBezTo>
                    <a:pt x="14991" y="0"/>
                    <a:pt x="14936" y="1"/>
                    <a:pt x="14880" y="2"/>
                  </a:cubicBezTo>
                  <a:cubicBezTo>
                    <a:pt x="12283" y="66"/>
                    <a:pt x="9646" y="2105"/>
                    <a:pt x="7251" y="5900"/>
                  </a:cubicBezTo>
                  <a:cubicBezTo>
                    <a:pt x="5209" y="9138"/>
                    <a:pt x="3837" y="12849"/>
                    <a:pt x="3284" y="15042"/>
                  </a:cubicBezTo>
                  <a:cubicBezTo>
                    <a:pt x="3210" y="15337"/>
                    <a:pt x="3126" y="15662"/>
                    <a:pt x="3035" y="16012"/>
                  </a:cubicBezTo>
                  <a:cubicBezTo>
                    <a:pt x="1477" y="22051"/>
                    <a:pt x="1" y="28772"/>
                    <a:pt x="2246" y="32087"/>
                  </a:cubicBezTo>
                  <a:cubicBezTo>
                    <a:pt x="2955" y="33131"/>
                    <a:pt x="3969" y="33743"/>
                    <a:pt x="5261" y="33908"/>
                  </a:cubicBezTo>
                  <a:cubicBezTo>
                    <a:pt x="7121" y="34146"/>
                    <a:pt x="9524" y="34419"/>
                    <a:pt x="11627" y="34419"/>
                  </a:cubicBezTo>
                  <a:cubicBezTo>
                    <a:pt x="14180" y="34419"/>
                    <a:pt x="17709" y="34091"/>
                    <a:pt x="18856" y="31263"/>
                  </a:cubicBezTo>
                  <a:cubicBezTo>
                    <a:pt x="19669" y="29258"/>
                    <a:pt x="19443" y="26441"/>
                    <a:pt x="19224" y="23717"/>
                  </a:cubicBezTo>
                  <a:cubicBezTo>
                    <a:pt x="19078" y="21889"/>
                    <a:pt x="18939" y="20163"/>
                    <a:pt x="19159" y="19039"/>
                  </a:cubicBezTo>
                  <a:cubicBezTo>
                    <a:pt x="19211" y="18778"/>
                    <a:pt x="19327" y="18487"/>
                    <a:pt x="19464" y="18151"/>
                  </a:cubicBezTo>
                  <a:cubicBezTo>
                    <a:pt x="19827" y="17253"/>
                    <a:pt x="20324" y="16021"/>
                    <a:pt x="20053" y="14088"/>
                  </a:cubicBezTo>
                  <a:cubicBezTo>
                    <a:pt x="19855" y="12680"/>
                    <a:pt x="19577" y="11790"/>
                    <a:pt x="19374" y="11140"/>
                  </a:cubicBezTo>
                  <a:cubicBezTo>
                    <a:pt x="19223" y="10661"/>
                    <a:pt x="19114" y="10314"/>
                    <a:pt x="19091" y="9946"/>
                  </a:cubicBezTo>
                  <a:cubicBezTo>
                    <a:pt x="19063" y="9504"/>
                    <a:pt x="19132" y="8797"/>
                    <a:pt x="19207" y="8048"/>
                  </a:cubicBezTo>
                  <a:cubicBezTo>
                    <a:pt x="19432" y="5762"/>
                    <a:pt x="19713" y="2919"/>
                    <a:pt x="18185" y="1233"/>
                  </a:cubicBezTo>
                  <a:cubicBezTo>
                    <a:pt x="17444" y="415"/>
                    <a:pt x="16387" y="0"/>
                    <a:pt x="150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6"/>
            <p:cNvSpPr/>
            <p:nvPr/>
          </p:nvSpPr>
          <p:spPr>
            <a:xfrm>
              <a:off x="5051466" y="1723342"/>
              <a:ext cx="1311827" cy="2070725"/>
            </a:xfrm>
            <a:custGeom>
              <a:avLst/>
              <a:gdLst/>
              <a:ahLst/>
              <a:cxnLst/>
              <a:rect l="l" t="t" r="r" b="b"/>
              <a:pathLst>
                <a:path w="20610" h="32533" extrusionOk="0">
                  <a:moveTo>
                    <a:pt x="15608" y="1"/>
                  </a:moveTo>
                  <a:cubicBezTo>
                    <a:pt x="15561" y="1"/>
                    <a:pt x="15514" y="1"/>
                    <a:pt x="15466" y="3"/>
                  </a:cubicBezTo>
                  <a:cubicBezTo>
                    <a:pt x="10282" y="129"/>
                    <a:pt x="5942" y="9653"/>
                    <a:pt x="4761" y="14331"/>
                  </a:cubicBezTo>
                  <a:cubicBezTo>
                    <a:pt x="3581" y="19009"/>
                    <a:pt x="1" y="31271"/>
                    <a:pt x="5942" y="32030"/>
                  </a:cubicBezTo>
                  <a:cubicBezTo>
                    <a:pt x="8162" y="32314"/>
                    <a:pt x="10306" y="32532"/>
                    <a:pt x="12186" y="32532"/>
                  </a:cubicBezTo>
                  <a:cubicBezTo>
                    <a:pt x="15337" y="32532"/>
                    <a:pt x="17749" y="31918"/>
                    <a:pt x="18542" y="29965"/>
                  </a:cubicBezTo>
                  <a:cubicBezTo>
                    <a:pt x="19805" y="26847"/>
                    <a:pt x="18213" y="20871"/>
                    <a:pt x="18795" y="17913"/>
                  </a:cubicBezTo>
                  <a:cubicBezTo>
                    <a:pt x="19023" y="16755"/>
                    <a:pt x="20016" y="15679"/>
                    <a:pt x="19681" y="13278"/>
                  </a:cubicBezTo>
                  <a:cubicBezTo>
                    <a:pt x="19343" y="10873"/>
                    <a:pt x="18781" y="10140"/>
                    <a:pt x="18711" y="9062"/>
                  </a:cubicBezTo>
                  <a:cubicBezTo>
                    <a:pt x="18558" y="6684"/>
                    <a:pt x="20610" y="1"/>
                    <a:pt x="15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6"/>
            <p:cNvSpPr/>
            <p:nvPr/>
          </p:nvSpPr>
          <p:spPr>
            <a:xfrm>
              <a:off x="5205310" y="1783428"/>
              <a:ext cx="1052198" cy="1950363"/>
            </a:xfrm>
            <a:custGeom>
              <a:avLst/>
              <a:gdLst/>
              <a:ahLst/>
              <a:cxnLst/>
              <a:rect l="l" t="t" r="r" b="b"/>
              <a:pathLst>
                <a:path w="16531" h="30642" extrusionOk="0">
                  <a:moveTo>
                    <a:pt x="13191" y="1"/>
                  </a:moveTo>
                  <a:cubicBezTo>
                    <a:pt x="13152" y="1"/>
                    <a:pt x="13113" y="1"/>
                    <a:pt x="13072" y="2"/>
                  </a:cubicBezTo>
                  <a:cubicBezTo>
                    <a:pt x="8594" y="112"/>
                    <a:pt x="4409" y="9071"/>
                    <a:pt x="3263" y="13616"/>
                  </a:cubicBezTo>
                  <a:cubicBezTo>
                    <a:pt x="3187" y="13913"/>
                    <a:pt x="3102" y="14242"/>
                    <a:pt x="3011" y="14596"/>
                  </a:cubicBezTo>
                  <a:cubicBezTo>
                    <a:pt x="2034" y="18379"/>
                    <a:pt x="1" y="26251"/>
                    <a:pt x="1956" y="29138"/>
                  </a:cubicBezTo>
                  <a:cubicBezTo>
                    <a:pt x="2357" y="29731"/>
                    <a:pt x="2893" y="30050"/>
                    <a:pt x="3645" y="30146"/>
                  </a:cubicBezTo>
                  <a:cubicBezTo>
                    <a:pt x="5448" y="30378"/>
                    <a:pt x="7775" y="30641"/>
                    <a:pt x="9771" y="30641"/>
                  </a:cubicBezTo>
                  <a:cubicBezTo>
                    <a:pt x="12918" y="30641"/>
                    <a:pt x="14711" y="29994"/>
                    <a:pt x="15253" y="28665"/>
                  </a:cubicBezTo>
                  <a:cubicBezTo>
                    <a:pt x="15897" y="27075"/>
                    <a:pt x="15680" y="24367"/>
                    <a:pt x="15488" y="21980"/>
                  </a:cubicBezTo>
                  <a:cubicBezTo>
                    <a:pt x="15331" y="20018"/>
                    <a:pt x="15181" y="18166"/>
                    <a:pt x="15454" y="16786"/>
                  </a:cubicBezTo>
                  <a:cubicBezTo>
                    <a:pt x="15540" y="16350"/>
                    <a:pt x="15703" y="15946"/>
                    <a:pt x="15860" y="15555"/>
                  </a:cubicBezTo>
                  <a:cubicBezTo>
                    <a:pt x="16189" y="14739"/>
                    <a:pt x="16530" y="13894"/>
                    <a:pt x="16329" y="12463"/>
                  </a:cubicBezTo>
                  <a:cubicBezTo>
                    <a:pt x="16154" y="11209"/>
                    <a:pt x="15911" y="10436"/>
                    <a:pt x="15718" y="9816"/>
                  </a:cubicBezTo>
                  <a:cubicBezTo>
                    <a:pt x="15542" y="9256"/>
                    <a:pt x="15390" y="8773"/>
                    <a:pt x="15353" y="8178"/>
                  </a:cubicBezTo>
                  <a:cubicBezTo>
                    <a:pt x="15315" y="7583"/>
                    <a:pt x="15388" y="6838"/>
                    <a:pt x="15473" y="5974"/>
                  </a:cubicBezTo>
                  <a:cubicBezTo>
                    <a:pt x="15653" y="4162"/>
                    <a:pt x="15897" y="1678"/>
                    <a:pt x="14933" y="612"/>
                  </a:cubicBezTo>
                  <a:cubicBezTo>
                    <a:pt x="14560" y="201"/>
                    <a:pt x="13990" y="1"/>
                    <a:pt x="13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6"/>
            <p:cNvSpPr/>
            <p:nvPr/>
          </p:nvSpPr>
          <p:spPr>
            <a:xfrm>
              <a:off x="5457877" y="1103707"/>
              <a:ext cx="1165622" cy="2515448"/>
            </a:xfrm>
            <a:custGeom>
              <a:avLst/>
              <a:gdLst/>
              <a:ahLst/>
              <a:cxnLst/>
              <a:rect l="l" t="t" r="r" b="b"/>
              <a:pathLst>
                <a:path w="18313" h="39520" extrusionOk="0">
                  <a:moveTo>
                    <a:pt x="14550" y="1"/>
                  </a:moveTo>
                  <a:cubicBezTo>
                    <a:pt x="14525" y="1770"/>
                    <a:pt x="14803" y="17118"/>
                    <a:pt x="13847" y="18524"/>
                  </a:cubicBezTo>
                  <a:cubicBezTo>
                    <a:pt x="12809" y="20053"/>
                    <a:pt x="10879" y="20950"/>
                    <a:pt x="9012" y="20950"/>
                  </a:cubicBezTo>
                  <a:cubicBezTo>
                    <a:pt x="8833" y="20950"/>
                    <a:pt x="8655" y="20942"/>
                    <a:pt x="8479" y="20925"/>
                  </a:cubicBezTo>
                  <a:cubicBezTo>
                    <a:pt x="6456" y="20736"/>
                    <a:pt x="6424" y="19693"/>
                    <a:pt x="6773" y="19314"/>
                  </a:cubicBezTo>
                  <a:cubicBezTo>
                    <a:pt x="7120" y="18934"/>
                    <a:pt x="7406" y="18239"/>
                    <a:pt x="7342" y="17828"/>
                  </a:cubicBezTo>
                  <a:cubicBezTo>
                    <a:pt x="7279" y="17418"/>
                    <a:pt x="7689" y="16785"/>
                    <a:pt x="8701" y="16342"/>
                  </a:cubicBezTo>
                  <a:cubicBezTo>
                    <a:pt x="9713" y="15900"/>
                    <a:pt x="10106" y="15461"/>
                    <a:pt x="9997" y="15299"/>
                  </a:cubicBezTo>
                  <a:cubicBezTo>
                    <a:pt x="9980" y="15274"/>
                    <a:pt x="9957" y="15263"/>
                    <a:pt x="9928" y="15263"/>
                  </a:cubicBezTo>
                  <a:cubicBezTo>
                    <a:pt x="9673" y="15263"/>
                    <a:pt x="8977" y="16172"/>
                    <a:pt x="8171" y="16172"/>
                  </a:cubicBezTo>
                  <a:cubicBezTo>
                    <a:pt x="8106" y="16172"/>
                    <a:pt x="8040" y="16166"/>
                    <a:pt x="7974" y="16153"/>
                  </a:cubicBezTo>
                  <a:cubicBezTo>
                    <a:pt x="7279" y="16018"/>
                    <a:pt x="8195" y="14636"/>
                    <a:pt x="8671" y="14287"/>
                  </a:cubicBezTo>
                  <a:cubicBezTo>
                    <a:pt x="9144" y="13941"/>
                    <a:pt x="9650" y="13528"/>
                    <a:pt x="9587" y="13371"/>
                  </a:cubicBezTo>
                  <a:cubicBezTo>
                    <a:pt x="9575" y="13342"/>
                    <a:pt x="9550" y="13329"/>
                    <a:pt x="9515" y="13329"/>
                  </a:cubicBezTo>
                  <a:cubicBezTo>
                    <a:pt x="9365" y="13329"/>
                    <a:pt x="9034" y="13575"/>
                    <a:pt x="8828" y="13781"/>
                  </a:cubicBezTo>
                  <a:cubicBezTo>
                    <a:pt x="8771" y="13838"/>
                    <a:pt x="8721" y="13860"/>
                    <a:pt x="8678" y="13860"/>
                  </a:cubicBezTo>
                  <a:cubicBezTo>
                    <a:pt x="8542" y="13860"/>
                    <a:pt x="8460" y="13649"/>
                    <a:pt x="8353" y="13649"/>
                  </a:cubicBezTo>
                  <a:cubicBezTo>
                    <a:pt x="8343" y="13649"/>
                    <a:pt x="8333" y="13651"/>
                    <a:pt x="8322" y="13655"/>
                  </a:cubicBezTo>
                  <a:cubicBezTo>
                    <a:pt x="8162" y="13718"/>
                    <a:pt x="8322" y="14034"/>
                    <a:pt x="8322" y="14034"/>
                  </a:cubicBezTo>
                  <a:cubicBezTo>
                    <a:pt x="8322" y="14034"/>
                    <a:pt x="7406" y="15141"/>
                    <a:pt x="7342" y="15962"/>
                  </a:cubicBezTo>
                  <a:cubicBezTo>
                    <a:pt x="7291" y="16619"/>
                    <a:pt x="6919" y="17716"/>
                    <a:pt x="6514" y="17716"/>
                  </a:cubicBezTo>
                  <a:cubicBezTo>
                    <a:pt x="6412" y="17716"/>
                    <a:pt x="6307" y="17646"/>
                    <a:pt x="6205" y="17479"/>
                  </a:cubicBezTo>
                  <a:cubicBezTo>
                    <a:pt x="5794" y="16812"/>
                    <a:pt x="5539" y="16317"/>
                    <a:pt x="5439" y="15981"/>
                  </a:cubicBezTo>
                  <a:cubicBezTo>
                    <a:pt x="5431" y="15953"/>
                    <a:pt x="5408" y="15940"/>
                    <a:pt x="5386" y="15940"/>
                  </a:cubicBezTo>
                  <a:cubicBezTo>
                    <a:pt x="5363" y="15940"/>
                    <a:pt x="5340" y="15954"/>
                    <a:pt x="5334" y="15983"/>
                  </a:cubicBezTo>
                  <a:cubicBezTo>
                    <a:pt x="5277" y="16263"/>
                    <a:pt x="5250" y="16796"/>
                    <a:pt x="5636" y="17416"/>
                  </a:cubicBezTo>
                  <a:cubicBezTo>
                    <a:pt x="6145" y="18237"/>
                    <a:pt x="6071" y="18931"/>
                    <a:pt x="5710" y="18931"/>
                  </a:cubicBezTo>
                  <a:cubicBezTo>
                    <a:pt x="5668" y="18931"/>
                    <a:pt x="5622" y="18922"/>
                    <a:pt x="5572" y="18902"/>
                  </a:cubicBezTo>
                  <a:cubicBezTo>
                    <a:pt x="5201" y="18753"/>
                    <a:pt x="4109" y="18313"/>
                    <a:pt x="3518" y="18313"/>
                  </a:cubicBezTo>
                  <a:cubicBezTo>
                    <a:pt x="3356" y="18313"/>
                    <a:pt x="3232" y="18346"/>
                    <a:pt x="3170" y="18428"/>
                  </a:cubicBezTo>
                  <a:cubicBezTo>
                    <a:pt x="2886" y="18808"/>
                    <a:pt x="4244" y="18776"/>
                    <a:pt x="4877" y="19788"/>
                  </a:cubicBezTo>
                  <a:cubicBezTo>
                    <a:pt x="5509" y="20800"/>
                    <a:pt x="6072" y="20880"/>
                    <a:pt x="5395" y="20950"/>
                  </a:cubicBezTo>
                  <a:cubicBezTo>
                    <a:pt x="5280" y="20962"/>
                    <a:pt x="5188" y="20969"/>
                    <a:pt x="5101" y="20969"/>
                  </a:cubicBezTo>
                  <a:cubicBezTo>
                    <a:pt x="4678" y="20969"/>
                    <a:pt x="4399" y="20802"/>
                    <a:pt x="2317" y="20230"/>
                  </a:cubicBezTo>
                  <a:cubicBezTo>
                    <a:pt x="2299" y="20225"/>
                    <a:pt x="2270" y="20221"/>
                    <a:pt x="2238" y="20221"/>
                  </a:cubicBezTo>
                  <a:cubicBezTo>
                    <a:pt x="2129" y="20221"/>
                    <a:pt x="1988" y="20270"/>
                    <a:pt x="2159" y="20514"/>
                  </a:cubicBezTo>
                  <a:cubicBezTo>
                    <a:pt x="2372" y="20819"/>
                    <a:pt x="3612" y="21591"/>
                    <a:pt x="4549" y="21591"/>
                  </a:cubicBezTo>
                  <a:cubicBezTo>
                    <a:pt x="4585" y="21591"/>
                    <a:pt x="4621" y="21590"/>
                    <a:pt x="4656" y="21588"/>
                  </a:cubicBezTo>
                  <a:lnTo>
                    <a:pt x="4656" y="21588"/>
                  </a:lnTo>
                  <a:cubicBezTo>
                    <a:pt x="4656" y="21588"/>
                    <a:pt x="4246" y="22537"/>
                    <a:pt x="3613" y="22726"/>
                  </a:cubicBezTo>
                  <a:cubicBezTo>
                    <a:pt x="2981" y="22915"/>
                    <a:pt x="2127" y="23041"/>
                    <a:pt x="2349" y="23232"/>
                  </a:cubicBezTo>
                  <a:cubicBezTo>
                    <a:pt x="2399" y="23274"/>
                    <a:pt x="2473" y="23290"/>
                    <a:pt x="2561" y="23290"/>
                  </a:cubicBezTo>
                  <a:cubicBezTo>
                    <a:pt x="2787" y="23290"/>
                    <a:pt x="3104" y="23189"/>
                    <a:pt x="3342" y="23189"/>
                  </a:cubicBezTo>
                  <a:cubicBezTo>
                    <a:pt x="3422" y="23189"/>
                    <a:pt x="3494" y="23201"/>
                    <a:pt x="3549" y="23232"/>
                  </a:cubicBezTo>
                  <a:cubicBezTo>
                    <a:pt x="3764" y="23350"/>
                    <a:pt x="4250" y="23560"/>
                    <a:pt x="4516" y="23560"/>
                  </a:cubicBezTo>
                  <a:cubicBezTo>
                    <a:pt x="4601" y="23560"/>
                    <a:pt x="4664" y="23538"/>
                    <a:pt x="4687" y="23485"/>
                  </a:cubicBezTo>
                  <a:cubicBezTo>
                    <a:pt x="4781" y="23264"/>
                    <a:pt x="4054" y="23104"/>
                    <a:pt x="4276" y="22852"/>
                  </a:cubicBezTo>
                  <a:cubicBezTo>
                    <a:pt x="4475" y="22624"/>
                    <a:pt x="5237" y="21577"/>
                    <a:pt x="6217" y="21577"/>
                  </a:cubicBezTo>
                  <a:cubicBezTo>
                    <a:pt x="6326" y="21577"/>
                    <a:pt x="6438" y="21590"/>
                    <a:pt x="6552" y="21619"/>
                  </a:cubicBezTo>
                  <a:cubicBezTo>
                    <a:pt x="7689" y="21903"/>
                    <a:pt x="9238" y="21776"/>
                    <a:pt x="8954" y="22567"/>
                  </a:cubicBezTo>
                  <a:cubicBezTo>
                    <a:pt x="8671" y="23357"/>
                    <a:pt x="5945" y="29236"/>
                    <a:pt x="5396" y="29584"/>
                  </a:cubicBezTo>
                  <a:cubicBezTo>
                    <a:pt x="4845" y="29931"/>
                    <a:pt x="4656" y="30343"/>
                    <a:pt x="4055" y="30533"/>
                  </a:cubicBezTo>
                  <a:cubicBezTo>
                    <a:pt x="3456" y="30722"/>
                    <a:pt x="2982" y="31166"/>
                    <a:pt x="2633" y="31292"/>
                  </a:cubicBezTo>
                  <a:cubicBezTo>
                    <a:pt x="2286" y="31419"/>
                    <a:pt x="168" y="31545"/>
                    <a:pt x="421" y="31798"/>
                  </a:cubicBezTo>
                  <a:cubicBezTo>
                    <a:pt x="526" y="31903"/>
                    <a:pt x="794" y="31959"/>
                    <a:pt x="1145" y="31959"/>
                  </a:cubicBezTo>
                  <a:cubicBezTo>
                    <a:pt x="1638" y="31959"/>
                    <a:pt x="2294" y="31848"/>
                    <a:pt x="2886" y="31608"/>
                  </a:cubicBezTo>
                  <a:cubicBezTo>
                    <a:pt x="3693" y="31282"/>
                    <a:pt x="4418" y="30853"/>
                    <a:pt x="4743" y="30853"/>
                  </a:cubicBezTo>
                  <a:cubicBezTo>
                    <a:pt x="4826" y="30853"/>
                    <a:pt x="4883" y="30881"/>
                    <a:pt x="4909" y="30945"/>
                  </a:cubicBezTo>
                  <a:cubicBezTo>
                    <a:pt x="5035" y="31261"/>
                    <a:pt x="4308" y="32178"/>
                    <a:pt x="3392" y="32714"/>
                  </a:cubicBezTo>
                  <a:cubicBezTo>
                    <a:pt x="2476" y="33251"/>
                    <a:pt x="1" y="34769"/>
                    <a:pt x="400" y="35432"/>
                  </a:cubicBezTo>
                  <a:cubicBezTo>
                    <a:pt x="463" y="35537"/>
                    <a:pt x="529" y="35582"/>
                    <a:pt x="600" y="35582"/>
                  </a:cubicBezTo>
                  <a:cubicBezTo>
                    <a:pt x="982" y="35582"/>
                    <a:pt x="1525" y="34290"/>
                    <a:pt x="2697" y="33917"/>
                  </a:cubicBezTo>
                  <a:cubicBezTo>
                    <a:pt x="2697" y="33917"/>
                    <a:pt x="3343" y="33421"/>
                    <a:pt x="3751" y="33421"/>
                  </a:cubicBezTo>
                  <a:cubicBezTo>
                    <a:pt x="3868" y="33421"/>
                    <a:pt x="3966" y="33463"/>
                    <a:pt x="4023" y="33569"/>
                  </a:cubicBezTo>
                  <a:cubicBezTo>
                    <a:pt x="4225" y="33947"/>
                    <a:pt x="4306" y="34306"/>
                    <a:pt x="4443" y="34306"/>
                  </a:cubicBezTo>
                  <a:cubicBezTo>
                    <a:pt x="4478" y="34306"/>
                    <a:pt x="4516" y="34283"/>
                    <a:pt x="4560" y="34232"/>
                  </a:cubicBezTo>
                  <a:cubicBezTo>
                    <a:pt x="4781" y="33979"/>
                    <a:pt x="4591" y="32906"/>
                    <a:pt x="5161" y="32083"/>
                  </a:cubicBezTo>
                  <a:cubicBezTo>
                    <a:pt x="5707" y="31294"/>
                    <a:pt x="6427" y="29515"/>
                    <a:pt x="6736" y="29515"/>
                  </a:cubicBezTo>
                  <a:cubicBezTo>
                    <a:pt x="6749" y="29515"/>
                    <a:pt x="6761" y="29518"/>
                    <a:pt x="6773" y="29524"/>
                  </a:cubicBezTo>
                  <a:cubicBezTo>
                    <a:pt x="7058" y="29682"/>
                    <a:pt x="7153" y="31767"/>
                    <a:pt x="6962" y="32842"/>
                  </a:cubicBezTo>
                  <a:cubicBezTo>
                    <a:pt x="6773" y="33917"/>
                    <a:pt x="6615" y="36034"/>
                    <a:pt x="6615" y="36319"/>
                  </a:cubicBezTo>
                  <a:cubicBezTo>
                    <a:pt x="6615" y="36603"/>
                    <a:pt x="5699" y="38531"/>
                    <a:pt x="5952" y="38531"/>
                  </a:cubicBezTo>
                  <a:cubicBezTo>
                    <a:pt x="6173" y="38531"/>
                    <a:pt x="6417" y="38122"/>
                    <a:pt x="6707" y="38122"/>
                  </a:cubicBezTo>
                  <a:cubicBezTo>
                    <a:pt x="6749" y="38122"/>
                    <a:pt x="6793" y="38131"/>
                    <a:pt x="6837" y="38151"/>
                  </a:cubicBezTo>
                  <a:cubicBezTo>
                    <a:pt x="7169" y="38302"/>
                    <a:pt x="7702" y="39519"/>
                    <a:pt x="7916" y="39519"/>
                  </a:cubicBezTo>
                  <a:cubicBezTo>
                    <a:pt x="7926" y="39519"/>
                    <a:pt x="7935" y="39516"/>
                    <a:pt x="7944" y="39511"/>
                  </a:cubicBezTo>
                  <a:cubicBezTo>
                    <a:pt x="8133" y="39384"/>
                    <a:pt x="7279" y="37235"/>
                    <a:pt x="7295" y="36950"/>
                  </a:cubicBezTo>
                  <a:cubicBezTo>
                    <a:pt x="7311" y="36667"/>
                    <a:pt x="6932" y="35086"/>
                    <a:pt x="7154" y="35055"/>
                  </a:cubicBezTo>
                  <a:cubicBezTo>
                    <a:pt x="7155" y="35054"/>
                    <a:pt x="7157" y="35054"/>
                    <a:pt x="7159" y="35054"/>
                  </a:cubicBezTo>
                  <a:cubicBezTo>
                    <a:pt x="7386" y="35054"/>
                    <a:pt x="8470" y="36767"/>
                    <a:pt x="8711" y="36767"/>
                  </a:cubicBezTo>
                  <a:cubicBezTo>
                    <a:pt x="8719" y="36767"/>
                    <a:pt x="8727" y="36765"/>
                    <a:pt x="8733" y="36761"/>
                  </a:cubicBezTo>
                  <a:cubicBezTo>
                    <a:pt x="8924" y="36635"/>
                    <a:pt x="8426" y="35667"/>
                    <a:pt x="7627" y="34738"/>
                  </a:cubicBezTo>
                  <a:cubicBezTo>
                    <a:pt x="6827" y="33810"/>
                    <a:pt x="7817" y="32999"/>
                    <a:pt x="7848" y="32432"/>
                  </a:cubicBezTo>
                  <a:cubicBezTo>
                    <a:pt x="7879" y="31863"/>
                    <a:pt x="8101" y="29714"/>
                    <a:pt x="8005" y="28607"/>
                  </a:cubicBezTo>
                  <a:cubicBezTo>
                    <a:pt x="7912" y="27501"/>
                    <a:pt x="8828" y="24088"/>
                    <a:pt x="10407" y="23266"/>
                  </a:cubicBezTo>
                  <a:cubicBezTo>
                    <a:pt x="11884" y="22497"/>
                    <a:pt x="14115" y="21813"/>
                    <a:pt x="15050" y="20952"/>
                  </a:cubicBezTo>
                  <a:cubicBezTo>
                    <a:pt x="15240" y="20778"/>
                    <a:pt x="15487" y="20682"/>
                    <a:pt x="15745" y="20676"/>
                  </a:cubicBezTo>
                  <a:cubicBezTo>
                    <a:pt x="16002" y="20682"/>
                    <a:pt x="16250" y="20778"/>
                    <a:pt x="16439" y="20952"/>
                  </a:cubicBezTo>
                  <a:cubicBezTo>
                    <a:pt x="16876" y="21355"/>
                    <a:pt x="17268" y="21720"/>
                    <a:pt x="17712" y="22072"/>
                  </a:cubicBezTo>
                  <a:cubicBezTo>
                    <a:pt x="17888" y="21114"/>
                    <a:pt x="18097" y="20445"/>
                    <a:pt x="18259" y="19930"/>
                  </a:cubicBezTo>
                  <a:cubicBezTo>
                    <a:pt x="18277" y="19870"/>
                    <a:pt x="18295" y="19813"/>
                    <a:pt x="18312" y="19757"/>
                  </a:cubicBezTo>
                  <a:cubicBezTo>
                    <a:pt x="18180" y="19536"/>
                    <a:pt x="18041" y="19313"/>
                    <a:pt x="17893" y="19092"/>
                  </a:cubicBezTo>
                  <a:cubicBezTo>
                    <a:pt x="16939" y="17687"/>
                    <a:pt x="16799" y="1913"/>
                    <a:pt x="169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6"/>
            <p:cNvSpPr/>
            <p:nvPr/>
          </p:nvSpPr>
          <p:spPr>
            <a:xfrm>
              <a:off x="5457877" y="1951974"/>
              <a:ext cx="836043" cy="1667057"/>
            </a:xfrm>
            <a:custGeom>
              <a:avLst/>
              <a:gdLst/>
              <a:ahLst/>
              <a:cxnLst/>
              <a:rect l="l" t="t" r="r" b="b"/>
              <a:pathLst>
                <a:path w="13135" h="26191" extrusionOk="0">
                  <a:moveTo>
                    <a:pt x="9515" y="0"/>
                  </a:moveTo>
                  <a:cubicBezTo>
                    <a:pt x="9365" y="0"/>
                    <a:pt x="9033" y="247"/>
                    <a:pt x="8828" y="453"/>
                  </a:cubicBezTo>
                  <a:cubicBezTo>
                    <a:pt x="8771" y="510"/>
                    <a:pt x="8722" y="532"/>
                    <a:pt x="8678" y="532"/>
                  </a:cubicBezTo>
                  <a:cubicBezTo>
                    <a:pt x="8542" y="532"/>
                    <a:pt x="8459" y="320"/>
                    <a:pt x="8353" y="320"/>
                  </a:cubicBezTo>
                  <a:cubicBezTo>
                    <a:pt x="8343" y="320"/>
                    <a:pt x="8332" y="322"/>
                    <a:pt x="8322" y="326"/>
                  </a:cubicBezTo>
                  <a:cubicBezTo>
                    <a:pt x="8162" y="390"/>
                    <a:pt x="8322" y="706"/>
                    <a:pt x="8322" y="706"/>
                  </a:cubicBezTo>
                  <a:cubicBezTo>
                    <a:pt x="8322" y="706"/>
                    <a:pt x="7406" y="1812"/>
                    <a:pt x="7342" y="2634"/>
                  </a:cubicBezTo>
                  <a:cubicBezTo>
                    <a:pt x="7291" y="3290"/>
                    <a:pt x="6919" y="4388"/>
                    <a:pt x="6514" y="4388"/>
                  </a:cubicBezTo>
                  <a:cubicBezTo>
                    <a:pt x="6412" y="4388"/>
                    <a:pt x="6307" y="4318"/>
                    <a:pt x="6205" y="4151"/>
                  </a:cubicBezTo>
                  <a:cubicBezTo>
                    <a:pt x="5794" y="3484"/>
                    <a:pt x="5539" y="2989"/>
                    <a:pt x="5439" y="2652"/>
                  </a:cubicBezTo>
                  <a:cubicBezTo>
                    <a:pt x="5431" y="2625"/>
                    <a:pt x="5408" y="2611"/>
                    <a:pt x="5386" y="2611"/>
                  </a:cubicBezTo>
                  <a:cubicBezTo>
                    <a:pt x="5363" y="2611"/>
                    <a:pt x="5340" y="2626"/>
                    <a:pt x="5334" y="2655"/>
                  </a:cubicBezTo>
                  <a:cubicBezTo>
                    <a:pt x="5277" y="2935"/>
                    <a:pt x="5250" y="3468"/>
                    <a:pt x="5636" y="4088"/>
                  </a:cubicBezTo>
                  <a:cubicBezTo>
                    <a:pt x="6146" y="4908"/>
                    <a:pt x="6071" y="5603"/>
                    <a:pt x="5710" y="5603"/>
                  </a:cubicBezTo>
                  <a:cubicBezTo>
                    <a:pt x="5668" y="5603"/>
                    <a:pt x="5622" y="5593"/>
                    <a:pt x="5572" y="5573"/>
                  </a:cubicBezTo>
                  <a:cubicBezTo>
                    <a:pt x="5201" y="5425"/>
                    <a:pt x="4109" y="4985"/>
                    <a:pt x="3518" y="4985"/>
                  </a:cubicBezTo>
                  <a:cubicBezTo>
                    <a:pt x="3356" y="4985"/>
                    <a:pt x="3232" y="5018"/>
                    <a:pt x="3170" y="5100"/>
                  </a:cubicBezTo>
                  <a:cubicBezTo>
                    <a:pt x="2886" y="5480"/>
                    <a:pt x="4244" y="5447"/>
                    <a:pt x="4877" y="6459"/>
                  </a:cubicBezTo>
                  <a:cubicBezTo>
                    <a:pt x="5509" y="7471"/>
                    <a:pt x="6072" y="7552"/>
                    <a:pt x="5395" y="7622"/>
                  </a:cubicBezTo>
                  <a:cubicBezTo>
                    <a:pt x="5280" y="7634"/>
                    <a:pt x="5188" y="7641"/>
                    <a:pt x="5101" y="7641"/>
                  </a:cubicBezTo>
                  <a:cubicBezTo>
                    <a:pt x="4678" y="7641"/>
                    <a:pt x="4399" y="7474"/>
                    <a:pt x="2317" y="6902"/>
                  </a:cubicBezTo>
                  <a:cubicBezTo>
                    <a:pt x="2299" y="6897"/>
                    <a:pt x="2270" y="6893"/>
                    <a:pt x="2238" y="6893"/>
                  </a:cubicBezTo>
                  <a:cubicBezTo>
                    <a:pt x="2129" y="6893"/>
                    <a:pt x="1988" y="6942"/>
                    <a:pt x="2159" y="7186"/>
                  </a:cubicBezTo>
                  <a:cubicBezTo>
                    <a:pt x="2372" y="7490"/>
                    <a:pt x="3612" y="8263"/>
                    <a:pt x="4549" y="8263"/>
                  </a:cubicBezTo>
                  <a:cubicBezTo>
                    <a:pt x="4585" y="8263"/>
                    <a:pt x="4621" y="8262"/>
                    <a:pt x="4656" y="8260"/>
                  </a:cubicBezTo>
                  <a:lnTo>
                    <a:pt x="4656" y="8260"/>
                  </a:lnTo>
                  <a:cubicBezTo>
                    <a:pt x="4656" y="8260"/>
                    <a:pt x="4246" y="9208"/>
                    <a:pt x="3613" y="9396"/>
                  </a:cubicBezTo>
                  <a:cubicBezTo>
                    <a:pt x="2981" y="9587"/>
                    <a:pt x="2127" y="9713"/>
                    <a:pt x="2349" y="9902"/>
                  </a:cubicBezTo>
                  <a:cubicBezTo>
                    <a:pt x="2399" y="9946"/>
                    <a:pt x="2474" y="9961"/>
                    <a:pt x="2562" y="9961"/>
                  </a:cubicBezTo>
                  <a:cubicBezTo>
                    <a:pt x="2788" y="9961"/>
                    <a:pt x="3106" y="9860"/>
                    <a:pt x="3343" y="9860"/>
                  </a:cubicBezTo>
                  <a:cubicBezTo>
                    <a:pt x="3423" y="9860"/>
                    <a:pt x="3494" y="9872"/>
                    <a:pt x="3549" y="9902"/>
                  </a:cubicBezTo>
                  <a:cubicBezTo>
                    <a:pt x="3764" y="10022"/>
                    <a:pt x="4250" y="10231"/>
                    <a:pt x="4515" y="10231"/>
                  </a:cubicBezTo>
                  <a:cubicBezTo>
                    <a:pt x="4601" y="10231"/>
                    <a:pt x="4664" y="10209"/>
                    <a:pt x="4687" y="10155"/>
                  </a:cubicBezTo>
                  <a:cubicBezTo>
                    <a:pt x="4781" y="9935"/>
                    <a:pt x="4054" y="9776"/>
                    <a:pt x="4276" y="9523"/>
                  </a:cubicBezTo>
                  <a:cubicBezTo>
                    <a:pt x="4475" y="9296"/>
                    <a:pt x="5237" y="8249"/>
                    <a:pt x="6217" y="8249"/>
                  </a:cubicBezTo>
                  <a:cubicBezTo>
                    <a:pt x="6326" y="8249"/>
                    <a:pt x="6438" y="8262"/>
                    <a:pt x="6552" y="8291"/>
                  </a:cubicBezTo>
                  <a:cubicBezTo>
                    <a:pt x="7689" y="8575"/>
                    <a:pt x="9238" y="8448"/>
                    <a:pt x="8954" y="9239"/>
                  </a:cubicBezTo>
                  <a:cubicBezTo>
                    <a:pt x="8671" y="10029"/>
                    <a:pt x="5945" y="15908"/>
                    <a:pt x="5396" y="16256"/>
                  </a:cubicBezTo>
                  <a:cubicBezTo>
                    <a:pt x="4845" y="16603"/>
                    <a:pt x="4656" y="17015"/>
                    <a:pt x="4055" y="17205"/>
                  </a:cubicBezTo>
                  <a:cubicBezTo>
                    <a:pt x="3456" y="17394"/>
                    <a:pt x="2982" y="17837"/>
                    <a:pt x="2633" y="17964"/>
                  </a:cubicBezTo>
                  <a:cubicBezTo>
                    <a:pt x="2286" y="18090"/>
                    <a:pt x="168" y="18217"/>
                    <a:pt x="421" y="18470"/>
                  </a:cubicBezTo>
                  <a:cubicBezTo>
                    <a:pt x="526" y="18575"/>
                    <a:pt x="794" y="18631"/>
                    <a:pt x="1145" y="18631"/>
                  </a:cubicBezTo>
                  <a:cubicBezTo>
                    <a:pt x="1638" y="18631"/>
                    <a:pt x="2294" y="18520"/>
                    <a:pt x="2886" y="18280"/>
                  </a:cubicBezTo>
                  <a:cubicBezTo>
                    <a:pt x="3693" y="17952"/>
                    <a:pt x="4419" y="17525"/>
                    <a:pt x="4744" y="17525"/>
                  </a:cubicBezTo>
                  <a:cubicBezTo>
                    <a:pt x="4826" y="17525"/>
                    <a:pt x="4883" y="17552"/>
                    <a:pt x="4909" y="17616"/>
                  </a:cubicBezTo>
                  <a:cubicBezTo>
                    <a:pt x="5035" y="17933"/>
                    <a:pt x="4308" y="18849"/>
                    <a:pt x="3392" y="19386"/>
                  </a:cubicBezTo>
                  <a:cubicBezTo>
                    <a:pt x="2476" y="19923"/>
                    <a:pt x="1" y="21441"/>
                    <a:pt x="400" y="22104"/>
                  </a:cubicBezTo>
                  <a:cubicBezTo>
                    <a:pt x="463" y="22209"/>
                    <a:pt x="529" y="22254"/>
                    <a:pt x="600" y="22254"/>
                  </a:cubicBezTo>
                  <a:cubicBezTo>
                    <a:pt x="982" y="22254"/>
                    <a:pt x="1525" y="20961"/>
                    <a:pt x="2697" y="20588"/>
                  </a:cubicBezTo>
                  <a:cubicBezTo>
                    <a:pt x="2697" y="20588"/>
                    <a:pt x="3343" y="20093"/>
                    <a:pt x="3750" y="20093"/>
                  </a:cubicBezTo>
                  <a:cubicBezTo>
                    <a:pt x="3868" y="20093"/>
                    <a:pt x="3966" y="20134"/>
                    <a:pt x="4023" y="20241"/>
                  </a:cubicBezTo>
                  <a:cubicBezTo>
                    <a:pt x="4225" y="20619"/>
                    <a:pt x="4306" y="20978"/>
                    <a:pt x="4443" y="20978"/>
                  </a:cubicBezTo>
                  <a:cubicBezTo>
                    <a:pt x="4478" y="20978"/>
                    <a:pt x="4516" y="20955"/>
                    <a:pt x="4560" y="20904"/>
                  </a:cubicBezTo>
                  <a:cubicBezTo>
                    <a:pt x="4781" y="20651"/>
                    <a:pt x="4591" y="19578"/>
                    <a:pt x="5161" y="18755"/>
                  </a:cubicBezTo>
                  <a:cubicBezTo>
                    <a:pt x="5707" y="17965"/>
                    <a:pt x="6427" y="16186"/>
                    <a:pt x="6736" y="16186"/>
                  </a:cubicBezTo>
                  <a:cubicBezTo>
                    <a:pt x="6749" y="16186"/>
                    <a:pt x="6761" y="16189"/>
                    <a:pt x="6773" y="16195"/>
                  </a:cubicBezTo>
                  <a:cubicBezTo>
                    <a:pt x="7058" y="16354"/>
                    <a:pt x="7153" y="18439"/>
                    <a:pt x="6962" y="19514"/>
                  </a:cubicBezTo>
                  <a:cubicBezTo>
                    <a:pt x="6773" y="20588"/>
                    <a:pt x="6615" y="22706"/>
                    <a:pt x="6615" y="22990"/>
                  </a:cubicBezTo>
                  <a:cubicBezTo>
                    <a:pt x="6615" y="23274"/>
                    <a:pt x="5699" y="25203"/>
                    <a:pt x="5952" y="25203"/>
                  </a:cubicBezTo>
                  <a:cubicBezTo>
                    <a:pt x="6173" y="25203"/>
                    <a:pt x="6417" y="24794"/>
                    <a:pt x="6707" y="24794"/>
                  </a:cubicBezTo>
                  <a:cubicBezTo>
                    <a:pt x="6749" y="24794"/>
                    <a:pt x="6793" y="24803"/>
                    <a:pt x="6837" y="24823"/>
                  </a:cubicBezTo>
                  <a:cubicBezTo>
                    <a:pt x="7169" y="24973"/>
                    <a:pt x="7702" y="26191"/>
                    <a:pt x="7916" y="26191"/>
                  </a:cubicBezTo>
                  <a:cubicBezTo>
                    <a:pt x="7926" y="26191"/>
                    <a:pt x="7935" y="26188"/>
                    <a:pt x="7944" y="26183"/>
                  </a:cubicBezTo>
                  <a:cubicBezTo>
                    <a:pt x="8133" y="26055"/>
                    <a:pt x="7279" y="23907"/>
                    <a:pt x="7295" y="23622"/>
                  </a:cubicBezTo>
                  <a:cubicBezTo>
                    <a:pt x="7311" y="23338"/>
                    <a:pt x="6932" y="21758"/>
                    <a:pt x="7154" y="21727"/>
                  </a:cubicBezTo>
                  <a:cubicBezTo>
                    <a:pt x="7155" y="21726"/>
                    <a:pt x="7157" y="21726"/>
                    <a:pt x="7159" y="21726"/>
                  </a:cubicBezTo>
                  <a:cubicBezTo>
                    <a:pt x="7386" y="21726"/>
                    <a:pt x="8470" y="23439"/>
                    <a:pt x="8711" y="23439"/>
                  </a:cubicBezTo>
                  <a:cubicBezTo>
                    <a:pt x="8720" y="23439"/>
                    <a:pt x="8727" y="23437"/>
                    <a:pt x="8733" y="23433"/>
                  </a:cubicBezTo>
                  <a:cubicBezTo>
                    <a:pt x="8924" y="23306"/>
                    <a:pt x="8426" y="22339"/>
                    <a:pt x="7627" y="21410"/>
                  </a:cubicBezTo>
                  <a:cubicBezTo>
                    <a:pt x="6827" y="20482"/>
                    <a:pt x="7817" y="19671"/>
                    <a:pt x="7848" y="19104"/>
                  </a:cubicBezTo>
                  <a:cubicBezTo>
                    <a:pt x="7879" y="18534"/>
                    <a:pt x="8101" y="16386"/>
                    <a:pt x="8005" y="15279"/>
                  </a:cubicBezTo>
                  <a:cubicBezTo>
                    <a:pt x="7912" y="14173"/>
                    <a:pt x="8828" y="10760"/>
                    <a:pt x="10407" y="9938"/>
                  </a:cubicBezTo>
                  <a:cubicBezTo>
                    <a:pt x="11204" y="9523"/>
                    <a:pt x="12220" y="9133"/>
                    <a:pt x="13134" y="8727"/>
                  </a:cubicBezTo>
                  <a:cubicBezTo>
                    <a:pt x="12934" y="7715"/>
                    <a:pt x="12700" y="7070"/>
                    <a:pt x="12536" y="6514"/>
                  </a:cubicBezTo>
                  <a:cubicBezTo>
                    <a:pt x="11519" y="7226"/>
                    <a:pt x="10252" y="7622"/>
                    <a:pt x="9012" y="7622"/>
                  </a:cubicBezTo>
                  <a:cubicBezTo>
                    <a:pt x="8833" y="7622"/>
                    <a:pt x="8655" y="7614"/>
                    <a:pt x="8479" y="7597"/>
                  </a:cubicBezTo>
                  <a:cubicBezTo>
                    <a:pt x="6456" y="7408"/>
                    <a:pt x="6424" y="6365"/>
                    <a:pt x="6773" y="5986"/>
                  </a:cubicBezTo>
                  <a:cubicBezTo>
                    <a:pt x="7120" y="5606"/>
                    <a:pt x="7406" y="4911"/>
                    <a:pt x="7342" y="4500"/>
                  </a:cubicBezTo>
                  <a:cubicBezTo>
                    <a:pt x="7279" y="4089"/>
                    <a:pt x="7689" y="3457"/>
                    <a:pt x="8701" y="3013"/>
                  </a:cubicBezTo>
                  <a:cubicBezTo>
                    <a:pt x="9713" y="2571"/>
                    <a:pt x="10106" y="2133"/>
                    <a:pt x="9997" y="1971"/>
                  </a:cubicBezTo>
                  <a:cubicBezTo>
                    <a:pt x="9980" y="1946"/>
                    <a:pt x="9957" y="1935"/>
                    <a:pt x="9928" y="1935"/>
                  </a:cubicBezTo>
                  <a:cubicBezTo>
                    <a:pt x="9673" y="1935"/>
                    <a:pt x="8977" y="2843"/>
                    <a:pt x="8172" y="2843"/>
                  </a:cubicBezTo>
                  <a:cubicBezTo>
                    <a:pt x="8106" y="2843"/>
                    <a:pt x="8040" y="2837"/>
                    <a:pt x="7974" y="2824"/>
                  </a:cubicBezTo>
                  <a:cubicBezTo>
                    <a:pt x="7279" y="2689"/>
                    <a:pt x="8195" y="1307"/>
                    <a:pt x="8671" y="959"/>
                  </a:cubicBezTo>
                  <a:cubicBezTo>
                    <a:pt x="9144" y="611"/>
                    <a:pt x="9650" y="200"/>
                    <a:pt x="9587" y="43"/>
                  </a:cubicBezTo>
                  <a:cubicBezTo>
                    <a:pt x="9575" y="13"/>
                    <a:pt x="9550" y="0"/>
                    <a:pt x="95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6"/>
            <p:cNvSpPr/>
            <p:nvPr/>
          </p:nvSpPr>
          <p:spPr>
            <a:xfrm>
              <a:off x="6559481" y="1663129"/>
              <a:ext cx="1293686" cy="2190833"/>
            </a:xfrm>
            <a:custGeom>
              <a:avLst/>
              <a:gdLst/>
              <a:ahLst/>
              <a:cxnLst/>
              <a:rect l="l" t="t" r="r" b="b"/>
              <a:pathLst>
                <a:path w="20325" h="34420" extrusionOk="0">
                  <a:moveTo>
                    <a:pt x="5281" y="0"/>
                  </a:moveTo>
                  <a:cubicBezTo>
                    <a:pt x="3938" y="0"/>
                    <a:pt x="2881" y="415"/>
                    <a:pt x="2140" y="1233"/>
                  </a:cubicBezTo>
                  <a:cubicBezTo>
                    <a:pt x="611" y="2919"/>
                    <a:pt x="892" y="5762"/>
                    <a:pt x="1118" y="8048"/>
                  </a:cubicBezTo>
                  <a:cubicBezTo>
                    <a:pt x="1193" y="8797"/>
                    <a:pt x="1263" y="9504"/>
                    <a:pt x="1234" y="9946"/>
                  </a:cubicBezTo>
                  <a:cubicBezTo>
                    <a:pt x="1210" y="10313"/>
                    <a:pt x="1102" y="10660"/>
                    <a:pt x="952" y="11140"/>
                  </a:cubicBezTo>
                  <a:cubicBezTo>
                    <a:pt x="748" y="11790"/>
                    <a:pt x="469" y="12680"/>
                    <a:pt x="272" y="14088"/>
                  </a:cubicBezTo>
                  <a:cubicBezTo>
                    <a:pt x="1" y="16021"/>
                    <a:pt x="498" y="17251"/>
                    <a:pt x="861" y="18151"/>
                  </a:cubicBezTo>
                  <a:cubicBezTo>
                    <a:pt x="997" y="18488"/>
                    <a:pt x="1114" y="18778"/>
                    <a:pt x="1166" y="19037"/>
                  </a:cubicBezTo>
                  <a:cubicBezTo>
                    <a:pt x="1387" y="20162"/>
                    <a:pt x="1248" y="21889"/>
                    <a:pt x="1101" y="23717"/>
                  </a:cubicBezTo>
                  <a:cubicBezTo>
                    <a:pt x="883" y="26441"/>
                    <a:pt x="657" y="29257"/>
                    <a:pt x="1469" y="31262"/>
                  </a:cubicBezTo>
                  <a:cubicBezTo>
                    <a:pt x="2616" y="34092"/>
                    <a:pt x="6145" y="34420"/>
                    <a:pt x="8699" y="34420"/>
                  </a:cubicBezTo>
                  <a:cubicBezTo>
                    <a:pt x="10800" y="34420"/>
                    <a:pt x="13204" y="34147"/>
                    <a:pt x="15063" y="33908"/>
                  </a:cubicBezTo>
                  <a:cubicBezTo>
                    <a:pt x="16355" y="33744"/>
                    <a:pt x="17371" y="33130"/>
                    <a:pt x="18078" y="32086"/>
                  </a:cubicBezTo>
                  <a:cubicBezTo>
                    <a:pt x="20325" y="28772"/>
                    <a:pt x="18850" y="22051"/>
                    <a:pt x="17290" y="16012"/>
                  </a:cubicBezTo>
                  <a:cubicBezTo>
                    <a:pt x="17199" y="15661"/>
                    <a:pt x="17114" y="15337"/>
                    <a:pt x="17041" y="15042"/>
                  </a:cubicBezTo>
                  <a:cubicBezTo>
                    <a:pt x="16488" y="12849"/>
                    <a:pt x="15116" y="9138"/>
                    <a:pt x="13074" y="5900"/>
                  </a:cubicBezTo>
                  <a:cubicBezTo>
                    <a:pt x="10680" y="2105"/>
                    <a:pt x="8042" y="66"/>
                    <a:pt x="5444" y="2"/>
                  </a:cubicBezTo>
                  <a:cubicBezTo>
                    <a:pt x="5389" y="1"/>
                    <a:pt x="5334" y="0"/>
                    <a:pt x="5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6"/>
            <p:cNvSpPr/>
            <p:nvPr/>
          </p:nvSpPr>
          <p:spPr>
            <a:xfrm>
              <a:off x="6559672" y="1726334"/>
              <a:ext cx="1148946" cy="2127756"/>
            </a:xfrm>
            <a:custGeom>
              <a:avLst/>
              <a:gdLst/>
              <a:ahLst/>
              <a:cxnLst/>
              <a:rect l="l" t="t" r="r" b="b"/>
              <a:pathLst>
                <a:path w="18051" h="33429" extrusionOk="0">
                  <a:moveTo>
                    <a:pt x="2380" y="1"/>
                  </a:moveTo>
                  <a:lnTo>
                    <a:pt x="2380" y="1"/>
                  </a:lnTo>
                  <a:cubicBezTo>
                    <a:pt x="2297" y="77"/>
                    <a:pt x="2215" y="157"/>
                    <a:pt x="2138" y="242"/>
                  </a:cubicBezTo>
                  <a:cubicBezTo>
                    <a:pt x="611" y="1928"/>
                    <a:pt x="892" y="4771"/>
                    <a:pt x="1117" y="7057"/>
                  </a:cubicBezTo>
                  <a:cubicBezTo>
                    <a:pt x="1191" y="7806"/>
                    <a:pt x="1261" y="8514"/>
                    <a:pt x="1233" y="8956"/>
                  </a:cubicBezTo>
                  <a:cubicBezTo>
                    <a:pt x="1209" y="9323"/>
                    <a:pt x="1100" y="9670"/>
                    <a:pt x="950" y="10149"/>
                  </a:cubicBezTo>
                  <a:cubicBezTo>
                    <a:pt x="746" y="10799"/>
                    <a:pt x="468" y="11690"/>
                    <a:pt x="270" y="13097"/>
                  </a:cubicBezTo>
                  <a:cubicBezTo>
                    <a:pt x="0" y="15030"/>
                    <a:pt x="496" y="16262"/>
                    <a:pt x="859" y="17161"/>
                  </a:cubicBezTo>
                  <a:cubicBezTo>
                    <a:pt x="996" y="17496"/>
                    <a:pt x="1112" y="17787"/>
                    <a:pt x="1164" y="18048"/>
                  </a:cubicBezTo>
                  <a:cubicBezTo>
                    <a:pt x="1385" y="19173"/>
                    <a:pt x="1246" y="20900"/>
                    <a:pt x="1099" y="22726"/>
                  </a:cubicBezTo>
                  <a:cubicBezTo>
                    <a:pt x="881" y="25450"/>
                    <a:pt x="655" y="28267"/>
                    <a:pt x="1468" y="30272"/>
                  </a:cubicBezTo>
                  <a:cubicBezTo>
                    <a:pt x="2614" y="33102"/>
                    <a:pt x="6143" y="33429"/>
                    <a:pt x="8697" y="33429"/>
                  </a:cubicBezTo>
                  <a:cubicBezTo>
                    <a:pt x="10797" y="33427"/>
                    <a:pt x="13201" y="33154"/>
                    <a:pt x="15062" y="32917"/>
                  </a:cubicBezTo>
                  <a:cubicBezTo>
                    <a:pt x="16338" y="32755"/>
                    <a:pt x="17344" y="32153"/>
                    <a:pt x="18050" y="31130"/>
                  </a:cubicBezTo>
                  <a:cubicBezTo>
                    <a:pt x="17904" y="31128"/>
                    <a:pt x="17757" y="31127"/>
                    <a:pt x="17610" y="31127"/>
                  </a:cubicBezTo>
                  <a:cubicBezTo>
                    <a:pt x="16498" y="31127"/>
                    <a:pt x="15381" y="31187"/>
                    <a:pt x="14272" y="31187"/>
                  </a:cubicBezTo>
                  <a:cubicBezTo>
                    <a:pt x="13115" y="31187"/>
                    <a:pt x="11967" y="31122"/>
                    <a:pt x="10841" y="30857"/>
                  </a:cubicBezTo>
                  <a:cubicBezTo>
                    <a:pt x="7159" y="29993"/>
                    <a:pt x="4113" y="26854"/>
                    <a:pt x="3360" y="23147"/>
                  </a:cubicBezTo>
                  <a:cubicBezTo>
                    <a:pt x="3176" y="22239"/>
                    <a:pt x="3119" y="21301"/>
                    <a:pt x="3253" y="20384"/>
                  </a:cubicBezTo>
                  <a:cubicBezTo>
                    <a:pt x="3469" y="18890"/>
                    <a:pt x="4172" y="17516"/>
                    <a:pt x="4863" y="16175"/>
                  </a:cubicBezTo>
                  <a:cubicBezTo>
                    <a:pt x="3055" y="15622"/>
                    <a:pt x="1757" y="13728"/>
                    <a:pt x="1893" y="11843"/>
                  </a:cubicBezTo>
                  <a:cubicBezTo>
                    <a:pt x="2030" y="9958"/>
                    <a:pt x="3586" y="8270"/>
                    <a:pt x="5455" y="7983"/>
                  </a:cubicBezTo>
                  <a:cubicBezTo>
                    <a:pt x="3582" y="7262"/>
                    <a:pt x="2149" y="5503"/>
                    <a:pt x="1823" y="3524"/>
                  </a:cubicBezTo>
                  <a:cubicBezTo>
                    <a:pt x="1645" y="2450"/>
                    <a:pt x="1800" y="1336"/>
                    <a:pt x="2219" y="335"/>
                  </a:cubicBezTo>
                  <a:cubicBezTo>
                    <a:pt x="2266" y="223"/>
                    <a:pt x="2321" y="113"/>
                    <a:pt x="2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6"/>
            <p:cNvSpPr/>
            <p:nvPr/>
          </p:nvSpPr>
          <p:spPr>
            <a:xfrm>
              <a:off x="5318863" y="1780946"/>
              <a:ext cx="911977" cy="1901798"/>
            </a:xfrm>
            <a:custGeom>
              <a:avLst/>
              <a:gdLst/>
              <a:ahLst/>
              <a:cxnLst/>
              <a:rect l="l" t="t" r="r" b="b"/>
              <a:pathLst>
                <a:path w="14328" h="29879" extrusionOk="0">
                  <a:moveTo>
                    <a:pt x="10830" y="1"/>
                  </a:moveTo>
                  <a:cubicBezTo>
                    <a:pt x="10826" y="1"/>
                    <a:pt x="10821" y="1"/>
                    <a:pt x="10817" y="1"/>
                  </a:cubicBezTo>
                  <a:cubicBezTo>
                    <a:pt x="10637" y="8"/>
                    <a:pt x="10485" y="146"/>
                    <a:pt x="10485" y="331"/>
                  </a:cubicBezTo>
                  <a:lnTo>
                    <a:pt x="10485" y="395"/>
                  </a:lnTo>
                  <a:cubicBezTo>
                    <a:pt x="10485" y="563"/>
                    <a:pt x="10630" y="726"/>
                    <a:pt x="10804" y="726"/>
                  </a:cubicBezTo>
                  <a:cubicBezTo>
                    <a:pt x="10808" y="726"/>
                    <a:pt x="10812" y="726"/>
                    <a:pt x="10817" y="725"/>
                  </a:cubicBezTo>
                  <a:cubicBezTo>
                    <a:pt x="10996" y="718"/>
                    <a:pt x="11147" y="580"/>
                    <a:pt x="11147" y="395"/>
                  </a:cubicBezTo>
                  <a:lnTo>
                    <a:pt x="11147" y="331"/>
                  </a:lnTo>
                  <a:cubicBezTo>
                    <a:pt x="11146" y="163"/>
                    <a:pt x="11002" y="1"/>
                    <a:pt x="10830" y="1"/>
                  </a:cubicBezTo>
                  <a:close/>
                  <a:moveTo>
                    <a:pt x="13083" y="1135"/>
                  </a:moveTo>
                  <a:cubicBezTo>
                    <a:pt x="12658" y="1135"/>
                    <a:pt x="12656" y="1796"/>
                    <a:pt x="13083" y="1796"/>
                  </a:cubicBezTo>
                  <a:cubicBezTo>
                    <a:pt x="13508" y="1796"/>
                    <a:pt x="13509" y="1135"/>
                    <a:pt x="13083" y="1135"/>
                  </a:cubicBezTo>
                  <a:close/>
                  <a:moveTo>
                    <a:pt x="8927" y="1450"/>
                  </a:moveTo>
                  <a:cubicBezTo>
                    <a:pt x="8502" y="1450"/>
                    <a:pt x="8500" y="2110"/>
                    <a:pt x="8927" y="2110"/>
                  </a:cubicBezTo>
                  <a:cubicBezTo>
                    <a:pt x="8928" y="2110"/>
                    <a:pt x="8928" y="2110"/>
                    <a:pt x="8929" y="2110"/>
                  </a:cubicBezTo>
                  <a:cubicBezTo>
                    <a:pt x="9353" y="2110"/>
                    <a:pt x="9353" y="1450"/>
                    <a:pt x="8927" y="1450"/>
                  </a:cubicBezTo>
                  <a:close/>
                  <a:moveTo>
                    <a:pt x="12643" y="3150"/>
                  </a:moveTo>
                  <a:cubicBezTo>
                    <a:pt x="12218" y="3150"/>
                    <a:pt x="12216" y="3810"/>
                    <a:pt x="12643" y="3810"/>
                  </a:cubicBezTo>
                  <a:cubicBezTo>
                    <a:pt x="13068" y="3810"/>
                    <a:pt x="13068" y="3150"/>
                    <a:pt x="12643" y="3150"/>
                  </a:cubicBezTo>
                  <a:close/>
                  <a:moveTo>
                    <a:pt x="8041" y="3404"/>
                  </a:moveTo>
                  <a:cubicBezTo>
                    <a:pt x="7959" y="3404"/>
                    <a:pt x="7877" y="3434"/>
                    <a:pt x="7813" y="3498"/>
                  </a:cubicBezTo>
                  <a:lnTo>
                    <a:pt x="7750" y="3561"/>
                  </a:lnTo>
                  <a:cubicBezTo>
                    <a:pt x="7627" y="3684"/>
                    <a:pt x="7617" y="3909"/>
                    <a:pt x="7750" y="4028"/>
                  </a:cubicBezTo>
                  <a:cubicBezTo>
                    <a:pt x="7817" y="4090"/>
                    <a:pt x="7903" y="4122"/>
                    <a:pt x="7988" y="4122"/>
                  </a:cubicBezTo>
                  <a:cubicBezTo>
                    <a:pt x="8071" y="4122"/>
                    <a:pt x="8153" y="4092"/>
                    <a:pt x="8217" y="4028"/>
                  </a:cubicBezTo>
                  <a:lnTo>
                    <a:pt x="8279" y="3965"/>
                  </a:lnTo>
                  <a:cubicBezTo>
                    <a:pt x="8402" y="3842"/>
                    <a:pt x="8412" y="3619"/>
                    <a:pt x="8279" y="3498"/>
                  </a:cubicBezTo>
                  <a:cubicBezTo>
                    <a:pt x="8212" y="3436"/>
                    <a:pt x="8126" y="3404"/>
                    <a:pt x="8041" y="3404"/>
                  </a:cubicBezTo>
                  <a:close/>
                  <a:moveTo>
                    <a:pt x="5350" y="5542"/>
                  </a:moveTo>
                  <a:cubicBezTo>
                    <a:pt x="5346" y="5542"/>
                    <a:pt x="5342" y="5542"/>
                    <a:pt x="5338" y="5542"/>
                  </a:cubicBezTo>
                  <a:cubicBezTo>
                    <a:pt x="5159" y="5551"/>
                    <a:pt x="5007" y="5687"/>
                    <a:pt x="5007" y="5874"/>
                  </a:cubicBezTo>
                  <a:lnTo>
                    <a:pt x="5007" y="5936"/>
                  </a:lnTo>
                  <a:cubicBezTo>
                    <a:pt x="5007" y="6105"/>
                    <a:pt x="5153" y="6268"/>
                    <a:pt x="5326" y="6268"/>
                  </a:cubicBezTo>
                  <a:cubicBezTo>
                    <a:pt x="5330" y="6268"/>
                    <a:pt x="5334" y="6268"/>
                    <a:pt x="5338" y="6268"/>
                  </a:cubicBezTo>
                  <a:cubicBezTo>
                    <a:pt x="5517" y="6259"/>
                    <a:pt x="5669" y="6122"/>
                    <a:pt x="5669" y="5936"/>
                  </a:cubicBezTo>
                  <a:lnTo>
                    <a:pt x="5669" y="5874"/>
                  </a:lnTo>
                  <a:cubicBezTo>
                    <a:pt x="5669" y="5703"/>
                    <a:pt x="5524" y="5542"/>
                    <a:pt x="5350" y="5542"/>
                  </a:cubicBezTo>
                  <a:close/>
                  <a:moveTo>
                    <a:pt x="12956" y="6360"/>
                  </a:moveTo>
                  <a:cubicBezTo>
                    <a:pt x="12784" y="6360"/>
                    <a:pt x="12617" y="6512"/>
                    <a:pt x="12626" y="6692"/>
                  </a:cubicBezTo>
                  <a:cubicBezTo>
                    <a:pt x="12633" y="6871"/>
                    <a:pt x="12771" y="7022"/>
                    <a:pt x="12956" y="7022"/>
                  </a:cubicBezTo>
                  <a:lnTo>
                    <a:pt x="13020" y="7022"/>
                  </a:lnTo>
                  <a:cubicBezTo>
                    <a:pt x="13192" y="7022"/>
                    <a:pt x="13359" y="6871"/>
                    <a:pt x="13350" y="6692"/>
                  </a:cubicBezTo>
                  <a:cubicBezTo>
                    <a:pt x="13343" y="6511"/>
                    <a:pt x="13205" y="6360"/>
                    <a:pt x="13020" y="6360"/>
                  </a:cubicBezTo>
                  <a:close/>
                  <a:moveTo>
                    <a:pt x="11320" y="8250"/>
                  </a:moveTo>
                  <a:cubicBezTo>
                    <a:pt x="10894" y="8250"/>
                    <a:pt x="10893" y="8911"/>
                    <a:pt x="11320" y="8911"/>
                  </a:cubicBezTo>
                  <a:cubicBezTo>
                    <a:pt x="11745" y="8911"/>
                    <a:pt x="11746" y="8250"/>
                    <a:pt x="11320" y="8250"/>
                  </a:cubicBezTo>
                  <a:close/>
                  <a:moveTo>
                    <a:pt x="3082" y="10956"/>
                  </a:moveTo>
                  <a:cubicBezTo>
                    <a:pt x="3079" y="10956"/>
                    <a:pt x="3075" y="10956"/>
                    <a:pt x="3072" y="10956"/>
                  </a:cubicBezTo>
                  <a:cubicBezTo>
                    <a:pt x="2893" y="10964"/>
                    <a:pt x="2740" y="11102"/>
                    <a:pt x="2740" y="11287"/>
                  </a:cubicBezTo>
                  <a:lnTo>
                    <a:pt x="2740" y="11350"/>
                  </a:lnTo>
                  <a:cubicBezTo>
                    <a:pt x="2740" y="11519"/>
                    <a:pt x="2887" y="11682"/>
                    <a:pt x="3060" y="11682"/>
                  </a:cubicBezTo>
                  <a:cubicBezTo>
                    <a:pt x="3064" y="11682"/>
                    <a:pt x="3068" y="11682"/>
                    <a:pt x="3072" y="11682"/>
                  </a:cubicBezTo>
                  <a:cubicBezTo>
                    <a:pt x="3251" y="11673"/>
                    <a:pt x="3402" y="11536"/>
                    <a:pt x="3402" y="11350"/>
                  </a:cubicBezTo>
                  <a:lnTo>
                    <a:pt x="3402" y="11287"/>
                  </a:lnTo>
                  <a:cubicBezTo>
                    <a:pt x="3402" y="11118"/>
                    <a:pt x="3256" y="10956"/>
                    <a:pt x="3082" y="10956"/>
                  </a:cubicBezTo>
                  <a:close/>
                  <a:moveTo>
                    <a:pt x="9305" y="12909"/>
                  </a:moveTo>
                  <a:cubicBezTo>
                    <a:pt x="8880" y="12909"/>
                    <a:pt x="8879" y="13569"/>
                    <a:pt x="9305" y="13569"/>
                  </a:cubicBezTo>
                  <a:cubicBezTo>
                    <a:pt x="9731" y="13569"/>
                    <a:pt x="9732" y="12909"/>
                    <a:pt x="9305" y="12909"/>
                  </a:cubicBezTo>
                  <a:close/>
                  <a:moveTo>
                    <a:pt x="13901" y="13664"/>
                  </a:moveTo>
                  <a:cubicBezTo>
                    <a:pt x="13476" y="13664"/>
                    <a:pt x="13474" y="14324"/>
                    <a:pt x="13901" y="14324"/>
                  </a:cubicBezTo>
                  <a:cubicBezTo>
                    <a:pt x="13902" y="14324"/>
                    <a:pt x="13903" y="14324"/>
                    <a:pt x="13903" y="14324"/>
                  </a:cubicBezTo>
                  <a:cubicBezTo>
                    <a:pt x="14328" y="14324"/>
                    <a:pt x="14327" y="13664"/>
                    <a:pt x="13901" y="13664"/>
                  </a:cubicBezTo>
                  <a:close/>
                  <a:moveTo>
                    <a:pt x="2820" y="14420"/>
                  </a:moveTo>
                  <a:cubicBezTo>
                    <a:pt x="2395" y="14420"/>
                    <a:pt x="2394" y="15081"/>
                    <a:pt x="2820" y="15081"/>
                  </a:cubicBezTo>
                  <a:cubicBezTo>
                    <a:pt x="3245" y="15081"/>
                    <a:pt x="3245" y="14420"/>
                    <a:pt x="2820" y="14420"/>
                  </a:cubicBezTo>
                  <a:close/>
                  <a:moveTo>
                    <a:pt x="5716" y="15426"/>
                  </a:moveTo>
                  <a:cubicBezTo>
                    <a:pt x="5291" y="15426"/>
                    <a:pt x="5290" y="16087"/>
                    <a:pt x="5716" y="16087"/>
                  </a:cubicBezTo>
                  <a:cubicBezTo>
                    <a:pt x="5716" y="16087"/>
                    <a:pt x="5717" y="16087"/>
                    <a:pt x="5717" y="16087"/>
                  </a:cubicBezTo>
                  <a:cubicBezTo>
                    <a:pt x="6141" y="16087"/>
                    <a:pt x="6142" y="15426"/>
                    <a:pt x="5716" y="15426"/>
                  </a:cubicBezTo>
                  <a:close/>
                  <a:moveTo>
                    <a:pt x="12516" y="16308"/>
                  </a:moveTo>
                  <a:cubicBezTo>
                    <a:pt x="12090" y="16308"/>
                    <a:pt x="12089" y="16969"/>
                    <a:pt x="12516" y="16969"/>
                  </a:cubicBezTo>
                  <a:cubicBezTo>
                    <a:pt x="12516" y="16969"/>
                    <a:pt x="12516" y="16969"/>
                    <a:pt x="12517" y="16969"/>
                  </a:cubicBezTo>
                  <a:cubicBezTo>
                    <a:pt x="12941" y="16969"/>
                    <a:pt x="12943" y="16308"/>
                    <a:pt x="12516" y="16308"/>
                  </a:cubicBezTo>
                  <a:close/>
                  <a:moveTo>
                    <a:pt x="3638" y="17001"/>
                  </a:moveTo>
                  <a:cubicBezTo>
                    <a:pt x="3213" y="17001"/>
                    <a:pt x="3212" y="17662"/>
                    <a:pt x="3638" y="17662"/>
                  </a:cubicBezTo>
                  <a:cubicBezTo>
                    <a:pt x="4063" y="17662"/>
                    <a:pt x="4065" y="17001"/>
                    <a:pt x="3638" y="17001"/>
                  </a:cubicBezTo>
                  <a:close/>
                  <a:moveTo>
                    <a:pt x="5904" y="17945"/>
                  </a:moveTo>
                  <a:cubicBezTo>
                    <a:pt x="5732" y="17945"/>
                    <a:pt x="5565" y="18098"/>
                    <a:pt x="5574" y="18277"/>
                  </a:cubicBezTo>
                  <a:cubicBezTo>
                    <a:pt x="5581" y="18456"/>
                    <a:pt x="5719" y="18608"/>
                    <a:pt x="5904" y="18608"/>
                  </a:cubicBezTo>
                  <a:lnTo>
                    <a:pt x="5968" y="18608"/>
                  </a:lnTo>
                  <a:cubicBezTo>
                    <a:pt x="6140" y="18608"/>
                    <a:pt x="6307" y="18456"/>
                    <a:pt x="6298" y="18277"/>
                  </a:cubicBezTo>
                  <a:cubicBezTo>
                    <a:pt x="6291" y="18096"/>
                    <a:pt x="6153" y="17945"/>
                    <a:pt x="5968" y="17945"/>
                  </a:cubicBezTo>
                  <a:close/>
                  <a:moveTo>
                    <a:pt x="1309" y="18575"/>
                  </a:moveTo>
                  <a:cubicBezTo>
                    <a:pt x="883" y="18575"/>
                    <a:pt x="882" y="19236"/>
                    <a:pt x="1309" y="19236"/>
                  </a:cubicBezTo>
                  <a:cubicBezTo>
                    <a:pt x="1734" y="19236"/>
                    <a:pt x="1734" y="18575"/>
                    <a:pt x="1309" y="18575"/>
                  </a:cubicBezTo>
                  <a:close/>
                  <a:moveTo>
                    <a:pt x="12516" y="19457"/>
                  </a:moveTo>
                  <a:cubicBezTo>
                    <a:pt x="12090" y="19457"/>
                    <a:pt x="12089" y="20118"/>
                    <a:pt x="12516" y="20118"/>
                  </a:cubicBezTo>
                  <a:cubicBezTo>
                    <a:pt x="12941" y="20118"/>
                    <a:pt x="12943" y="19457"/>
                    <a:pt x="12516" y="19457"/>
                  </a:cubicBezTo>
                  <a:close/>
                  <a:moveTo>
                    <a:pt x="428" y="22605"/>
                  </a:moveTo>
                  <a:cubicBezTo>
                    <a:pt x="3" y="22605"/>
                    <a:pt x="0" y="23266"/>
                    <a:pt x="428" y="23266"/>
                  </a:cubicBezTo>
                  <a:cubicBezTo>
                    <a:pt x="853" y="23266"/>
                    <a:pt x="853" y="22605"/>
                    <a:pt x="428" y="22605"/>
                  </a:cubicBezTo>
                  <a:close/>
                  <a:moveTo>
                    <a:pt x="11439" y="22794"/>
                  </a:moveTo>
                  <a:cubicBezTo>
                    <a:pt x="11355" y="22794"/>
                    <a:pt x="11271" y="22825"/>
                    <a:pt x="11212" y="22890"/>
                  </a:cubicBezTo>
                  <a:cubicBezTo>
                    <a:pt x="11091" y="23022"/>
                    <a:pt x="11082" y="23226"/>
                    <a:pt x="11212" y="23357"/>
                  </a:cubicBezTo>
                  <a:lnTo>
                    <a:pt x="11276" y="23420"/>
                  </a:lnTo>
                  <a:cubicBezTo>
                    <a:pt x="11338" y="23482"/>
                    <a:pt x="11427" y="23516"/>
                    <a:pt x="11515" y="23516"/>
                  </a:cubicBezTo>
                  <a:cubicBezTo>
                    <a:pt x="11600" y="23516"/>
                    <a:pt x="11684" y="23485"/>
                    <a:pt x="11743" y="23420"/>
                  </a:cubicBezTo>
                  <a:cubicBezTo>
                    <a:pt x="11863" y="23290"/>
                    <a:pt x="11873" y="23084"/>
                    <a:pt x="11743" y="22954"/>
                  </a:cubicBezTo>
                  <a:lnTo>
                    <a:pt x="11679" y="22890"/>
                  </a:lnTo>
                  <a:cubicBezTo>
                    <a:pt x="11617" y="22828"/>
                    <a:pt x="11528" y="22794"/>
                    <a:pt x="11439" y="22794"/>
                  </a:cubicBezTo>
                  <a:close/>
                  <a:moveTo>
                    <a:pt x="5904" y="25376"/>
                  </a:moveTo>
                  <a:cubicBezTo>
                    <a:pt x="5479" y="25376"/>
                    <a:pt x="5478" y="26036"/>
                    <a:pt x="5904" y="26036"/>
                  </a:cubicBezTo>
                  <a:cubicBezTo>
                    <a:pt x="6330" y="26036"/>
                    <a:pt x="6331" y="25376"/>
                    <a:pt x="5904" y="25376"/>
                  </a:cubicBezTo>
                  <a:close/>
                  <a:moveTo>
                    <a:pt x="2127" y="26006"/>
                  </a:moveTo>
                  <a:cubicBezTo>
                    <a:pt x="1701" y="26006"/>
                    <a:pt x="1700" y="26666"/>
                    <a:pt x="2127" y="26666"/>
                  </a:cubicBezTo>
                  <a:cubicBezTo>
                    <a:pt x="2552" y="26666"/>
                    <a:pt x="2554" y="26006"/>
                    <a:pt x="2127" y="26006"/>
                  </a:cubicBezTo>
                  <a:close/>
                  <a:moveTo>
                    <a:pt x="12579" y="26509"/>
                  </a:moveTo>
                  <a:cubicBezTo>
                    <a:pt x="12154" y="26509"/>
                    <a:pt x="12153" y="27170"/>
                    <a:pt x="12579" y="27170"/>
                  </a:cubicBezTo>
                  <a:cubicBezTo>
                    <a:pt x="13005" y="27170"/>
                    <a:pt x="13005" y="26509"/>
                    <a:pt x="12579" y="26509"/>
                  </a:cubicBezTo>
                  <a:close/>
                  <a:moveTo>
                    <a:pt x="3575" y="27893"/>
                  </a:moveTo>
                  <a:cubicBezTo>
                    <a:pt x="3149" y="27893"/>
                    <a:pt x="3148" y="28554"/>
                    <a:pt x="3575" y="28554"/>
                  </a:cubicBezTo>
                  <a:cubicBezTo>
                    <a:pt x="3575" y="28554"/>
                    <a:pt x="3575" y="28554"/>
                    <a:pt x="3576" y="28554"/>
                  </a:cubicBezTo>
                  <a:cubicBezTo>
                    <a:pt x="4000" y="28554"/>
                    <a:pt x="4002" y="27893"/>
                    <a:pt x="3575" y="27893"/>
                  </a:cubicBezTo>
                  <a:close/>
                  <a:moveTo>
                    <a:pt x="6346" y="28650"/>
                  </a:moveTo>
                  <a:cubicBezTo>
                    <a:pt x="6174" y="28650"/>
                    <a:pt x="6007" y="28802"/>
                    <a:pt x="6015" y="28980"/>
                  </a:cubicBezTo>
                  <a:cubicBezTo>
                    <a:pt x="6023" y="29160"/>
                    <a:pt x="6161" y="29312"/>
                    <a:pt x="6346" y="29312"/>
                  </a:cubicBezTo>
                  <a:lnTo>
                    <a:pt x="6409" y="29312"/>
                  </a:lnTo>
                  <a:cubicBezTo>
                    <a:pt x="6582" y="29312"/>
                    <a:pt x="6748" y="29160"/>
                    <a:pt x="6740" y="28980"/>
                  </a:cubicBezTo>
                  <a:cubicBezTo>
                    <a:pt x="6731" y="28801"/>
                    <a:pt x="6593" y="28650"/>
                    <a:pt x="6409" y="28650"/>
                  </a:cubicBezTo>
                  <a:close/>
                  <a:moveTo>
                    <a:pt x="8864" y="29216"/>
                  </a:moveTo>
                  <a:cubicBezTo>
                    <a:pt x="8692" y="29216"/>
                    <a:pt x="8525" y="29368"/>
                    <a:pt x="8532" y="29548"/>
                  </a:cubicBezTo>
                  <a:cubicBezTo>
                    <a:pt x="8541" y="29726"/>
                    <a:pt x="8678" y="29878"/>
                    <a:pt x="8864" y="29878"/>
                  </a:cubicBezTo>
                  <a:lnTo>
                    <a:pt x="8927" y="29878"/>
                  </a:lnTo>
                  <a:cubicBezTo>
                    <a:pt x="9100" y="29878"/>
                    <a:pt x="9267" y="29726"/>
                    <a:pt x="9258" y="29548"/>
                  </a:cubicBezTo>
                  <a:cubicBezTo>
                    <a:pt x="9250" y="29367"/>
                    <a:pt x="9113" y="29216"/>
                    <a:pt x="8927" y="292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6"/>
            <p:cNvSpPr/>
            <p:nvPr/>
          </p:nvSpPr>
          <p:spPr>
            <a:xfrm>
              <a:off x="6837699" y="2602607"/>
              <a:ext cx="872005" cy="1096117"/>
            </a:xfrm>
            <a:custGeom>
              <a:avLst/>
              <a:gdLst/>
              <a:ahLst/>
              <a:cxnLst/>
              <a:rect l="l" t="t" r="r" b="b"/>
              <a:pathLst>
                <a:path w="13700" h="17221" extrusionOk="0">
                  <a:moveTo>
                    <a:pt x="428" y="0"/>
                  </a:moveTo>
                  <a:cubicBezTo>
                    <a:pt x="3" y="0"/>
                    <a:pt x="1" y="660"/>
                    <a:pt x="428" y="660"/>
                  </a:cubicBezTo>
                  <a:cubicBezTo>
                    <a:pt x="854" y="660"/>
                    <a:pt x="855" y="0"/>
                    <a:pt x="428" y="0"/>
                  </a:cubicBezTo>
                  <a:close/>
                  <a:moveTo>
                    <a:pt x="1058" y="4784"/>
                  </a:moveTo>
                  <a:cubicBezTo>
                    <a:pt x="633" y="4784"/>
                    <a:pt x="631" y="5446"/>
                    <a:pt x="1058" y="5446"/>
                  </a:cubicBezTo>
                  <a:cubicBezTo>
                    <a:pt x="1483" y="5446"/>
                    <a:pt x="1484" y="4784"/>
                    <a:pt x="1058" y="4784"/>
                  </a:cubicBezTo>
                  <a:close/>
                  <a:moveTo>
                    <a:pt x="2988" y="5115"/>
                  </a:moveTo>
                  <a:cubicBezTo>
                    <a:pt x="2563" y="5115"/>
                    <a:pt x="2562" y="5775"/>
                    <a:pt x="2988" y="5775"/>
                  </a:cubicBezTo>
                  <a:cubicBezTo>
                    <a:pt x="2989" y="5775"/>
                    <a:pt x="2990" y="5775"/>
                    <a:pt x="2991" y="5775"/>
                  </a:cubicBezTo>
                  <a:cubicBezTo>
                    <a:pt x="3414" y="5775"/>
                    <a:pt x="3413" y="5115"/>
                    <a:pt x="2988" y="5115"/>
                  </a:cubicBezTo>
                  <a:close/>
                  <a:moveTo>
                    <a:pt x="428" y="6863"/>
                  </a:moveTo>
                  <a:cubicBezTo>
                    <a:pt x="3" y="6863"/>
                    <a:pt x="1" y="7523"/>
                    <a:pt x="428" y="7523"/>
                  </a:cubicBezTo>
                  <a:cubicBezTo>
                    <a:pt x="854" y="7523"/>
                    <a:pt x="855" y="6863"/>
                    <a:pt x="428" y="6863"/>
                  </a:cubicBezTo>
                  <a:close/>
                  <a:moveTo>
                    <a:pt x="2669" y="7193"/>
                  </a:moveTo>
                  <a:cubicBezTo>
                    <a:pt x="2243" y="7193"/>
                    <a:pt x="2242" y="7854"/>
                    <a:pt x="2669" y="7854"/>
                  </a:cubicBezTo>
                  <a:cubicBezTo>
                    <a:pt x="2669" y="7854"/>
                    <a:pt x="2669" y="7854"/>
                    <a:pt x="2670" y="7854"/>
                  </a:cubicBezTo>
                  <a:cubicBezTo>
                    <a:pt x="3095" y="7854"/>
                    <a:pt x="3095" y="7193"/>
                    <a:pt x="2669" y="7193"/>
                  </a:cubicBezTo>
                  <a:close/>
                  <a:moveTo>
                    <a:pt x="11384" y="8895"/>
                  </a:moveTo>
                  <a:cubicBezTo>
                    <a:pt x="10958" y="8895"/>
                    <a:pt x="10956" y="9556"/>
                    <a:pt x="11384" y="9556"/>
                  </a:cubicBezTo>
                  <a:cubicBezTo>
                    <a:pt x="11810" y="9556"/>
                    <a:pt x="11810" y="8895"/>
                    <a:pt x="11384" y="8895"/>
                  </a:cubicBezTo>
                  <a:close/>
                  <a:moveTo>
                    <a:pt x="6604" y="9556"/>
                  </a:moveTo>
                  <a:cubicBezTo>
                    <a:pt x="6178" y="9556"/>
                    <a:pt x="6177" y="10217"/>
                    <a:pt x="6604" y="10217"/>
                  </a:cubicBezTo>
                  <a:cubicBezTo>
                    <a:pt x="7029" y="10217"/>
                    <a:pt x="7030" y="9556"/>
                    <a:pt x="6604" y="9556"/>
                  </a:cubicBezTo>
                  <a:close/>
                  <a:moveTo>
                    <a:pt x="1688" y="10452"/>
                  </a:moveTo>
                  <a:cubicBezTo>
                    <a:pt x="1262" y="10452"/>
                    <a:pt x="1261" y="11113"/>
                    <a:pt x="1688" y="11113"/>
                  </a:cubicBezTo>
                  <a:cubicBezTo>
                    <a:pt x="2113" y="11113"/>
                    <a:pt x="2114" y="10452"/>
                    <a:pt x="1688" y="10452"/>
                  </a:cubicBezTo>
                  <a:close/>
                  <a:moveTo>
                    <a:pt x="9941" y="10903"/>
                  </a:moveTo>
                  <a:cubicBezTo>
                    <a:pt x="9516" y="10903"/>
                    <a:pt x="9515" y="11564"/>
                    <a:pt x="9941" y="11564"/>
                  </a:cubicBezTo>
                  <a:cubicBezTo>
                    <a:pt x="10366" y="11564"/>
                    <a:pt x="10366" y="10903"/>
                    <a:pt x="9941" y="10903"/>
                  </a:cubicBezTo>
                  <a:close/>
                  <a:moveTo>
                    <a:pt x="12954" y="11232"/>
                  </a:moveTo>
                  <a:cubicBezTo>
                    <a:pt x="12529" y="11232"/>
                    <a:pt x="12527" y="11893"/>
                    <a:pt x="12954" y="11893"/>
                  </a:cubicBezTo>
                  <a:cubicBezTo>
                    <a:pt x="13380" y="11893"/>
                    <a:pt x="13380" y="11232"/>
                    <a:pt x="12954" y="11232"/>
                  </a:cubicBezTo>
                  <a:close/>
                  <a:moveTo>
                    <a:pt x="5340" y="12135"/>
                  </a:moveTo>
                  <a:cubicBezTo>
                    <a:pt x="4914" y="12135"/>
                    <a:pt x="4913" y="12796"/>
                    <a:pt x="5340" y="12796"/>
                  </a:cubicBezTo>
                  <a:cubicBezTo>
                    <a:pt x="5765" y="12796"/>
                    <a:pt x="5766" y="12135"/>
                    <a:pt x="5340" y="12135"/>
                  </a:cubicBezTo>
                  <a:close/>
                  <a:moveTo>
                    <a:pt x="8421" y="12954"/>
                  </a:moveTo>
                  <a:cubicBezTo>
                    <a:pt x="7996" y="12954"/>
                    <a:pt x="7995" y="13615"/>
                    <a:pt x="8421" y="13615"/>
                  </a:cubicBezTo>
                  <a:cubicBezTo>
                    <a:pt x="8421" y="13615"/>
                    <a:pt x="8422" y="13615"/>
                    <a:pt x="8422" y="13615"/>
                  </a:cubicBezTo>
                  <a:cubicBezTo>
                    <a:pt x="8847" y="13615"/>
                    <a:pt x="8848" y="12954"/>
                    <a:pt x="8421" y="12954"/>
                  </a:cubicBezTo>
                  <a:close/>
                  <a:moveTo>
                    <a:pt x="11384" y="13285"/>
                  </a:moveTo>
                  <a:cubicBezTo>
                    <a:pt x="10958" y="13285"/>
                    <a:pt x="10956" y="13945"/>
                    <a:pt x="11384" y="13945"/>
                  </a:cubicBezTo>
                  <a:cubicBezTo>
                    <a:pt x="11810" y="13945"/>
                    <a:pt x="11810" y="13285"/>
                    <a:pt x="11384" y="13285"/>
                  </a:cubicBezTo>
                  <a:close/>
                  <a:moveTo>
                    <a:pt x="6285" y="14545"/>
                  </a:moveTo>
                  <a:cubicBezTo>
                    <a:pt x="5860" y="14545"/>
                    <a:pt x="5858" y="15205"/>
                    <a:pt x="6285" y="15205"/>
                  </a:cubicBezTo>
                  <a:cubicBezTo>
                    <a:pt x="6710" y="15205"/>
                    <a:pt x="6710" y="14545"/>
                    <a:pt x="6285" y="14545"/>
                  </a:cubicBezTo>
                  <a:close/>
                  <a:moveTo>
                    <a:pt x="13273" y="14545"/>
                  </a:moveTo>
                  <a:cubicBezTo>
                    <a:pt x="12848" y="14545"/>
                    <a:pt x="12846" y="15205"/>
                    <a:pt x="13273" y="15205"/>
                  </a:cubicBezTo>
                  <a:cubicBezTo>
                    <a:pt x="13698" y="15205"/>
                    <a:pt x="13699" y="14545"/>
                    <a:pt x="13273" y="14545"/>
                  </a:cubicBezTo>
                  <a:close/>
                  <a:moveTo>
                    <a:pt x="9559" y="16559"/>
                  </a:moveTo>
                  <a:cubicBezTo>
                    <a:pt x="9134" y="16559"/>
                    <a:pt x="9131" y="17220"/>
                    <a:pt x="9559" y="17220"/>
                  </a:cubicBezTo>
                  <a:cubicBezTo>
                    <a:pt x="9984" y="17220"/>
                    <a:pt x="9984" y="16559"/>
                    <a:pt x="9559" y="165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6"/>
            <p:cNvSpPr/>
            <p:nvPr/>
          </p:nvSpPr>
          <p:spPr>
            <a:xfrm>
              <a:off x="7010650" y="1867150"/>
              <a:ext cx="56400" cy="49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0" name="Google Shape;730;p56"/>
          <p:cNvSpPr txBox="1">
            <a:spLocks noGrp="1"/>
          </p:cNvSpPr>
          <p:nvPr>
            <p:ph type="ctrTitle" idx="4294967295"/>
          </p:nvPr>
        </p:nvSpPr>
        <p:spPr>
          <a:xfrm>
            <a:off x="580400" y="1136950"/>
            <a:ext cx="3640200" cy="28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Thank you for listening</a:t>
            </a:r>
            <a:endParaRPr sz="5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>
            <a:spLocks noGrp="1"/>
          </p:cNvSpPr>
          <p:nvPr>
            <p:ph type="body" idx="1"/>
          </p:nvPr>
        </p:nvSpPr>
        <p:spPr>
          <a:xfrm>
            <a:off x="364950" y="1446256"/>
            <a:ext cx="4575600" cy="28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癌症連續40幾位居十大死因的第1名，其中肺癌在癌症死因高居前3名。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肺腫瘤的侵襲性程度與肺癌的診斷、分期、治療建議和預後復發率密切相關。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監督式學習需大量訓練資料，才能有較好的預測結果，然而人工成本昂貴，因此資料數量有限。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侵襲性腫瘤資料數量較非侵襲性腫瘤數量多，不平衡的數據導致分類準確率受限。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253" name="Google Shape;2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2331" y="1446182"/>
            <a:ext cx="3895199" cy="282847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0"/>
          <p:cNvSpPr txBox="1">
            <a:spLocks noGrp="1"/>
          </p:cNvSpPr>
          <p:nvPr>
            <p:ph type="title" idx="429496729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研究動機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>
            <a:spLocks noGrp="1"/>
          </p:cNvSpPr>
          <p:nvPr>
            <p:ph type="title"/>
          </p:nvPr>
        </p:nvSpPr>
        <p:spPr>
          <a:xfrm>
            <a:off x="3550000" y="3619075"/>
            <a:ext cx="47571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系統特色與創意</a:t>
            </a:r>
            <a:endParaRPr/>
          </a:p>
        </p:txBody>
      </p:sp>
      <p:sp>
        <p:nvSpPr>
          <p:cNvPr id="260" name="Google Shape;260;p31"/>
          <p:cNvSpPr txBox="1">
            <a:spLocks noGrp="1"/>
          </p:cNvSpPr>
          <p:nvPr>
            <p:ph type="title" idx="2"/>
          </p:nvPr>
        </p:nvSpPr>
        <p:spPr>
          <a:xfrm>
            <a:off x="7189450" y="2882100"/>
            <a:ext cx="1117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61" name="Google Shape;261;p31"/>
          <p:cNvGrpSpPr/>
          <p:nvPr/>
        </p:nvGrpSpPr>
        <p:grpSpPr>
          <a:xfrm>
            <a:off x="887718" y="739336"/>
            <a:ext cx="3768680" cy="2754888"/>
            <a:chOff x="5000625" y="1359850"/>
            <a:chExt cx="3315748" cy="2423797"/>
          </a:xfrm>
        </p:grpSpPr>
        <p:sp>
          <p:nvSpPr>
            <p:cNvPr id="262" name="Google Shape;262;p31"/>
            <p:cNvSpPr/>
            <p:nvPr/>
          </p:nvSpPr>
          <p:spPr>
            <a:xfrm>
              <a:off x="5000625" y="2390102"/>
              <a:ext cx="863922" cy="996085"/>
            </a:xfrm>
            <a:custGeom>
              <a:avLst/>
              <a:gdLst/>
              <a:ahLst/>
              <a:cxnLst/>
              <a:rect l="l" t="t" r="r" b="b"/>
              <a:pathLst>
                <a:path w="14211" h="16385" extrusionOk="0">
                  <a:moveTo>
                    <a:pt x="1590" y="0"/>
                  </a:moveTo>
                  <a:cubicBezTo>
                    <a:pt x="1481" y="0"/>
                    <a:pt x="1365" y="15"/>
                    <a:pt x="1242" y="46"/>
                  </a:cubicBezTo>
                  <a:cubicBezTo>
                    <a:pt x="471" y="243"/>
                    <a:pt x="314" y="1731"/>
                    <a:pt x="2900" y="2909"/>
                  </a:cubicBezTo>
                  <a:cubicBezTo>
                    <a:pt x="2943" y="3093"/>
                    <a:pt x="3019" y="3395"/>
                    <a:pt x="3139" y="3789"/>
                  </a:cubicBezTo>
                  <a:cubicBezTo>
                    <a:pt x="2607" y="3314"/>
                    <a:pt x="1803" y="2713"/>
                    <a:pt x="1137" y="2713"/>
                  </a:cubicBezTo>
                  <a:cubicBezTo>
                    <a:pt x="802" y="2713"/>
                    <a:pt x="501" y="2866"/>
                    <a:pt x="289" y="3264"/>
                  </a:cubicBezTo>
                  <a:cubicBezTo>
                    <a:pt x="0" y="3805"/>
                    <a:pt x="497" y="4747"/>
                    <a:pt x="1918" y="4747"/>
                  </a:cubicBezTo>
                  <a:cubicBezTo>
                    <a:pt x="2325" y="4747"/>
                    <a:pt x="2806" y="4670"/>
                    <a:pt x="3367" y="4485"/>
                  </a:cubicBezTo>
                  <a:cubicBezTo>
                    <a:pt x="3538" y="4976"/>
                    <a:pt x="3758" y="5548"/>
                    <a:pt x="4040" y="6176"/>
                  </a:cubicBezTo>
                  <a:cubicBezTo>
                    <a:pt x="3508" y="5700"/>
                    <a:pt x="2703" y="5099"/>
                    <a:pt x="2037" y="5099"/>
                  </a:cubicBezTo>
                  <a:cubicBezTo>
                    <a:pt x="1701" y="5099"/>
                    <a:pt x="1400" y="5252"/>
                    <a:pt x="1188" y="5651"/>
                  </a:cubicBezTo>
                  <a:cubicBezTo>
                    <a:pt x="901" y="6192"/>
                    <a:pt x="1395" y="7132"/>
                    <a:pt x="2816" y="7132"/>
                  </a:cubicBezTo>
                  <a:cubicBezTo>
                    <a:pt x="3243" y="7132"/>
                    <a:pt x="3755" y="7047"/>
                    <a:pt x="4354" y="6841"/>
                  </a:cubicBezTo>
                  <a:cubicBezTo>
                    <a:pt x="4573" y="7287"/>
                    <a:pt x="4822" y="7756"/>
                    <a:pt x="5104" y="8239"/>
                  </a:cubicBezTo>
                  <a:cubicBezTo>
                    <a:pt x="4588" y="7814"/>
                    <a:pt x="3916" y="7374"/>
                    <a:pt x="3345" y="7374"/>
                  </a:cubicBezTo>
                  <a:cubicBezTo>
                    <a:pt x="3009" y="7374"/>
                    <a:pt x="2708" y="7527"/>
                    <a:pt x="2496" y="7926"/>
                  </a:cubicBezTo>
                  <a:cubicBezTo>
                    <a:pt x="2208" y="8466"/>
                    <a:pt x="2704" y="9407"/>
                    <a:pt x="4126" y="9407"/>
                  </a:cubicBezTo>
                  <a:cubicBezTo>
                    <a:pt x="4550" y="9407"/>
                    <a:pt x="5056" y="9324"/>
                    <a:pt x="5648" y="9121"/>
                  </a:cubicBezTo>
                  <a:cubicBezTo>
                    <a:pt x="5934" y="9562"/>
                    <a:pt x="6249" y="10011"/>
                    <a:pt x="6595" y="10462"/>
                  </a:cubicBezTo>
                  <a:cubicBezTo>
                    <a:pt x="6106" y="10201"/>
                    <a:pt x="5504" y="9950"/>
                    <a:pt x="5001" y="9950"/>
                  </a:cubicBezTo>
                  <a:cubicBezTo>
                    <a:pt x="4549" y="9950"/>
                    <a:pt x="4177" y="10152"/>
                    <a:pt x="4036" y="10731"/>
                  </a:cubicBezTo>
                  <a:cubicBezTo>
                    <a:pt x="3910" y="11246"/>
                    <a:pt x="4378" y="11919"/>
                    <a:pt x="5333" y="11919"/>
                  </a:cubicBezTo>
                  <a:cubicBezTo>
                    <a:pt x="5834" y="11919"/>
                    <a:pt x="6469" y="11734"/>
                    <a:pt x="7223" y="11244"/>
                  </a:cubicBezTo>
                  <a:cubicBezTo>
                    <a:pt x="7597" y="11689"/>
                    <a:pt x="8000" y="12130"/>
                    <a:pt x="8436" y="12567"/>
                  </a:cubicBezTo>
                  <a:cubicBezTo>
                    <a:pt x="8011" y="12398"/>
                    <a:pt x="7524" y="12254"/>
                    <a:pt x="7101" y="12254"/>
                  </a:cubicBezTo>
                  <a:cubicBezTo>
                    <a:pt x="6575" y="12254"/>
                    <a:pt x="6148" y="12477"/>
                    <a:pt x="6060" y="13154"/>
                  </a:cubicBezTo>
                  <a:cubicBezTo>
                    <a:pt x="5998" y="13648"/>
                    <a:pt x="6449" y="14224"/>
                    <a:pt x="7262" y="14224"/>
                  </a:cubicBezTo>
                  <a:cubicBezTo>
                    <a:pt x="7786" y="14224"/>
                    <a:pt x="8460" y="13985"/>
                    <a:pt x="9244" y="13331"/>
                  </a:cubicBezTo>
                  <a:cubicBezTo>
                    <a:pt x="9656" y="13703"/>
                    <a:pt x="10096" y="14068"/>
                    <a:pt x="10562" y="14422"/>
                  </a:cubicBezTo>
                  <a:cubicBezTo>
                    <a:pt x="10260" y="14352"/>
                    <a:pt x="9937" y="14300"/>
                    <a:pt x="9635" y="14300"/>
                  </a:cubicBezTo>
                  <a:cubicBezTo>
                    <a:pt x="8973" y="14300"/>
                    <a:pt x="8417" y="14548"/>
                    <a:pt x="8433" y="15386"/>
                  </a:cubicBezTo>
                  <a:cubicBezTo>
                    <a:pt x="8444" y="15842"/>
                    <a:pt x="8867" y="16306"/>
                    <a:pt x="9528" y="16306"/>
                  </a:cubicBezTo>
                  <a:cubicBezTo>
                    <a:pt x="10069" y="16306"/>
                    <a:pt x="10769" y="15995"/>
                    <a:pt x="11531" y="15113"/>
                  </a:cubicBezTo>
                  <a:cubicBezTo>
                    <a:pt x="12197" y="15561"/>
                    <a:pt x="12911" y="15988"/>
                    <a:pt x="13680" y="16385"/>
                  </a:cubicBezTo>
                  <a:lnTo>
                    <a:pt x="13967" y="15830"/>
                  </a:lnTo>
                  <a:cubicBezTo>
                    <a:pt x="13648" y="15667"/>
                    <a:pt x="13340" y="15495"/>
                    <a:pt x="13039" y="15322"/>
                  </a:cubicBezTo>
                  <a:cubicBezTo>
                    <a:pt x="14210" y="13182"/>
                    <a:pt x="13300" y="12052"/>
                    <a:pt x="12551" y="12052"/>
                  </a:cubicBezTo>
                  <a:cubicBezTo>
                    <a:pt x="12476" y="12052"/>
                    <a:pt x="12403" y="12063"/>
                    <a:pt x="12333" y="12086"/>
                  </a:cubicBezTo>
                  <a:cubicBezTo>
                    <a:pt x="11034" y="12512"/>
                    <a:pt x="11819" y="14052"/>
                    <a:pt x="12410" y="14942"/>
                  </a:cubicBezTo>
                  <a:cubicBezTo>
                    <a:pt x="11694" y="14492"/>
                    <a:pt x="11034" y="14015"/>
                    <a:pt x="10425" y="13521"/>
                  </a:cubicBezTo>
                  <a:cubicBezTo>
                    <a:pt x="12311" y="11733"/>
                    <a:pt x="11426" y="10364"/>
                    <a:pt x="10606" y="10364"/>
                  </a:cubicBezTo>
                  <a:cubicBezTo>
                    <a:pt x="10601" y="10364"/>
                    <a:pt x="10595" y="10364"/>
                    <a:pt x="10590" y="10364"/>
                  </a:cubicBezTo>
                  <a:cubicBezTo>
                    <a:pt x="9151" y="10393"/>
                    <a:pt x="9540" y="12087"/>
                    <a:pt x="9886" y="13069"/>
                  </a:cubicBezTo>
                  <a:cubicBezTo>
                    <a:pt x="9408" y="12653"/>
                    <a:pt x="8965" y="12228"/>
                    <a:pt x="8555" y="11797"/>
                  </a:cubicBezTo>
                  <a:cubicBezTo>
                    <a:pt x="10357" y="9970"/>
                    <a:pt x="9472" y="8629"/>
                    <a:pt x="8659" y="8629"/>
                  </a:cubicBezTo>
                  <a:cubicBezTo>
                    <a:pt x="8646" y="8629"/>
                    <a:pt x="8633" y="8629"/>
                    <a:pt x="8620" y="8630"/>
                  </a:cubicBezTo>
                  <a:cubicBezTo>
                    <a:pt x="7323" y="8696"/>
                    <a:pt x="7561" y="10090"/>
                    <a:pt x="7896" y="11076"/>
                  </a:cubicBezTo>
                  <a:cubicBezTo>
                    <a:pt x="7421" y="10530"/>
                    <a:pt x="6995" y="9979"/>
                    <a:pt x="6611" y="9435"/>
                  </a:cubicBezTo>
                  <a:cubicBezTo>
                    <a:pt x="8757" y="7987"/>
                    <a:pt x="8052" y="6528"/>
                    <a:pt x="7217" y="6424"/>
                  </a:cubicBezTo>
                  <a:cubicBezTo>
                    <a:pt x="7142" y="6414"/>
                    <a:pt x="7072" y="6410"/>
                    <a:pt x="7005" y="6410"/>
                  </a:cubicBezTo>
                  <a:cubicBezTo>
                    <a:pt x="5922" y="6410"/>
                    <a:pt x="5899" y="7638"/>
                    <a:pt x="6039" y="8582"/>
                  </a:cubicBezTo>
                  <a:cubicBezTo>
                    <a:pt x="5757" y="8135"/>
                    <a:pt x="5502" y="7697"/>
                    <a:pt x="5274" y="7276"/>
                  </a:cubicBezTo>
                  <a:cubicBezTo>
                    <a:pt x="7465" y="5810"/>
                    <a:pt x="6751" y="4335"/>
                    <a:pt x="5914" y="4229"/>
                  </a:cubicBezTo>
                  <a:cubicBezTo>
                    <a:pt x="5840" y="4220"/>
                    <a:pt x="5771" y="4215"/>
                    <a:pt x="5706" y="4215"/>
                  </a:cubicBezTo>
                  <a:cubicBezTo>
                    <a:pt x="4710" y="4215"/>
                    <a:pt x="4610" y="5247"/>
                    <a:pt x="4711" y="6148"/>
                  </a:cubicBezTo>
                  <a:cubicBezTo>
                    <a:pt x="4420" y="5522"/>
                    <a:pt x="4192" y="4949"/>
                    <a:pt x="4015" y="4454"/>
                  </a:cubicBezTo>
                  <a:cubicBezTo>
                    <a:pt x="6154" y="3125"/>
                    <a:pt x="5514" y="1675"/>
                    <a:pt x="4692" y="1533"/>
                  </a:cubicBezTo>
                  <a:cubicBezTo>
                    <a:pt x="4593" y="1516"/>
                    <a:pt x="4501" y="1508"/>
                    <a:pt x="4416" y="1508"/>
                  </a:cubicBezTo>
                  <a:cubicBezTo>
                    <a:pt x="3754" y="1508"/>
                    <a:pt x="3488" y="2001"/>
                    <a:pt x="3408" y="2599"/>
                  </a:cubicBezTo>
                  <a:lnTo>
                    <a:pt x="3298" y="2619"/>
                  </a:lnTo>
                  <a:cubicBezTo>
                    <a:pt x="3175" y="1750"/>
                    <a:pt x="2783" y="0"/>
                    <a:pt x="15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5310303" y="1734454"/>
              <a:ext cx="590174" cy="1207521"/>
            </a:xfrm>
            <a:custGeom>
              <a:avLst/>
              <a:gdLst/>
              <a:ahLst/>
              <a:cxnLst/>
              <a:rect l="l" t="t" r="r" b="b"/>
              <a:pathLst>
                <a:path w="9708" h="19863" extrusionOk="0">
                  <a:moveTo>
                    <a:pt x="5094" y="1"/>
                  </a:moveTo>
                  <a:cubicBezTo>
                    <a:pt x="3109" y="1752"/>
                    <a:pt x="3667" y="3672"/>
                    <a:pt x="3990" y="4404"/>
                  </a:cubicBezTo>
                  <a:cubicBezTo>
                    <a:pt x="3721" y="5136"/>
                    <a:pt x="3528" y="5883"/>
                    <a:pt x="3409" y="6643"/>
                  </a:cubicBezTo>
                  <a:cubicBezTo>
                    <a:pt x="2421" y="2757"/>
                    <a:pt x="654" y="2454"/>
                    <a:pt x="654" y="2454"/>
                  </a:cubicBezTo>
                  <a:lnTo>
                    <a:pt x="654" y="2454"/>
                  </a:lnTo>
                  <a:cubicBezTo>
                    <a:pt x="33" y="5965"/>
                    <a:pt x="2506" y="7051"/>
                    <a:pt x="3324" y="7311"/>
                  </a:cubicBezTo>
                  <a:cubicBezTo>
                    <a:pt x="3241" y="8155"/>
                    <a:pt x="3244" y="9011"/>
                    <a:pt x="3340" y="9875"/>
                  </a:cubicBezTo>
                  <a:cubicBezTo>
                    <a:pt x="1974" y="6422"/>
                    <a:pt x="273" y="6315"/>
                    <a:pt x="273" y="6315"/>
                  </a:cubicBezTo>
                  <a:lnTo>
                    <a:pt x="273" y="6315"/>
                  </a:lnTo>
                  <a:cubicBezTo>
                    <a:pt x="0" y="9928"/>
                    <a:pt x="2700" y="10701"/>
                    <a:pt x="3485" y="10849"/>
                  </a:cubicBezTo>
                  <a:cubicBezTo>
                    <a:pt x="3632" y="11634"/>
                    <a:pt x="3852" y="12426"/>
                    <a:pt x="4145" y="13218"/>
                  </a:cubicBezTo>
                  <a:cubicBezTo>
                    <a:pt x="2546" y="10867"/>
                    <a:pt x="1158" y="10729"/>
                    <a:pt x="854" y="10729"/>
                  </a:cubicBezTo>
                  <a:cubicBezTo>
                    <a:pt x="813" y="10729"/>
                    <a:pt x="792" y="10731"/>
                    <a:pt x="792" y="10731"/>
                  </a:cubicBezTo>
                  <a:cubicBezTo>
                    <a:pt x="1123" y="14277"/>
                    <a:pt x="3898" y="14583"/>
                    <a:pt x="4727" y="14594"/>
                  </a:cubicBezTo>
                  <a:cubicBezTo>
                    <a:pt x="4818" y="14785"/>
                    <a:pt x="4911" y="14976"/>
                    <a:pt x="5010" y="15167"/>
                  </a:cubicBezTo>
                  <a:cubicBezTo>
                    <a:pt x="5274" y="15675"/>
                    <a:pt x="5550" y="16146"/>
                    <a:pt x="5826" y="16582"/>
                  </a:cubicBezTo>
                  <a:cubicBezTo>
                    <a:pt x="4157" y="15121"/>
                    <a:pt x="2922" y="14864"/>
                    <a:pt x="2260" y="14864"/>
                  </a:cubicBezTo>
                  <a:cubicBezTo>
                    <a:pt x="1902" y="14864"/>
                    <a:pt x="1712" y="14940"/>
                    <a:pt x="1712" y="14940"/>
                  </a:cubicBezTo>
                  <a:cubicBezTo>
                    <a:pt x="2577" y="17250"/>
                    <a:pt x="4211" y="17717"/>
                    <a:pt x="5390" y="17717"/>
                  </a:cubicBezTo>
                  <a:cubicBezTo>
                    <a:pt x="5856" y="17717"/>
                    <a:pt x="6251" y="17643"/>
                    <a:pt x="6499" y="17583"/>
                  </a:cubicBezTo>
                  <a:cubicBezTo>
                    <a:pt x="7504" y="18983"/>
                    <a:pt x="8361" y="19812"/>
                    <a:pt x="8414" y="19863"/>
                  </a:cubicBezTo>
                  <a:lnTo>
                    <a:pt x="8750" y="19497"/>
                  </a:lnTo>
                  <a:cubicBezTo>
                    <a:pt x="8726" y="19474"/>
                    <a:pt x="7908" y="18675"/>
                    <a:pt x="6939" y="17327"/>
                  </a:cubicBezTo>
                  <a:cubicBezTo>
                    <a:pt x="7714" y="16751"/>
                    <a:pt x="9708" y="14891"/>
                    <a:pt x="8359" y="11806"/>
                  </a:cubicBezTo>
                  <a:lnTo>
                    <a:pt x="8359" y="11806"/>
                  </a:lnTo>
                  <a:cubicBezTo>
                    <a:pt x="8359" y="11806"/>
                    <a:pt x="6685" y="12710"/>
                    <a:pt x="6648" y="16911"/>
                  </a:cubicBezTo>
                  <a:cubicBezTo>
                    <a:pt x="6165" y="16204"/>
                    <a:pt x="5662" y="15369"/>
                    <a:pt x="5212" y="14437"/>
                  </a:cubicBezTo>
                  <a:cubicBezTo>
                    <a:pt x="6137" y="14049"/>
                    <a:pt x="8407" y="12743"/>
                    <a:pt x="7920" y="9431"/>
                  </a:cubicBezTo>
                  <a:lnTo>
                    <a:pt x="7920" y="9431"/>
                  </a:lnTo>
                  <a:cubicBezTo>
                    <a:pt x="7920" y="9431"/>
                    <a:pt x="6100" y="9870"/>
                    <a:pt x="4990" y="13958"/>
                  </a:cubicBezTo>
                  <a:cubicBezTo>
                    <a:pt x="4559" y="12985"/>
                    <a:pt x="4193" y="11913"/>
                    <a:pt x="3972" y="10773"/>
                  </a:cubicBezTo>
                  <a:cubicBezTo>
                    <a:pt x="4941" y="10548"/>
                    <a:pt x="7371" y="9648"/>
                    <a:pt x="7449" y="6271"/>
                  </a:cubicBezTo>
                  <a:lnTo>
                    <a:pt x="7449" y="6271"/>
                  </a:lnTo>
                  <a:cubicBezTo>
                    <a:pt x="7449" y="6271"/>
                    <a:pt x="5626" y="6387"/>
                    <a:pt x="3871" y="10177"/>
                  </a:cubicBezTo>
                  <a:cubicBezTo>
                    <a:pt x="3737" y="9258"/>
                    <a:pt x="3701" y="8298"/>
                    <a:pt x="3801" y="7311"/>
                  </a:cubicBezTo>
                  <a:cubicBezTo>
                    <a:pt x="4734" y="7208"/>
                    <a:pt x="7328" y="6608"/>
                    <a:pt x="7755" y="3168"/>
                  </a:cubicBezTo>
                  <a:cubicBezTo>
                    <a:pt x="7755" y="3168"/>
                    <a:pt x="7752" y="3168"/>
                    <a:pt x="7746" y="3168"/>
                  </a:cubicBezTo>
                  <a:cubicBezTo>
                    <a:pt x="7611" y="3168"/>
                    <a:pt x="5903" y="3235"/>
                    <a:pt x="3901" y="6562"/>
                  </a:cubicBezTo>
                  <a:cubicBezTo>
                    <a:pt x="4029" y="5813"/>
                    <a:pt x="4237" y="5050"/>
                    <a:pt x="4541" y="4280"/>
                  </a:cubicBezTo>
                  <a:lnTo>
                    <a:pt x="4538" y="4279"/>
                  </a:lnTo>
                  <a:cubicBezTo>
                    <a:pt x="6013" y="2388"/>
                    <a:pt x="5094" y="1"/>
                    <a:pt x="50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7519019" y="1744545"/>
              <a:ext cx="493027" cy="1366737"/>
            </a:xfrm>
            <a:custGeom>
              <a:avLst/>
              <a:gdLst/>
              <a:ahLst/>
              <a:cxnLst/>
              <a:rect l="l" t="t" r="r" b="b"/>
              <a:pathLst>
                <a:path w="8110" h="22482" extrusionOk="0">
                  <a:moveTo>
                    <a:pt x="2998" y="1"/>
                  </a:moveTo>
                  <a:cubicBezTo>
                    <a:pt x="2904" y="1"/>
                    <a:pt x="2810" y="20"/>
                    <a:pt x="2720" y="59"/>
                  </a:cubicBezTo>
                  <a:cubicBezTo>
                    <a:pt x="1201" y="711"/>
                    <a:pt x="2137" y="2743"/>
                    <a:pt x="2655" y="3655"/>
                  </a:cubicBezTo>
                  <a:lnTo>
                    <a:pt x="2545" y="3711"/>
                  </a:lnTo>
                  <a:cubicBezTo>
                    <a:pt x="2248" y="3416"/>
                    <a:pt x="1914" y="3208"/>
                    <a:pt x="1563" y="3208"/>
                  </a:cubicBezTo>
                  <a:cubicBezTo>
                    <a:pt x="1291" y="3208"/>
                    <a:pt x="1008" y="3334"/>
                    <a:pt x="724" y="3643"/>
                  </a:cubicBezTo>
                  <a:cubicBezTo>
                    <a:pt x="152" y="4265"/>
                    <a:pt x="465" y="5750"/>
                    <a:pt x="2683" y="5750"/>
                  </a:cubicBezTo>
                  <a:cubicBezTo>
                    <a:pt x="2861" y="5750"/>
                    <a:pt x="3052" y="5740"/>
                    <a:pt x="3255" y="5720"/>
                  </a:cubicBezTo>
                  <a:cubicBezTo>
                    <a:pt x="3432" y="6266"/>
                    <a:pt x="3616" y="6915"/>
                    <a:pt x="3782" y="7650"/>
                  </a:cubicBezTo>
                  <a:cubicBezTo>
                    <a:pt x="3400" y="7019"/>
                    <a:pt x="2872" y="6399"/>
                    <a:pt x="2271" y="6399"/>
                  </a:cubicBezTo>
                  <a:cubicBezTo>
                    <a:pt x="2013" y="6399"/>
                    <a:pt x="1741" y="6513"/>
                    <a:pt x="1462" y="6791"/>
                  </a:cubicBezTo>
                  <a:cubicBezTo>
                    <a:pt x="841" y="7407"/>
                    <a:pt x="1139" y="9014"/>
                    <a:pt x="3623" y="9014"/>
                  </a:cubicBezTo>
                  <a:cubicBezTo>
                    <a:pt x="3757" y="9014"/>
                    <a:pt x="3897" y="9010"/>
                    <a:pt x="4044" y="9000"/>
                  </a:cubicBezTo>
                  <a:cubicBezTo>
                    <a:pt x="4129" y="9516"/>
                    <a:pt x="4200" y="10064"/>
                    <a:pt x="4252" y="10640"/>
                  </a:cubicBezTo>
                  <a:cubicBezTo>
                    <a:pt x="3864" y="9942"/>
                    <a:pt x="3281" y="9163"/>
                    <a:pt x="2607" y="9163"/>
                  </a:cubicBezTo>
                  <a:cubicBezTo>
                    <a:pt x="2348" y="9163"/>
                    <a:pt x="2075" y="9278"/>
                    <a:pt x="1796" y="9558"/>
                  </a:cubicBezTo>
                  <a:cubicBezTo>
                    <a:pt x="1175" y="10175"/>
                    <a:pt x="1474" y="11772"/>
                    <a:pt x="3938" y="11772"/>
                  </a:cubicBezTo>
                  <a:cubicBezTo>
                    <a:pt x="4062" y="11772"/>
                    <a:pt x="4192" y="11768"/>
                    <a:pt x="4327" y="11759"/>
                  </a:cubicBezTo>
                  <a:lnTo>
                    <a:pt x="4327" y="11759"/>
                  </a:lnTo>
                  <a:cubicBezTo>
                    <a:pt x="4358" y="12485"/>
                    <a:pt x="4354" y="13245"/>
                    <a:pt x="4307" y="14035"/>
                  </a:cubicBezTo>
                  <a:cubicBezTo>
                    <a:pt x="4018" y="13186"/>
                    <a:pt x="3507" y="12158"/>
                    <a:pt x="2732" y="12158"/>
                  </a:cubicBezTo>
                  <a:cubicBezTo>
                    <a:pt x="2524" y="12158"/>
                    <a:pt x="2298" y="12231"/>
                    <a:pt x="2052" y="12402"/>
                  </a:cubicBezTo>
                  <a:cubicBezTo>
                    <a:pt x="1312" y="12911"/>
                    <a:pt x="1398" y="14709"/>
                    <a:pt x="4219" y="15097"/>
                  </a:cubicBezTo>
                  <a:cubicBezTo>
                    <a:pt x="4149" y="15745"/>
                    <a:pt x="4048" y="16408"/>
                    <a:pt x="3912" y="17086"/>
                  </a:cubicBezTo>
                  <a:cubicBezTo>
                    <a:pt x="3629" y="16221"/>
                    <a:pt x="3066" y="14947"/>
                    <a:pt x="2206" y="14947"/>
                  </a:cubicBezTo>
                  <a:cubicBezTo>
                    <a:pt x="1990" y="14947"/>
                    <a:pt x="1755" y="15027"/>
                    <a:pt x="1502" y="15214"/>
                  </a:cubicBezTo>
                  <a:cubicBezTo>
                    <a:pt x="775" y="15747"/>
                    <a:pt x="909" y="17543"/>
                    <a:pt x="3747" y="17834"/>
                  </a:cubicBezTo>
                  <a:cubicBezTo>
                    <a:pt x="3550" y="18668"/>
                    <a:pt x="3297" y="19520"/>
                    <a:pt x="2977" y="20387"/>
                  </a:cubicBezTo>
                  <a:cubicBezTo>
                    <a:pt x="2904" y="19355"/>
                    <a:pt x="2623" y="17781"/>
                    <a:pt x="1580" y="17781"/>
                  </a:cubicBezTo>
                  <a:cubicBezTo>
                    <a:pt x="1446" y="17781"/>
                    <a:pt x="1300" y="17807"/>
                    <a:pt x="1140" y="17863"/>
                  </a:cubicBezTo>
                  <a:cubicBezTo>
                    <a:pt x="312" y="18157"/>
                    <a:pt x="1" y="19956"/>
                    <a:pt x="2686" y="21134"/>
                  </a:cubicBezTo>
                  <a:cubicBezTo>
                    <a:pt x="2542" y="21485"/>
                    <a:pt x="2389" y="21838"/>
                    <a:pt x="2222" y="22193"/>
                  </a:cubicBezTo>
                  <a:lnTo>
                    <a:pt x="2840" y="22482"/>
                  </a:lnTo>
                  <a:cubicBezTo>
                    <a:pt x="3240" y="21628"/>
                    <a:pt x="3574" y="20781"/>
                    <a:pt x="3853" y="19950"/>
                  </a:cubicBezTo>
                  <a:cubicBezTo>
                    <a:pt x="4244" y="20030"/>
                    <a:pt x="4593" y="20066"/>
                    <a:pt x="4901" y="20066"/>
                  </a:cubicBezTo>
                  <a:cubicBezTo>
                    <a:pt x="6774" y="20066"/>
                    <a:pt x="7175" y="18752"/>
                    <a:pt x="6713" y="18124"/>
                  </a:cubicBezTo>
                  <a:cubicBezTo>
                    <a:pt x="6444" y="17757"/>
                    <a:pt x="6148" y="17611"/>
                    <a:pt x="5849" y="17611"/>
                  </a:cubicBezTo>
                  <a:cubicBezTo>
                    <a:pt x="5273" y="17611"/>
                    <a:pt x="4682" y="18154"/>
                    <a:pt x="4230" y="18705"/>
                  </a:cubicBezTo>
                  <a:cubicBezTo>
                    <a:pt x="4398" y="18087"/>
                    <a:pt x="4536" y="17480"/>
                    <a:pt x="4645" y="16883"/>
                  </a:cubicBezTo>
                  <a:cubicBezTo>
                    <a:pt x="4733" y="16886"/>
                    <a:pt x="4818" y="16888"/>
                    <a:pt x="4902" y="16888"/>
                  </a:cubicBezTo>
                  <a:cubicBezTo>
                    <a:pt x="7515" y="16888"/>
                    <a:pt x="7891" y="15226"/>
                    <a:pt x="7282" y="14611"/>
                  </a:cubicBezTo>
                  <a:cubicBezTo>
                    <a:pt x="7020" y="14348"/>
                    <a:pt x="6760" y="14238"/>
                    <a:pt x="6508" y="14238"/>
                  </a:cubicBezTo>
                  <a:cubicBezTo>
                    <a:pt x="5849" y="14238"/>
                    <a:pt x="5250" y="14988"/>
                    <a:pt x="4836" y="15685"/>
                  </a:cubicBezTo>
                  <a:cubicBezTo>
                    <a:pt x="4923" y="15016"/>
                    <a:pt x="4977" y="14364"/>
                    <a:pt x="5005" y="13733"/>
                  </a:cubicBezTo>
                  <a:cubicBezTo>
                    <a:pt x="7848" y="13503"/>
                    <a:pt x="8110" y="11716"/>
                    <a:pt x="7421" y="11166"/>
                  </a:cubicBezTo>
                  <a:cubicBezTo>
                    <a:pt x="7174" y="10968"/>
                    <a:pt x="6939" y="10883"/>
                    <a:pt x="6717" y="10883"/>
                  </a:cubicBezTo>
                  <a:cubicBezTo>
                    <a:pt x="5977" y="10883"/>
                    <a:pt x="5391" y="11831"/>
                    <a:pt x="5028" y="12637"/>
                  </a:cubicBezTo>
                  <a:cubicBezTo>
                    <a:pt x="5025" y="12016"/>
                    <a:pt x="5000" y="11419"/>
                    <a:pt x="4954" y="10846"/>
                  </a:cubicBezTo>
                  <a:cubicBezTo>
                    <a:pt x="7773" y="9891"/>
                    <a:pt x="7675" y="8070"/>
                    <a:pt x="6885" y="7711"/>
                  </a:cubicBezTo>
                  <a:cubicBezTo>
                    <a:pt x="6700" y="7628"/>
                    <a:pt x="6530" y="7590"/>
                    <a:pt x="6374" y="7590"/>
                  </a:cubicBezTo>
                  <a:cubicBezTo>
                    <a:pt x="5504" y="7590"/>
                    <a:pt x="5057" y="8761"/>
                    <a:pt x="4837" y="9719"/>
                  </a:cubicBezTo>
                  <a:cubicBezTo>
                    <a:pt x="4758" y="9114"/>
                    <a:pt x="4664" y="8543"/>
                    <a:pt x="4556" y="8010"/>
                  </a:cubicBezTo>
                  <a:cubicBezTo>
                    <a:pt x="7393" y="7058"/>
                    <a:pt x="7294" y="5230"/>
                    <a:pt x="6502" y="4871"/>
                  </a:cubicBezTo>
                  <a:cubicBezTo>
                    <a:pt x="6317" y="4787"/>
                    <a:pt x="6147" y="4749"/>
                    <a:pt x="5991" y="4749"/>
                  </a:cubicBezTo>
                  <a:cubicBezTo>
                    <a:pt x="5012" y="4749"/>
                    <a:pt x="4570" y="6232"/>
                    <a:pt x="4384" y="7226"/>
                  </a:cubicBezTo>
                  <a:cubicBezTo>
                    <a:pt x="4208" y="6494"/>
                    <a:pt x="4020" y="5852"/>
                    <a:pt x="3840" y="5314"/>
                  </a:cubicBezTo>
                  <a:cubicBezTo>
                    <a:pt x="6578" y="4355"/>
                    <a:pt x="6473" y="2563"/>
                    <a:pt x="5689" y="2207"/>
                  </a:cubicBezTo>
                  <a:cubicBezTo>
                    <a:pt x="5504" y="2123"/>
                    <a:pt x="5334" y="2086"/>
                    <a:pt x="5178" y="2086"/>
                  </a:cubicBezTo>
                  <a:cubicBezTo>
                    <a:pt x="4200" y="2086"/>
                    <a:pt x="3759" y="3567"/>
                    <a:pt x="3572" y="4560"/>
                  </a:cubicBezTo>
                  <a:cubicBezTo>
                    <a:pt x="3413" y="4139"/>
                    <a:pt x="3277" y="3827"/>
                    <a:pt x="3191" y="3640"/>
                  </a:cubicBezTo>
                  <a:cubicBezTo>
                    <a:pt x="4481" y="1207"/>
                    <a:pt x="3739" y="1"/>
                    <a:pt x="29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7402176" y="2400619"/>
              <a:ext cx="914198" cy="1053838"/>
            </a:xfrm>
            <a:custGeom>
              <a:avLst/>
              <a:gdLst/>
              <a:ahLst/>
              <a:cxnLst/>
              <a:rect l="l" t="t" r="r" b="b"/>
              <a:pathLst>
                <a:path w="15038" h="17335" extrusionOk="0">
                  <a:moveTo>
                    <a:pt x="13075" y="0"/>
                  </a:moveTo>
                  <a:cubicBezTo>
                    <a:pt x="12786" y="0"/>
                    <a:pt x="12500" y="124"/>
                    <a:pt x="12302" y="363"/>
                  </a:cubicBezTo>
                  <a:cubicBezTo>
                    <a:pt x="11947" y="790"/>
                    <a:pt x="12007" y="1427"/>
                    <a:pt x="12434" y="1779"/>
                  </a:cubicBezTo>
                  <a:cubicBezTo>
                    <a:pt x="12442" y="1785"/>
                    <a:pt x="12451" y="1793"/>
                    <a:pt x="12459" y="1799"/>
                  </a:cubicBezTo>
                  <a:cubicBezTo>
                    <a:pt x="12238" y="2489"/>
                    <a:pt x="11758" y="3802"/>
                    <a:pt x="10888" y="5450"/>
                  </a:cubicBezTo>
                  <a:lnTo>
                    <a:pt x="10855" y="3705"/>
                  </a:lnTo>
                  <a:cubicBezTo>
                    <a:pt x="11006" y="3635"/>
                    <a:pt x="11141" y="3527"/>
                    <a:pt x="11245" y="3383"/>
                  </a:cubicBezTo>
                  <a:cubicBezTo>
                    <a:pt x="11571" y="2932"/>
                    <a:pt x="11471" y="2304"/>
                    <a:pt x="11022" y="1978"/>
                  </a:cubicBezTo>
                  <a:cubicBezTo>
                    <a:pt x="10844" y="1849"/>
                    <a:pt x="10637" y="1787"/>
                    <a:pt x="10432" y="1787"/>
                  </a:cubicBezTo>
                  <a:cubicBezTo>
                    <a:pt x="10120" y="1787"/>
                    <a:pt x="9813" y="1931"/>
                    <a:pt x="9615" y="2203"/>
                  </a:cubicBezTo>
                  <a:cubicBezTo>
                    <a:pt x="9291" y="2654"/>
                    <a:pt x="9393" y="3282"/>
                    <a:pt x="9842" y="3607"/>
                  </a:cubicBezTo>
                  <a:cubicBezTo>
                    <a:pt x="10019" y="3735"/>
                    <a:pt x="10224" y="3798"/>
                    <a:pt x="10428" y="3798"/>
                  </a:cubicBezTo>
                  <a:cubicBezTo>
                    <a:pt x="10433" y="3798"/>
                    <a:pt x="10438" y="3798"/>
                    <a:pt x="10443" y="3798"/>
                  </a:cubicBezTo>
                  <a:lnTo>
                    <a:pt x="10486" y="6183"/>
                  </a:lnTo>
                  <a:cubicBezTo>
                    <a:pt x="10146" y="6784"/>
                    <a:pt x="9754" y="7420"/>
                    <a:pt x="9308" y="8078"/>
                  </a:cubicBezTo>
                  <a:lnTo>
                    <a:pt x="8865" y="6166"/>
                  </a:lnTo>
                  <a:cubicBezTo>
                    <a:pt x="8894" y="6150"/>
                    <a:pt x="8923" y="6133"/>
                    <a:pt x="8951" y="6112"/>
                  </a:cubicBezTo>
                  <a:cubicBezTo>
                    <a:pt x="9404" y="5790"/>
                    <a:pt x="9513" y="5166"/>
                    <a:pt x="9193" y="4712"/>
                  </a:cubicBezTo>
                  <a:cubicBezTo>
                    <a:pt x="8998" y="4433"/>
                    <a:pt x="8688" y="4284"/>
                    <a:pt x="8373" y="4284"/>
                  </a:cubicBezTo>
                  <a:cubicBezTo>
                    <a:pt x="8173" y="4284"/>
                    <a:pt x="7971" y="4344"/>
                    <a:pt x="7796" y="4468"/>
                  </a:cubicBezTo>
                  <a:cubicBezTo>
                    <a:pt x="7338" y="4786"/>
                    <a:pt x="7229" y="5413"/>
                    <a:pt x="7552" y="5869"/>
                  </a:cubicBezTo>
                  <a:cubicBezTo>
                    <a:pt x="7747" y="6146"/>
                    <a:pt x="8057" y="6294"/>
                    <a:pt x="8372" y="6294"/>
                  </a:cubicBezTo>
                  <a:cubicBezTo>
                    <a:pt x="8404" y="6294"/>
                    <a:pt x="8436" y="6293"/>
                    <a:pt x="8469" y="6290"/>
                  </a:cubicBezTo>
                  <a:lnTo>
                    <a:pt x="8990" y="8544"/>
                  </a:lnTo>
                  <a:cubicBezTo>
                    <a:pt x="8506" y="9230"/>
                    <a:pt x="7963" y="9938"/>
                    <a:pt x="7356" y="10655"/>
                  </a:cubicBezTo>
                  <a:lnTo>
                    <a:pt x="6906" y="8719"/>
                  </a:lnTo>
                  <a:cubicBezTo>
                    <a:pt x="6937" y="8702"/>
                    <a:pt x="6965" y="8684"/>
                    <a:pt x="6993" y="8664"/>
                  </a:cubicBezTo>
                  <a:cubicBezTo>
                    <a:pt x="7448" y="8345"/>
                    <a:pt x="7557" y="7716"/>
                    <a:pt x="7238" y="7263"/>
                  </a:cubicBezTo>
                  <a:cubicBezTo>
                    <a:pt x="7040" y="6985"/>
                    <a:pt x="6727" y="6835"/>
                    <a:pt x="6409" y="6835"/>
                  </a:cubicBezTo>
                  <a:cubicBezTo>
                    <a:pt x="6210" y="6835"/>
                    <a:pt x="6009" y="6894"/>
                    <a:pt x="5835" y="7018"/>
                  </a:cubicBezTo>
                  <a:cubicBezTo>
                    <a:pt x="5381" y="7338"/>
                    <a:pt x="5271" y="7967"/>
                    <a:pt x="5592" y="8419"/>
                  </a:cubicBezTo>
                  <a:cubicBezTo>
                    <a:pt x="5787" y="8696"/>
                    <a:pt x="6099" y="8845"/>
                    <a:pt x="6415" y="8845"/>
                  </a:cubicBezTo>
                  <a:cubicBezTo>
                    <a:pt x="6447" y="8845"/>
                    <a:pt x="6479" y="8843"/>
                    <a:pt x="6511" y="8840"/>
                  </a:cubicBezTo>
                  <a:lnTo>
                    <a:pt x="7021" y="11043"/>
                  </a:lnTo>
                  <a:cubicBezTo>
                    <a:pt x="6490" y="11650"/>
                    <a:pt x="5911" y="12261"/>
                    <a:pt x="5281" y="12869"/>
                  </a:cubicBezTo>
                  <a:lnTo>
                    <a:pt x="4808" y="10828"/>
                  </a:lnTo>
                  <a:cubicBezTo>
                    <a:pt x="4837" y="10811"/>
                    <a:pt x="4865" y="10794"/>
                    <a:pt x="4893" y="10775"/>
                  </a:cubicBezTo>
                  <a:cubicBezTo>
                    <a:pt x="5349" y="10452"/>
                    <a:pt x="5458" y="9830"/>
                    <a:pt x="5140" y="9372"/>
                  </a:cubicBezTo>
                  <a:cubicBezTo>
                    <a:pt x="4942" y="9093"/>
                    <a:pt x="4630" y="8945"/>
                    <a:pt x="4313" y="8945"/>
                  </a:cubicBezTo>
                  <a:cubicBezTo>
                    <a:pt x="4113" y="8945"/>
                    <a:pt x="3912" y="9004"/>
                    <a:pt x="3737" y="9127"/>
                  </a:cubicBezTo>
                  <a:cubicBezTo>
                    <a:pt x="3284" y="9451"/>
                    <a:pt x="3172" y="10075"/>
                    <a:pt x="3494" y="10527"/>
                  </a:cubicBezTo>
                  <a:cubicBezTo>
                    <a:pt x="3689" y="10807"/>
                    <a:pt x="4002" y="10956"/>
                    <a:pt x="4319" y="10956"/>
                  </a:cubicBezTo>
                  <a:cubicBezTo>
                    <a:pt x="4350" y="10956"/>
                    <a:pt x="4381" y="10954"/>
                    <a:pt x="4412" y="10951"/>
                  </a:cubicBezTo>
                  <a:lnTo>
                    <a:pt x="4934" y="13200"/>
                  </a:lnTo>
                  <a:cubicBezTo>
                    <a:pt x="4340" y="13756"/>
                    <a:pt x="3703" y="14309"/>
                    <a:pt x="3020" y="14852"/>
                  </a:cubicBezTo>
                  <a:lnTo>
                    <a:pt x="2566" y="12890"/>
                  </a:lnTo>
                  <a:cubicBezTo>
                    <a:pt x="2594" y="12874"/>
                    <a:pt x="2624" y="12856"/>
                    <a:pt x="2651" y="12837"/>
                  </a:cubicBezTo>
                  <a:cubicBezTo>
                    <a:pt x="3105" y="12517"/>
                    <a:pt x="3214" y="11892"/>
                    <a:pt x="2896" y="11439"/>
                  </a:cubicBezTo>
                  <a:cubicBezTo>
                    <a:pt x="2700" y="11160"/>
                    <a:pt x="2388" y="11012"/>
                    <a:pt x="2072" y="11012"/>
                  </a:cubicBezTo>
                  <a:cubicBezTo>
                    <a:pt x="1872" y="11012"/>
                    <a:pt x="1669" y="11071"/>
                    <a:pt x="1493" y="11195"/>
                  </a:cubicBezTo>
                  <a:cubicBezTo>
                    <a:pt x="1038" y="11516"/>
                    <a:pt x="930" y="12141"/>
                    <a:pt x="1249" y="12596"/>
                  </a:cubicBezTo>
                  <a:cubicBezTo>
                    <a:pt x="1444" y="12874"/>
                    <a:pt x="1755" y="13021"/>
                    <a:pt x="2069" y="13021"/>
                  </a:cubicBezTo>
                  <a:cubicBezTo>
                    <a:pt x="2102" y="13021"/>
                    <a:pt x="2135" y="13020"/>
                    <a:pt x="2168" y="13016"/>
                  </a:cubicBezTo>
                  <a:lnTo>
                    <a:pt x="2659" y="15134"/>
                  </a:lnTo>
                  <a:cubicBezTo>
                    <a:pt x="2368" y="15360"/>
                    <a:pt x="2066" y="15584"/>
                    <a:pt x="1758" y="15805"/>
                  </a:cubicBezTo>
                  <a:lnTo>
                    <a:pt x="1721" y="15806"/>
                  </a:lnTo>
                  <a:lnTo>
                    <a:pt x="1722" y="15829"/>
                  </a:lnTo>
                  <a:cubicBezTo>
                    <a:pt x="1174" y="16221"/>
                    <a:pt x="601" y="16607"/>
                    <a:pt x="0" y="16981"/>
                  </a:cubicBezTo>
                  <a:lnTo>
                    <a:pt x="221" y="17334"/>
                  </a:lnTo>
                  <a:cubicBezTo>
                    <a:pt x="808" y="16968"/>
                    <a:pt x="1370" y="16592"/>
                    <a:pt x="1906" y="16209"/>
                  </a:cubicBezTo>
                  <a:lnTo>
                    <a:pt x="4189" y="16095"/>
                  </a:lnTo>
                  <a:cubicBezTo>
                    <a:pt x="4202" y="16302"/>
                    <a:pt x="4275" y="16508"/>
                    <a:pt x="4420" y="16680"/>
                  </a:cubicBezTo>
                  <a:cubicBezTo>
                    <a:pt x="4620" y="16919"/>
                    <a:pt x="4906" y="17042"/>
                    <a:pt x="5194" y="17042"/>
                  </a:cubicBezTo>
                  <a:cubicBezTo>
                    <a:pt x="5421" y="17042"/>
                    <a:pt x="5649" y="16965"/>
                    <a:pt x="5838" y="16808"/>
                  </a:cubicBezTo>
                  <a:cubicBezTo>
                    <a:pt x="6262" y="16453"/>
                    <a:pt x="6319" y="15819"/>
                    <a:pt x="5964" y="15392"/>
                  </a:cubicBezTo>
                  <a:cubicBezTo>
                    <a:pt x="5765" y="15154"/>
                    <a:pt x="5479" y="15030"/>
                    <a:pt x="5190" y="15030"/>
                  </a:cubicBezTo>
                  <a:cubicBezTo>
                    <a:pt x="4964" y="15030"/>
                    <a:pt x="4736" y="15106"/>
                    <a:pt x="4549" y="15263"/>
                  </a:cubicBezTo>
                  <a:cubicBezTo>
                    <a:pt x="4413" y="15376"/>
                    <a:pt x="4315" y="15519"/>
                    <a:pt x="4254" y="15673"/>
                  </a:cubicBezTo>
                  <a:lnTo>
                    <a:pt x="2517" y="15763"/>
                  </a:lnTo>
                  <a:cubicBezTo>
                    <a:pt x="3363" y="15129"/>
                    <a:pt x="4146" y="14478"/>
                    <a:pt x="4867" y="13824"/>
                  </a:cubicBezTo>
                  <a:lnTo>
                    <a:pt x="4870" y="13832"/>
                  </a:lnTo>
                  <a:lnTo>
                    <a:pt x="7297" y="13486"/>
                  </a:lnTo>
                  <a:cubicBezTo>
                    <a:pt x="7327" y="13691"/>
                    <a:pt x="7422" y="13890"/>
                    <a:pt x="7579" y="14050"/>
                  </a:cubicBezTo>
                  <a:cubicBezTo>
                    <a:pt x="7775" y="14245"/>
                    <a:pt x="8031" y="14343"/>
                    <a:pt x="8287" y="14343"/>
                  </a:cubicBezTo>
                  <a:cubicBezTo>
                    <a:pt x="8546" y="14343"/>
                    <a:pt x="8804" y="14243"/>
                    <a:pt x="9001" y="14046"/>
                  </a:cubicBezTo>
                  <a:cubicBezTo>
                    <a:pt x="9394" y="13654"/>
                    <a:pt x="9393" y="13017"/>
                    <a:pt x="9000" y="12626"/>
                  </a:cubicBezTo>
                  <a:cubicBezTo>
                    <a:pt x="8804" y="12429"/>
                    <a:pt x="8545" y="12331"/>
                    <a:pt x="8288" y="12331"/>
                  </a:cubicBezTo>
                  <a:cubicBezTo>
                    <a:pt x="8030" y="12331"/>
                    <a:pt x="7773" y="12429"/>
                    <a:pt x="7578" y="12627"/>
                  </a:cubicBezTo>
                  <a:cubicBezTo>
                    <a:pt x="7451" y="12754"/>
                    <a:pt x="7367" y="12904"/>
                    <a:pt x="7322" y="13065"/>
                  </a:cubicBezTo>
                  <a:lnTo>
                    <a:pt x="5387" y="13340"/>
                  </a:lnTo>
                  <a:cubicBezTo>
                    <a:pt x="6153" y="12613"/>
                    <a:pt x="6847" y="11878"/>
                    <a:pt x="7475" y="11152"/>
                  </a:cubicBezTo>
                  <a:lnTo>
                    <a:pt x="9839" y="10689"/>
                  </a:lnTo>
                  <a:cubicBezTo>
                    <a:pt x="9881" y="10893"/>
                    <a:pt x="9983" y="11086"/>
                    <a:pt x="10150" y="11238"/>
                  </a:cubicBezTo>
                  <a:cubicBezTo>
                    <a:pt x="10342" y="11411"/>
                    <a:pt x="10583" y="11496"/>
                    <a:pt x="10822" y="11496"/>
                  </a:cubicBezTo>
                  <a:cubicBezTo>
                    <a:pt x="11096" y="11496"/>
                    <a:pt x="11369" y="11385"/>
                    <a:pt x="11567" y="11165"/>
                  </a:cubicBezTo>
                  <a:cubicBezTo>
                    <a:pt x="11934" y="10753"/>
                    <a:pt x="11903" y="10118"/>
                    <a:pt x="11491" y="9750"/>
                  </a:cubicBezTo>
                  <a:cubicBezTo>
                    <a:pt x="11298" y="9576"/>
                    <a:pt x="11057" y="9490"/>
                    <a:pt x="10817" y="9490"/>
                  </a:cubicBezTo>
                  <a:cubicBezTo>
                    <a:pt x="10541" y="9490"/>
                    <a:pt x="10267" y="9603"/>
                    <a:pt x="10069" y="9824"/>
                  </a:cubicBezTo>
                  <a:cubicBezTo>
                    <a:pt x="9951" y="9956"/>
                    <a:pt x="9874" y="10111"/>
                    <a:pt x="9838" y="10272"/>
                  </a:cubicBezTo>
                  <a:lnTo>
                    <a:pt x="7899" y="10649"/>
                  </a:lnTo>
                  <a:cubicBezTo>
                    <a:pt x="8546" y="9865"/>
                    <a:pt x="9118" y="9094"/>
                    <a:pt x="9621" y="8351"/>
                  </a:cubicBezTo>
                  <a:lnTo>
                    <a:pt x="9636" y="8382"/>
                  </a:lnTo>
                  <a:lnTo>
                    <a:pt x="11843" y="7307"/>
                  </a:lnTo>
                  <a:cubicBezTo>
                    <a:pt x="11935" y="7494"/>
                    <a:pt x="12085" y="7653"/>
                    <a:pt x="12284" y="7755"/>
                  </a:cubicBezTo>
                  <a:cubicBezTo>
                    <a:pt x="12431" y="7830"/>
                    <a:pt x="12588" y="7866"/>
                    <a:pt x="12743" y="7866"/>
                  </a:cubicBezTo>
                  <a:cubicBezTo>
                    <a:pt x="13107" y="7866"/>
                    <a:pt x="13459" y="7667"/>
                    <a:pt x="13638" y="7321"/>
                  </a:cubicBezTo>
                  <a:cubicBezTo>
                    <a:pt x="13890" y="6827"/>
                    <a:pt x="13696" y="6220"/>
                    <a:pt x="13201" y="5968"/>
                  </a:cubicBezTo>
                  <a:cubicBezTo>
                    <a:pt x="13054" y="5892"/>
                    <a:pt x="12898" y="5857"/>
                    <a:pt x="12744" y="5857"/>
                  </a:cubicBezTo>
                  <a:cubicBezTo>
                    <a:pt x="12379" y="5857"/>
                    <a:pt x="12027" y="6057"/>
                    <a:pt x="11848" y="6403"/>
                  </a:cubicBezTo>
                  <a:cubicBezTo>
                    <a:pt x="11767" y="6562"/>
                    <a:pt x="11733" y="6731"/>
                    <a:pt x="11739" y="6897"/>
                  </a:cubicBezTo>
                  <a:lnTo>
                    <a:pt x="10038" y="7723"/>
                  </a:lnTo>
                  <a:cubicBezTo>
                    <a:pt x="10480" y="7034"/>
                    <a:pt x="10862" y="6376"/>
                    <a:pt x="11191" y="5761"/>
                  </a:cubicBezTo>
                  <a:lnTo>
                    <a:pt x="13123" y="4310"/>
                  </a:lnTo>
                  <a:cubicBezTo>
                    <a:pt x="13249" y="4477"/>
                    <a:pt x="13427" y="4606"/>
                    <a:pt x="13644" y="4668"/>
                  </a:cubicBezTo>
                  <a:cubicBezTo>
                    <a:pt x="13736" y="4695"/>
                    <a:pt x="13829" y="4708"/>
                    <a:pt x="13921" y="4708"/>
                  </a:cubicBezTo>
                  <a:cubicBezTo>
                    <a:pt x="14356" y="4708"/>
                    <a:pt x="14760" y="4422"/>
                    <a:pt x="14887" y="3984"/>
                  </a:cubicBezTo>
                  <a:cubicBezTo>
                    <a:pt x="15038" y="3448"/>
                    <a:pt x="14734" y="2892"/>
                    <a:pt x="14200" y="2736"/>
                  </a:cubicBezTo>
                  <a:cubicBezTo>
                    <a:pt x="14107" y="2709"/>
                    <a:pt x="14013" y="2696"/>
                    <a:pt x="13920" y="2696"/>
                  </a:cubicBezTo>
                  <a:cubicBezTo>
                    <a:pt x="13485" y="2696"/>
                    <a:pt x="13084" y="2982"/>
                    <a:pt x="12956" y="3421"/>
                  </a:cubicBezTo>
                  <a:cubicBezTo>
                    <a:pt x="12906" y="3592"/>
                    <a:pt x="12904" y="3765"/>
                    <a:pt x="12942" y="3927"/>
                  </a:cubicBezTo>
                  <a:lnTo>
                    <a:pt x="11623" y="4916"/>
                  </a:lnTo>
                  <a:cubicBezTo>
                    <a:pt x="12257" y="3625"/>
                    <a:pt x="12637" y="2593"/>
                    <a:pt x="12836" y="1981"/>
                  </a:cubicBezTo>
                  <a:cubicBezTo>
                    <a:pt x="12915" y="2000"/>
                    <a:pt x="12995" y="2010"/>
                    <a:pt x="13075" y="2010"/>
                  </a:cubicBezTo>
                  <a:cubicBezTo>
                    <a:pt x="13363" y="2010"/>
                    <a:pt x="13650" y="1886"/>
                    <a:pt x="13848" y="1648"/>
                  </a:cubicBezTo>
                  <a:cubicBezTo>
                    <a:pt x="14202" y="1220"/>
                    <a:pt x="14142" y="587"/>
                    <a:pt x="13718" y="232"/>
                  </a:cubicBezTo>
                  <a:cubicBezTo>
                    <a:pt x="13530" y="76"/>
                    <a:pt x="13302" y="0"/>
                    <a:pt x="13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5339787" y="1694817"/>
              <a:ext cx="2573468" cy="2088830"/>
            </a:xfrm>
            <a:custGeom>
              <a:avLst/>
              <a:gdLst/>
              <a:ahLst/>
              <a:cxnLst/>
              <a:rect l="l" t="t" r="r" b="b"/>
              <a:pathLst>
                <a:path w="42332" h="34360" extrusionOk="0">
                  <a:moveTo>
                    <a:pt x="20283" y="0"/>
                  </a:moveTo>
                  <a:cubicBezTo>
                    <a:pt x="14482" y="0"/>
                    <a:pt x="8927" y="1811"/>
                    <a:pt x="8206" y="6338"/>
                  </a:cubicBezTo>
                  <a:cubicBezTo>
                    <a:pt x="7605" y="10110"/>
                    <a:pt x="1039" y="11290"/>
                    <a:pt x="1143" y="16688"/>
                  </a:cubicBezTo>
                  <a:cubicBezTo>
                    <a:pt x="1" y="18299"/>
                    <a:pt x="45" y="20316"/>
                    <a:pt x="3331" y="22465"/>
                  </a:cubicBezTo>
                  <a:cubicBezTo>
                    <a:pt x="7866" y="25431"/>
                    <a:pt x="6359" y="24951"/>
                    <a:pt x="8251" y="29369"/>
                  </a:cubicBezTo>
                  <a:cubicBezTo>
                    <a:pt x="9524" y="32341"/>
                    <a:pt x="15923" y="34360"/>
                    <a:pt x="22049" y="34360"/>
                  </a:cubicBezTo>
                  <a:cubicBezTo>
                    <a:pt x="27850" y="34360"/>
                    <a:pt x="33405" y="32549"/>
                    <a:pt x="34126" y="28021"/>
                  </a:cubicBezTo>
                  <a:cubicBezTo>
                    <a:pt x="34727" y="24251"/>
                    <a:pt x="41293" y="23071"/>
                    <a:pt x="41189" y="17673"/>
                  </a:cubicBezTo>
                  <a:cubicBezTo>
                    <a:pt x="42331" y="16060"/>
                    <a:pt x="42287" y="14045"/>
                    <a:pt x="39001" y="11896"/>
                  </a:cubicBezTo>
                  <a:cubicBezTo>
                    <a:pt x="34466" y="8930"/>
                    <a:pt x="35973" y="9409"/>
                    <a:pt x="34081" y="4992"/>
                  </a:cubicBezTo>
                  <a:cubicBezTo>
                    <a:pt x="32808" y="2019"/>
                    <a:pt x="26408" y="0"/>
                    <a:pt x="202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5438271" y="1792693"/>
              <a:ext cx="1127458" cy="1896969"/>
            </a:xfrm>
            <a:custGeom>
              <a:avLst/>
              <a:gdLst/>
              <a:ahLst/>
              <a:cxnLst/>
              <a:rect l="l" t="t" r="r" b="b"/>
              <a:pathLst>
                <a:path w="18546" h="31204" extrusionOk="0">
                  <a:moveTo>
                    <a:pt x="13413" y="0"/>
                  </a:moveTo>
                  <a:cubicBezTo>
                    <a:pt x="13113" y="0"/>
                    <a:pt x="12783" y="77"/>
                    <a:pt x="12419" y="249"/>
                  </a:cubicBezTo>
                  <a:cubicBezTo>
                    <a:pt x="9934" y="1378"/>
                    <a:pt x="4345" y="6120"/>
                    <a:pt x="2031" y="16789"/>
                  </a:cubicBezTo>
                  <a:cubicBezTo>
                    <a:pt x="1" y="26145"/>
                    <a:pt x="923" y="31204"/>
                    <a:pt x="4683" y="31204"/>
                  </a:cubicBezTo>
                  <a:cubicBezTo>
                    <a:pt x="5210" y="31204"/>
                    <a:pt x="5794" y="31104"/>
                    <a:pt x="6434" y="30902"/>
                  </a:cubicBezTo>
                  <a:cubicBezTo>
                    <a:pt x="8240" y="30332"/>
                    <a:pt x="9568" y="30152"/>
                    <a:pt x="10611" y="30152"/>
                  </a:cubicBezTo>
                  <a:cubicBezTo>
                    <a:pt x="12410" y="30152"/>
                    <a:pt x="13359" y="30689"/>
                    <a:pt x="14446" y="30689"/>
                  </a:cubicBezTo>
                  <a:cubicBezTo>
                    <a:pt x="14541" y="30689"/>
                    <a:pt x="14636" y="30685"/>
                    <a:pt x="14733" y="30676"/>
                  </a:cubicBezTo>
                  <a:cubicBezTo>
                    <a:pt x="16679" y="30500"/>
                    <a:pt x="17473" y="28465"/>
                    <a:pt x="17833" y="26804"/>
                  </a:cubicBezTo>
                  <a:cubicBezTo>
                    <a:pt x="18545" y="23499"/>
                    <a:pt x="18299" y="20097"/>
                    <a:pt x="17997" y="16759"/>
                  </a:cubicBezTo>
                  <a:cubicBezTo>
                    <a:pt x="17617" y="12570"/>
                    <a:pt x="16983" y="8435"/>
                    <a:pt x="16208" y="4301"/>
                  </a:cubicBezTo>
                  <a:cubicBezTo>
                    <a:pt x="16176" y="4149"/>
                    <a:pt x="16144" y="3996"/>
                    <a:pt x="16109" y="3843"/>
                  </a:cubicBezTo>
                  <a:cubicBezTo>
                    <a:pt x="15784" y="2356"/>
                    <a:pt x="15075" y="0"/>
                    <a:pt x="134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5538396" y="2130335"/>
              <a:ext cx="1027272" cy="1559267"/>
            </a:xfrm>
            <a:custGeom>
              <a:avLst/>
              <a:gdLst/>
              <a:ahLst/>
              <a:cxnLst/>
              <a:rect l="l" t="t" r="r" b="b"/>
              <a:pathLst>
                <a:path w="16898" h="25649" extrusionOk="0">
                  <a:moveTo>
                    <a:pt x="14790" y="0"/>
                  </a:moveTo>
                  <a:cubicBezTo>
                    <a:pt x="14790" y="237"/>
                    <a:pt x="14798" y="475"/>
                    <a:pt x="14804" y="711"/>
                  </a:cubicBezTo>
                  <a:cubicBezTo>
                    <a:pt x="14937" y="5461"/>
                    <a:pt x="14585" y="10212"/>
                    <a:pt x="14234" y="14951"/>
                  </a:cubicBezTo>
                  <a:cubicBezTo>
                    <a:pt x="14134" y="16296"/>
                    <a:pt x="14025" y="17678"/>
                    <a:pt x="13454" y="18900"/>
                  </a:cubicBezTo>
                  <a:cubicBezTo>
                    <a:pt x="13249" y="19341"/>
                    <a:pt x="12974" y="19765"/>
                    <a:pt x="12575" y="20045"/>
                  </a:cubicBezTo>
                  <a:cubicBezTo>
                    <a:pt x="12049" y="20414"/>
                    <a:pt x="11378" y="20491"/>
                    <a:pt x="10737" y="20523"/>
                  </a:cubicBezTo>
                  <a:cubicBezTo>
                    <a:pt x="10206" y="20551"/>
                    <a:pt x="9673" y="20557"/>
                    <a:pt x="9140" y="20557"/>
                  </a:cubicBezTo>
                  <a:cubicBezTo>
                    <a:pt x="8719" y="20557"/>
                    <a:pt x="8298" y="20553"/>
                    <a:pt x="7877" y="20553"/>
                  </a:cubicBezTo>
                  <a:cubicBezTo>
                    <a:pt x="7232" y="20553"/>
                    <a:pt x="6589" y="20562"/>
                    <a:pt x="5946" y="20607"/>
                  </a:cubicBezTo>
                  <a:cubicBezTo>
                    <a:pt x="4353" y="20718"/>
                    <a:pt x="2729" y="21075"/>
                    <a:pt x="1419" y="21990"/>
                  </a:cubicBezTo>
                  <a:cubicBezTo>
                    <a:pt x="830" y="22403"/>
                    <a:pt x="345" y="22943"/>
                    <a:pt x="0" y="23535"/>
                  </a:cubicBezTo>
                  <a:cubicBezTo>
                    <a:pt x="605" y="24931"/>
                    <a:pt x="1618" y="25649"/>
                    <a:pt x="3034" y="25649"/>
                  </a:cubicBezTo>
                  <a:cubicBezTo>
                    <a:pt x="3562" y="25649"/>
                    <a:pt x="4147" y="25549"/>
                    <a:pt x="4787" y="25347"/>
                  </a:cubicBezTo>
                  <a:cubicBezTo>
                    <a:pt x="6592" y="24778"/>
                    <a:pt x="7920" y="24598"/>
                    <a:pt x="8963" y="24598"/>
                  </a:cubicBezTo>
                  <a:cubicBezTo>
                    <a:pt x="10761" y="24598"/>
                    <a:pt x="11710" y="25134"/>
                    <a:pt x="12797" y="25134"/>
                  </a:cubicBezTo>
                  <a:cubicBezTo>
                    <a:pt x="12892" y="25134"/>
                    <a:pt x="12988" y="25130"/>
                    <a:pt x="13086" y="25121"/>
                  </a:cubicBezTo>
                  <a:cubicBezTo>
                    <a:pt x="15032" y="24946"/>
                    <a:pt x="15826" y="22911"/>
                    <a:pt x="16185" y="21250"/>
                  </a:cubicBezTo>
                  <a:cubicBezTo>
                    <a:pt x="16897" y="17948"/>
                    <a:pt x="16651" y="14545"/>
                    <a:pt x="16349" y="11207"/>
                  </a:cubicBezTo>
                  <a:cubicBezTo>
                    <a:pt x="16007" y="7439"/>
                    <a:pt x="15461" y="3716"/>
                    <a:pt x="14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6690598" y="1792693"/>
              <a:ext cx="1127397" cy="1896969"/>
            </a:xfrm>
            <a:custGeom>
              <a:avLst/>
              <a:gdLst/>
              <a:ahLst/>
              <a:cxnLst/>
              <a:rect l="l" t="t" r="r" b="b"/>
              <a:pathLst>
                <a:path w="18545" h="31204" extrusionOk="0">
                  <a:moveTo>
                    <a:pt x="5133" y="0"/>
                  </a:moveTo>
                  <a:cubicBezTo>
                    <a:pt x="3471" y="0"/>
                    <a:pt x="2761" y="2356"/>
                    <a:pt x="2436" y="3843"/>
                  </a:cubicBezTo>
                  <a:cubicBezTo>
                    <a:pt x="2402" y="3996"/>
                    <a:pt x="2370" y="4149"/>
                    <a:pt x="2338" y="4301"/>
                  </a:cubicBezTo>
                  <a:cubicBezTo>
                    <a:pt x="1563" y="8435"/>
                    <a:pt x="929" y="12570"/>
                    <a:pt x="549" y="16759"/>
                  </a:cubicBezTo>
                  <a:cubicBezTo>
                    <a:pt x="247" y="20097"/>
                    <a:pt x="1" y="23499"/>
                    <a:pt x="713" y="26804"/>
                  </a:cubicBezTo>
                  <a:cubicBezTo>
                    <a:pt x="1073" y="28465"/>
                    <a:pt x="1867" y="30500"/>
                    <a:pt x="3813" y="30676"/>
                  </a:cubicBezTo>
                  <a:cubicBezTo>
                    <a:pt x="3910" y="30685"/>
                    <a:pt x="4005" y="30689"/>
                    <a:pt x="4100" y="30689"/>
                  </a:cubicBezTo>
                  <a:cubicBezTo>
                    <a:pt x="5187" y="30689"/>
                    <a:pt x="6136" y="30152"/>
                    <a:pt x="7935" y="30152"/>
                  </a:cubicBezTo>
                  <a:cubicBezTo>
                    <a:pt x="8978" y="30152"/>
                    <a:pt x="10306" y="30332"/>
                    <a:pt x="12112" y="30902"/>
                  </a:cubicBezTo>
                  <a:cubicBezTo>
                    <a:pt x="12752" y="31104"/>
                    <a:pt x="13335" y="31204"/>
                    <a:pt x="13863" y="31204"/>
                  </a:cubicBezTo>
                  <a:cubicBezTo>
                    <a:pt x="17623" y="31204"/>
                    <a:pt x="18545" y="26145"/>
                    <a:pt x="16515" y="16789"/>
                  </a:cubicBezTo>
                  <a:cubicBezTo>
                    <a:pt x="14201" y="6120"/>
                    <a:pt x="8612" y="1378"/>
                    <a:pt x="6127" y="249"/>
                  </a:cubicBezTo>
                  <a:cubicBezTo>
                    <a:pt x="5763" y="77"/>
                    <a:pt x="5432" y="0"/>
                    <a:pt x="51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6690659" y="2130335"/>
              <a:ext cx="1027272" cy="1559267"/>
            </a:xfrm>
            <a:custGeom>
              <a:avLst/>
              <a:gdLst/>
              <a:ahLst/>
              <a:cxnLst/>
              <a:rect l="l" t="t" r="r" b="b"/>
              <a:pathLst>
                <a:path w="16898" h="25649" extrusionOk="0">
                  <a:moveTo>
                    <a:pt x="2106" y="0"/>
                  </a:moveTo>
                  <a:lnTo>
                    <a:pt x="2106" y="0"/>
                  </a:lnTo>
                  <a:cubicBezTo>
                    <a:pt x="1437" y="3716"/>
                    <a:pt x="890" y="7439"/>
                    <a:pt x="549" y="11207"/>
                  </a:cubicBezTo>
                  <a:cubicBezTo>
                    <a:pt x="246" y="14545"/>
                    <a:pt x="1" y="17948"/>
                    <a:pt x="712" y="21250"/>
                  </a:cubicBezTo>
                  <a:cubicBezTo>
                    <a:pt x="1072" y="22911"/>
                    <a:pt x="1866" y="24946"/>
                    <a:pt x="3812" y="25121"/>
                  </a:cubicBezTo>
                  <a:cubicBezTo>
                    <a:pt x="3910" y="25130"/>
                    <a:pt x="4006" y="25134"/>
                    <a:pt x="4101" y="25134"/>
                  </a:cubicBezTo>
                  <a:cubicBezTo>
                    <a:pt x="5187" y="25134"/>
                    <a:pt x="6136" y="24598"/>
                    <a:pt x="7935" y="24598"/>
                  </a:cubicBezTo>
                  <a:cubicBezTo>
                    <a:pt x="8977" y="24598"/>
                    <a:pt x="10306" y="24778"/>
                    <a:pt x="12111" y="25347"/>
                  </a:cubicBezTo>
                  <a:cubicBezTo>
                    <a:pt x="12751" y="25549"/>
                    <a:pt x="13336" y="25649"/>
                    <a:pt x="13864" y="25649"/>
                  </a:cubicBezTo>
                  <a:cubicBezTo>
                    <a:pt x="15280" y="25649"/>
                    <a:pt x="16293" y="24931"/>
                    <a:pt x="16898" y="23535"/>
                  </a:cubicBezTo>
                  <a:cubicBezTo>
                    <a:pt x="16553" y="22943"/>
                    <a:pt x="16068" y="22403"/>
                    <a:pt x="15478" y="21990"/>
                  </a:cubicBezTo>
                  <a:cubicBezTo>
                    <a:pt x="14168" y="21075"/>
                    <a:pt x="12544" y="20718"/>
                    <a:pt x="10951" y="20607"/>
                  </a:cubicBezTo>
                  <a:cubicBezTo>
                    <a:pt x="10308" y="20562"/>
                    <a:pt x="9665" y="20553"/>
                    <a:pt x="9021" y="20553"/>
                  </a:cubicBezTo>
                  <a:cubicBezTo>
                    <a:pt x="8599" y="20553"/>
                    <a:pt x="8178" y="20557"/>
                    <a:pt x="7757" y="20557"/>
                  </a:cubicBezTo>
                  <a:cubicBezTo>
                    <a:pt x="7224" y="20557"/>
                    <a:pt x="6692" y="20551"/>
                    <a:pt x="6160" y="20523"/>
                  </a:cubicBezTo>
                  <a:cubicBezTo>
                    <a:pt x="5519" y="20491"/>
                    <a:pt x="4848" y="20414"/>
                    <a:pt x="4323" y="20045"/>
                  </a:cubicBezTo>
                  <a:cubicBezTo>
                    <a:pt x="3924" y="19765"/>
                    <a:pt x="3649" y="19341"/>
                    <a:pt x="3444" y="18900"/>
                  </a:cubicBezTo>
                  <a:cubicBezTo>
                    <a:pt x="2873" y="17678"/>
                    <a:pt x="2763" y="16296"/>
                    <a:pt x="2664" y="14951"/>
                  </a:cubicBezTo>
                  <a:cubicBezTo>
                    <a:pt x="2313" y="10212"/>
                    <a:pt x="1961" y="5461"/>
                    <a:pt x="2094" y="711"/>
                  </a:cubicBezTo>
                  <a:cubicBezTo>
                    <a:pt x="2100" y="475"/>
                    <a:pt x="2106" y="237"/>
                    <a:pt x="2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6352592" y="1359850"/>
              <a:ext cx="564276" cy="1169952"/>
            </a:xfrm>
            <a:custGeom>
              <a:avLst/>
              <a:gdLst/>
              <a:ahLst/>
              <a:cxnLst/>
              <a:rect l="l" t="t" r="r" b="b"/>
              <a:pathLst>
                <a:path w="9282" h="19245" extrusionOk="0">
                  <a:moveTo>
                    <a:pt x="2815" y="0"/>
                  </a:moveTo>
                  <a:cubicBezTo>
                    <a:pt x="2561" y="0"/>
                    <a:pt x="2332" y="215"/>
                    <a:pt x="2354" y="500"/>
                  </a:cubicBezTo>
                  <a:cubicBezTo>
                    <a:pt x="2552" y="3307"/>
                    <a:pt x="3101" y="11459"/>
                    <a:pt x="2863" y="12404"/>
                  </a:cubicBezTo>
                  <a:cubicBezTo>
                    <a:pt x="2639" y="13290"/>
                    <a:pt x="1426" y="14266"/>
                    <a:pt x="895" y="14470"/>
                  </a:cubicBezTo>
                  <a:cubicBezTo>
                    <a:pt x="879" y="14476"/>
                    <a:pt x="863" y="14479"/>
                    <a:pt x="848" y="14479"/>
                  </a:cubicBezTo>
                  <a:cubicBezTo>
                    <a:pt x="751" y="14479"/>
                    <a:pt x="681" y="14361"/>
                    <a:pt x="643" y="14361"/>
                  </a:cubicBezTo>
                  <a:cubicBezTo>
                    <a:pt x="629" y="14361"/>
                    <a:pt x="620" y="14376"/>
                    <a:pt x="615" y="14415"/>
                  </a:cubicBezTo>
                  <a:cubicBezTo>
                    <a:pt x="469" y="15485"/>
                    <a:pt x="0" y="19244"/>
                    <a:pt x="620" y="19244"/>
                  </a:cubicBezTo>
                  <a:cubicBezTo>
                    <a:pt x="789" y="19244"/>
                    <a:pt x="1038" y="18966"/>
                    <a:pt x="1396" y="18279"/>
                  </a:cubicBezTo>
                  <a:cubicBezTo>
                    <a:pt x="2370" y="17568"/>
                    <a:pt x="3192" y="15401"/>
                    <a:pt x="3492" y="14470"/>
                  </a:cubicBezTo>
                  <a:cubicBezTo>
                    <a:pt x="3713" y="13786"/>
                    <a:pt x="4025" y="13434"/>
                    <a:pt x="4327" y="13434"/>
                  </a:cubicBezTo>
                  <a:cubicBezTo>
                    <a:pt x="4606" y="13434"/>
                    <a:pt x="4877" y="13735"/>
                    <a:pt x="5060" y="14352"/>
                  </a:cubicBezTo>
                  <a:cubicBezTo>
                    <a:pt x="5381" y="15444"/>
                    <a:pt x="6180" y="17833"/>
                    <a:pt x="7707" y="18642"/>
                  </a:cubicBezTo>
                  <a:cubicBezTo>
                    <a:pt x="7735" y="18656"/>
                    <a:pt x="7765" y="18663"/>
                    <a:pt x="7796" y="18663"/>
                  </a:cubicBezTo>
                  <a:cubicBezTo>
                    <a:pt x="8315" y="18663"/>
                    <a:pt x="9282" y="16754"/>
                    <a:pt x="8894" y="16409"/>
                  </a:cubicBezTo>
                  <a:cubicBezTo>
                    <a:pt x="7489" y="15163"/>
                    <a:pt x="6093" y="13676"/>
                    <a:pt x="6161" y="12727"/>
                  </a:cubicBezTo>
                  <a:cubicBezTo>
                    <a:pt x="6284" y="11013"/>
                    <a:pt x="7128" y="4166"/>
                    <a:pt x="7283" y="550"/>
                  </a:cubicBezTo>
                  <a:cubicBezTo>
                    <a:pt x="7295" y="268"/>
                    <a:pt x="7069" y="70"/>
                    <a:pt x="6819" y="70"/>
                  </a:cubicBezTo>
                  <a:cubicBezTo>
                    <a:pt x="6736" y="70"/>
                    <a:pt x="6650" y="92"/>
                    <a:pt x="6569" y="140"/>
                  </a:cubicBezTo>
                  <a:cubicBezTo>
                    <a:pt x="6025" y="470"/>
                    <a:pt x="5478" y="592"/>
                    <a:pt x="4967" y="592"/>
                  </a:cubicBezTo>
                  <a:cubicBezTo>
                    <a:pt x="4207" y="592"/>
                    <a:pt x="3523" y="322"/>
                    <a:pt x="3037" y="58"/>
                  </a:cubicBezTo>
                  <a:cubicBezTo>
                    <a:pt x="2965" y="18"/>
                    <a:pt x="2889" y="0"/>
                    <a:pt x="2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7267520" y="2079330"/>
              <a:ext cx="281773" cy="286880"/>
            </a:xfrm>
            <a:custGeom>
              <a:avLst/>
              <a:gdLst/>
              <a:ahLst/>
              <a:cxnLst/>
              <a:rect l="l" t="t" r="r" b="b"/>
              <a:pathLst>
                <a:path w="4635" h="4719" extrusionOk="0">
                  <a:moveTo>
                    <a:pt x="1811" y="0"/>
                  </a:moveTo>
                  <a:lnTo>
                    <a:pt x="624" y="1005"/>
                  </a:lnTo>
                  <a:lnTo>
                    <a:pt x="183" y="1805"/>
                  </a:lnTo>
                  <a:cubicBezTo>
                    <a:pt x="183" y="1805"/>
                    <a:pt x="1" y="2600"/>
                    <a:pt x="44" y="2643"/>
                  </a:cubicBezTo>
                  <a:cubicBezTo>
                    <a:pt x="88" y="2687"/>
                    <a:pt x="389" y="3295"/>
                    <a:pt x="389" y="3295"/>
                  </a:cubicBezTo>
                  <a:lnTo>
                    <a:pt x="773" y="4023"/>
                  </a:lnTo>
                  <a:lnTo>
                    <a:pt x="1315" y="4452"/>
                  </a:lnTo>
                  <a:lnTo>
                    <a:pt x="2285" y="4718"/>
                  </a:lnTo>
                  <a:lnTo>
                    <a:pt x="3178" y="4469"/>
                  </a:lnTo>
                  <a:lnTo>
                    <a:pt x="3891" y="4256"/>
                  </a:lnTo>
                  <a:lnTo>
                    <a:pt x="4625" y="3098"/>
                  </a:lnTo>
                  <a:lnTo>
                    <a:pt x="4623" y="2542"/>
                  </a:lnTo>
                  <a:lnTo>
                    <a:pt x="4634" y="1647"/>
                  </a:lnTo>
                  <a:lnTo>
                    <a:pt x="4496" y="1362"/>
                  </a:lnTo>
                  <a:lnTo>
                    <a:pt x="4409" y="1087"/>
                  </a:lnTo>
                  <a:lnTo>
                    <a:pt x="4225" y="776"/>
                  </a:lnTo>
                  <a:lnTo>
                    <a:pt x="4042" y="552"/>
                  </a:lnTo>
                  <a:lnTo>
                    <a:pt x="3405" y="71"/>
                  </a:lnTo>
                  <a:lnTo>
                    <a:pt x="2758" y="20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7146117" y="1957623"/>
              <a:ext cx="558744" cy="551570"/>
            </a:xfrm>
            <a:custGeom>
              <a:avLst/>
              <a:gdLst/>
              <a:ahLst/>
              <a:cxnLst/>
              <a:rect l="l" t="t" r="r" b="b"/>
              <a:pathLst>
                <a:path w="9191" h="9073" extrusionOk="0">
                  <a:moveTo>
                    <a:pt x="5390" y="2291"/>
                  </a:moveTo>
                  <a:cubicBezTo>
                    <a:pt x="5463" y="2291"/>
                    <a:pt x="5535" y="2310"/>
                    <a:pt x="5604" y="2340"/>
                  </a:cubicBezTo>
                  <a:cubicBezTo>
                    <a:pt x="5924" y="2486"/>
                    <a:pt x="6188" y="2896"/>
                    <a:pt x="6188" y="2896"/>
                  </a:cubicBezTo>
                  <a:cubicBezTo>
                    <a:pt x="6210" y="2925"/>
                    <a:pt x="6230" y="2967"/>
                    <a:pt x="6246" y="3019"/>
                  </a:cubicBezTo>
                  <a:cubicBezTo>
                    <a:pt x="6279" y="3130"/>
                    <a:pt x="6294" y="3282"/>
                    <a:pt x="6272" y="3418"/>
                  </a:cubicBezTo>
                  <a:cubicBezTo>
                    <a:pt x="6252" y="3532"/>
                    <a:pt x="6208" y="3635"/>
                    <a:pt x="6126" y="3689"/>
                  </a:cubicBezTo>
                  <a:cubicBezTo>
                    <a:pt x="6081" y="3721"/>
                    <a:pt x="6025" y="3735"/>
                    <a:pt x="5961" y="3735"/>
                  </a:cubicBezTo>
                  <a:cubicBezTo>
                    <a:pt x="5711" y="3735"/>
                    <a:pt x="5350" y="3508"/>
                    <a:pt x="5151" y="3138"/>
                  </a:cubicBezTo>
                  <a:cubicBezTo>
                    <a:pt x="4997" y="2853"/>
                    <a:pt x="4943" y="2618"/>
                    <a:pt x="5023" y="2470"/>
                  </a:cubicBezTo>
                  <a:cubicBezTo>
                    <a:pt x="5071" y="2375"/>
                    <a:pt x="5175" y="2315"/>
                    <a:pt x="5340" y="2294"/>
                  </a:cubicBezTo>
                  <a:cubicBezTo>
                    <a:pt x="5357" y="2292"/>
                    <a:pt x="5374" y="2291"/>
                    <a:pt x="5390" y="2291"/>
                  </a:cubicBezTo>
                  <a:close/>
                  <a:moveTo>
                    <a:pt x="3969" y="2239"/>
                  </a:moveTo>
                  <a:cubicBezTo>
                    <a:pt x="4086" y="2239"/>
                    <a:pt x="4197" y="2261"/>
                    <a:pt x="4295" y="2303"/>
                  </a:cubicBezTo>
                  <a:cubicBezTo>
                    <a:pt x="4677" y="2465"/>
                    <a:pt x="4594" y="2876"/>
                    <a:pt x="4594" y="2876"/>
                  </a:cubicBezTo>
                  <a:cubicBezTo>
                    <a:pt x="4464" y="3326"/>
                    <a:pt x="3686" y="3751"/>
                    <a:pt x="3224" y="3751"/>
                  </a:cubicBezTo>
                  <a:cubicBezTo>
                    <a:pt x="3141" y="3751"/>
                    <a:pt x="3068" y="3738"/>
                    <a:pt x="3011" y="3708"/>
                  </a:cubicBezTo>
                  <a:cubicBezTo>
                    <a:pt x="2637" y="3512"/>
                    <a:pt x="2661" y="3247"/>
                    <a:pt x="2996" y="2767"/>
                  </a:cubicBezTo>
                  <a:cubicBezTo>
                    <a:pt x="3003" y="2756"/>
                    <a:pt x="3011" y="2746"/>
                    <a:pt x="3017" y="2737"/>
                  </a:cubicBezTo>
                  <a:cubicBezTo>
                    <a:pt x="3232" y="2449"/>
                    <a:pt x="3536" y="2289"/>
                    <a:pt x="3827" y="2250"/>
                  </a:cubicBezTo>
                  <a:cubicBezTo>
                    <a:pt x="3875" y="2243"/>
                    <a:pt x="3923" y="2239"/>
                    <a:pt x="3969" y="2239"/>
                  </a:cubicBezTo>
                  <a:close/>
                  <a:moveTo>
                    <a:pt x="2704" y="3810"/>
                  </a:moveTo>
                  <a:cubicBezTo>
                    <a:pt x="2880" y="3810"/>
                    <a:pt x="3032" y="4128"/>
                    <a:pt x="3032" y="4128"/>
                  </a:cubicBezTo>
                  <a:cubicBezTo>
                    <a:pt x="3082" y="4216"/>
                    <a:pt x="3111" y="4366"/>
                    <a:pt x="2795" y="4397"/>
                  </a:cubicBezTo>
                  <a:cubicBezTo>
                    <a:pt x="2780" y="4398"/>
                    <a:pt x="2765" y="4399"/>
                    <a:pt x="2750" y="4399"/>
                  </a:cubicBezTo>
                  <a:cubicBezTo>
                    <a:pt x="2583" y="4399"/>
                    <a:pt x="2477" y="4305"/>
                    <a:pt x="2462" y="4178"/>
                  </a:cubicBezTo>
                  <a:cubicBezTo>
                    <a:pt x="2446" y="4086"/>
                    <a:pt x="2478" y="3980"/>
                    <a:pt x="2568" y="3881"/>
                  </a:cubicBezTo>
                  <a:cubicBezTo>
                    <a:pt x="2614" y="3831"/>
                    <a:pt x="2659" y="3810"/>
                    <a:pt x="2704" y="3810"/>
                  </a:cubicBezTo>
                  <a:close/>
                  <a:moveTo>
                    <a:pt x="6359" y="4023"/>
                  </a:moveTo>
                  <a:cubicBezTo>
                    <a:pt x="6493" y="4023"/>
                    <a:pt x="6482" y="4139"/>
                    <a:pt x="6482" y="4139"/>
                  </a:cubicBezTo>
                  <a:cubicBezTo>
                    <a:pt x="6514" y="4201"/>
                    <a:pt x="6513" y="4270"/>
                    <a:pt x="6488" y="4332"/>
                  </a:cubicBezTo>
                  <a:cubicBezTo>
                    <a:pt x="6450" y="4436"/>
                    <a:pt x="6354" y="4519"/>
                    <a:pt x="6259" y="4519"/>
                  </a:cubicBezTo>
                  <a:cubicBezTo>
                    <a:pt x="6250" y="4519"/>
                    <a:pt x="6242" y="4519"/>
                    <a:pt x="6233" y="4517"/>
                  </a:cubicBezTo>
                  <a:lnTo>
                    <a:pt x="6231" y="4518"/>
                  </a:lnTo>
                  <a:cubicBezTo>
                    <a:pt x="6214" y="4516"/>
                    <a:pt x="6195" y="4510"/>
                    <a:pt x="6179" y="4500"/>
                  </a:cubicBezTo>
                  <a:cubicBezTo>
                    <a:pt x="6009" y="4400"/>
                    <a:pt x="6032" y="4102"/>
                    <a:pt x="6265" y="4037"/>
                  </a:cubicBezTo>
                  <a:cubicBezTo>
                    <a:pt x="6303" y="4027"/>
                    <a:pt x="6334" y="4023"/>
                    <a:pt x="6359" y="4023"/>
                  </a:cubicBezTo>
                  <a:close/>
                  <a:moveTo>
                    <a:pt x="4539" y="3548"/>
                  </a:moveTo>
                  <a:cubicBezTo>
                    <a:pt x="4610" y="3548"/>
                    <a:pt x="4677" y="3561"/>
                    <a:pt x="4739" y="3590"/>
                  </a:cubicBezTo>
                  <a:cubicBezTo>
                    <a:pt x="5135" y="3777"/>
                    <a:pt x="5136" y="4317"/>
                    <a:pt x="5136" y="4317"/>
                  </a:cubicBezTo>
                  <a:cubicBezTo>
                    <a:pt x="5158" y="4677"/>
                    <a:pt x="4802" y="4965"/>
                    <a:pt x="4541" y="5109"/>
                  </a:cubicBezTo>
                  <a:cubicBezTo>
                    <a:pt x="4511" y="5126"/>
                    <a:pt x="4476" y="5134"/>
                    <a:pt x="4438" y="5134"/>
                  </a:cubicBezTo>
                  <a:cubicBezTo>
                    <a:pt x="4148" y="5134"/>
                    <a:pt x="3664" y="4678"/>
                    <a:pt x="3681" y="4301"/>
                  </a:cubicBezTo>
                  <a:cubicBezTo>
                    <a:pt x="3697" y="3938"/>
                    <a:pt x="4158" y="3548"/>
                    <a:pt x="4539" y="3548"/>
                  </a:cubicBezTo>
                  <a:close/>
                  <a:moveTo>
                    <a:pt x="5948" y="4636"/>
                  </a:moveTo>
                  <a:cubicBezTo>
                    <a:pt x="6032" y="4636"/>
                    <a:pt x="6108" y="4648"/>
                    <a:pt x="6168" y="4675"/>
                  </a:cubicBezTo>
                  <a:cubicBezTo>
                    <a:pt x="6203" y="4691"/>
                    <a:pt x="6231" y="4711"/>
                    <a:pt x="6254" y="4734"/>
                  </a:cubicBezTo>
                  <a:cubicBezTo>
                    <a:pt x="6440" y="4943"/>
                    <a:pt x="6335" y="5260"/>
                    <a:pt x="6335" y="5260"/>
                  </a:cubicBezTo>
                  <a:cubicBezTo>
                    <a:pt x="6303" y="5362"/>
                    <a:pt x="6247" y="5463"/>
                    <a:pt x="6176" y="5551"/>
                  </a:cubicBezTo>
                  <a:cubicBezTo>
                    <a:pt x="6016" y="5759"/>
                    <a:pt x="5776" y="5916"/>
                    <a:pt x="5534" y="5916"/>
                  </a:cubicBezTo>
                  <a:cubicBezTo>
                    <a:pt x="5433" y="5916"/>
                    <a:pt x="5331" y="5889"/>
                    <a:pt x="5235" y="5826"/>
                  </a:cubicBezTo>
                  <a:cubicBezTo>
                    <a:pt x="4808" y="5551"/>
                    <a:pt x="5013" y="5248"/>
                    <a:pt x="5212" y="4957"/>
                  </a:cubicBezTo>
                  <a:cubicBezTo>
                    <a:pt x="5346" y="4761"/>
                    <a:pt x="5684" y="4636"/>
                    <a:pt x="5948" y="4636"/>
                  </a:cubicBezTo>
                  <a:close/>
                  <a:moveTo>
                    <a:pt x="2768" y="4545"/>
                  </a:moveTo>
                  <a:cubicBezTo>
                    <a:pt x="3082" y="4545"/>
                    <a:pt x="3525" y="4897"/>
                    <a:pt x="3782" y="5099"/>
                  </a:cubicBezTo>
                  <a:cubicBezTo>
                    <a:pt x="4115" y="5360"/>
                    <a:pt x="4097" y="5627"/>
                    <a:pt x="4097" y="5627"/>
                  </a:cubicBezTo>
                  <a:cubicBezTo>
                    <a:pt x="4152" y="6018"/>
                    <a:pt x="3922" y="6152"/>
                    <a:pt x="3651" y="6152"/>
                  </a:cubicBezTo>
                  <a:cubicBezTo>
                    <a:pt x="3384" y="6152"/>
                    <a:pt x="3077" y="6022"/>
                    <a:pt x="2963" y="5877"/>
                  </a:cubicBezTo>
                  <a:cubicBezTo>
                    <a:pt x="2950" y="5859"/>
                    <a:pt x="2935" y="5842"/>
                    <a:pt x="2922" y="5823"/>
                  </a:cubicBezTo>
                  <a:lnTo>
                    <a:pt x="2920" y="5821"/>
                  </a:lnTo>
                  <a:cubicBezTo>
                    <a:pt x="2759" y="5617"/>
                    <a:pt x="2524" y="5306"/>
                    <a:pt x="2462" y="5029"/>
                  </a:cubicBezTo>
                  <a:cubicBezTo>
                    <a:pt x="2430" y="4890"/>
                    <a:pt x="2441" y="4761"/>
                    <a:pt x="2526" y="4656"/>
                  </a:cubicBezTo>
                  <a:cubicBezTo>
                    <a:pt x="2589" y="4577"/>
                    <a:pt x="2673" y="4545"/>
                    <a:pt x="2768" y="4545"/>
                  </a:cubicBezTo>
                  <a:close/>
                  <a:moveTo>
                    <a:pt x="4500" y="5668"/>
                  </a:moveTo>
                  <a:cubicBezTo>
                    <a:pt x="4505" y="5668"/>
                    <a:pt x="4510" y="5669"/>
                    <a:pt x="4516" y="5669"/>
                  </a:cubicBezTo>
                  <a:cubicBezTo>
                    <a:pt x="4704" y="5695"/>
                    <a:pt x="4817" y="5942"/>
                    <a:pt x="4817" y="5942"/>
                  </a:cubicBezTo>
                  <a:cubicBezTo>
                    <a:pt x="4909" y="6233"/>
                    <a:pt x="4712" y="6350"/>
                    <a:pt x="4520" y="6350"/>
                  </a:cubicBezTo>
                  <a:cubicBezTo>
                    <a:pt x="4406" y="6350"/>
                    <a:pt x="4295" y="6309"/>
                    <a:pt x="4247" y="6239"/>
                  </a:cubicBezTo>
                  <a:cubicBezTo>
                    <a:pt x="4119" y="6056"/>
                    <a:pt x="4313" y="5668"/>
                    <a:pt x="4500" y="5668"/>
                  </a:cubicBezTo>
                  <a:close/>
                  <a:moveTo>
                    <a:pt x="5322" y="0"/>
                  </a:moveTo>
                  <a:cubicBezTo>
                    <a:pt x="5159" y="0"/>
                    <a:pt x="4972" y="34"/>
                    <a:pt x="4960" y="185"/>
                  </a:cubicBezTo>
                  <a:cubicBezTo>
                    <a:pt x="4951" y="286"/>
                    <a:pt x="5106" y="397"/>
                    <a:pt x="5311" y="484"/>
                  </a:cubicBezTo>
                  <a:cubicBezTo>
                    <a:pt x="5330" y="603"/>
                    <a:pt x="5332" y="785"/>
                    <a:pt x="5293" y="1059"/>
                  </a:cubicBezTo>
                  <a:cubicBezTo>
                    <a:pt x="5256" y="1307"/>
                    <a:pt x="5137" y="1535"/>
                    <a:pt x="5005" y="1723"/>
                  </a:cubicBezTo>
                  <a:cubicBezTo>
                    <a:pt x="4796" y="1674"/>
                    <a:pt x="4585" y="1648"/>
                    <a:pt x="4376" y="1648"/>
                  </a:cubicBezTo>
                  <a:cubicBezTo>
                    <a:pt x="4025" y="1648"/>
                    <a:pt x="3678" y="1722"/>
                    <a:pt x="3355" y="1889"/>
                  </a:cubicBezTo>
                  <a:cubicBezTo>
                    <a:pt x="3225" y="1761"/>
                    <a:pt x="3103" y="1606"/>
                    <a:pt x="3033" y="1428"/>
                  </a:cubicBezTo>
                  <a:cubicBezTo>
                    <a:pt x="3013" y="1379"/>
                    <a:pt x="2999" y="1336"/>
                    <a:pt x="2984" y="1292"/>
                  </a:cubicBezTo>
                  <a:cubicBezTo>
                    <a:pt x="2915" y="1098"/>
                    <a:pt x="2951" y="883"/>
                    <a:pt x="3070" y="715"/>
                  </a:cubicBezTo>
                  <a:cubicBezTo>
                    <a:pt x="3103" y="669"/>
                    <a:pt x="3123" y="624"/>
                    <a:pt x="3129" y="582"/>
                  </a:cubicBezTo>
                  <a:cubicBezTo>
                    <a:pt x="3139" y="491"/>
                    <a:pt x="3076" y="448"/>
                    <a:pt x="2967" y="448"/>
                  </a:cubicBezTo>
                  <a:cubicBezTo>
                    <a:pt x="2801" y="448"/>
                    <a:pt x="2528" y="548"/>
                    <a:pt x="2243" y="732"/>
                  </a:cubicBezTo>
                  <a:cubicBezTo>
                    <a:pt x="2243" y="732"/>
                    <a:pt x="1793" y="1043"/>
                    <a:pt x="1956" y="1235"/>
                  </a:cubicBezTo>
                  <a:cubicBezTo>
                    <a:pt x="1979" y="1263"/>
                    <a:pt x="2022" y="1276"/>
                    <a:pt x="2076" y="1276"/>
                  </a:cubicBezTo>
                  <a:cubicBezTo>
                    <a:pt x="2089" y="1276"/>
                    <a:pt x="2103" y="1275"/>
                    <a:pt x="2118" y="1274"/>
                  </a:cubicBezTo>
                  <a:cubicBezTo>
                    <a:pt x="2140" y="1271"/>
                    <a:pt x="2161" y="1270"/>
                    <a:pt x="2182" y="1270"/>
                  </a:cubicBezTo>
                  <a:cubicBezTo>
                    <a:pt x="2383" y="1270"/>
                    <a:pt x="2574" y="1370"/>
                    <a:pt x="2700" y="1530"/>
                  </a:cubicBezTo>
                  <a:cubicBezTo>
                    <a:pt x="2714" y="1550"/>
                    <a:pt x="2730" y="1569"/>
                    <a:pt x="2744" y="1589"/>
                  </a:cubicBezTo>
                  <a:cubicBezTo>
                    <a:pt x="2866" y="1755"/>
                    <a:pt x="2936" y="1952"/>
                    <a:pt x="2975" y="2139"/>
                  </a:cubicBezTo>
                  <a:cubicBezTo>
                    <a:pt x="2652" y="2402"/>
                    <a:pt x="2367" y="2781"/>
                    <a:pt x="2143" y="3300"/>
                  </a:cubicBezTo>
                  <a:cubicBezTo>
                    <a:pt x="2127" y="3338"/>
                    <a:pt x="2106" y="3375"/>
                    <a:pt x="2086" y="3410"/>
                  </a:cubicBezTo>
                  <a:cubicBezTo>
                    <a:pt x="2002" y="3420"/>
                    <a:pt x="1912" y="3426"/>
                    <a:pt x="1821" y="3426"/>
                  </a:cubicBezTo>
                  <a:cubicBezTo>
                    <a:pt x="1629" y="3426"/>
                    <a:pt x="1427" y="3398"/>
                    <a:pt x="1244" y="3318"/>
                  </a:cubicBezTo>
                  <a:cubicBezTo>
                    <a:pt x="1176" y="3289"/>
                    <a:pt x="1116" y="3259"/>
                    <a:pt x="1062" y="3232"/>
                  </a:cubicBezTo>
                  <a:cubicBezTo>
                    <a:pt x="883" y="3141"/>
                    <a:pt x="755" y="2969"/>
                    <a:pt x="729" y="2770"/>
                  </a:cubicBezTo>
                  <a:cubicBezTo>
                    <a:pt x="719" y="2698"/>
                    <a:pt x="700" y="2638"/>
                    <a:pt x="669" y="2597"/>
                  </a:cubicBezTo>
                  <a:cubicBezTo>
                    <a:pt x="642" y="2562"/>
                    <a:pt x="610" y="2546"/>
                    <a:pt x="577" y="2546"/>
                  </a:cubicBezTo>
                  <a:cubicBezTo>
                    <a:pt x="419" y="2546"/>
                    <a:pt x="211" y="2898"/>
                    <a:pt x="106" y="3388"/>
                  </a:cubicBezTo>
                  <a:cubicBezTo>
                    <a:pt x="106" y="3388"/>
                    <a:pt x="1" y="3973"/>
                    <a:pt x="271" y="3994"/>
                  </a:cubicBezTo>
                  <a:cubicBezTo>
                    <a:pt x="273" y="3994"/>
                    <a:pt x="275" y="3994"/>
                    <a:pt x="277" y="3994"/>
                  </a:cubicBezTo>
                  <a:cubicBezTo>
                    <a:pt x="328" y="3994"/>
                    <a:pt x="380" y="3957"/>
                    <a:pt x="431" y="3892"/>
                  </a:cubicBezTo>
                  <a:cubicBezTo>
                    <a:pt x="554" y="3734"/>
                    <a:pt x="737" y="3639"/>
                    <a:pt x="935" y="3639"/>
                  </a:cubicBezTo>
                  <a:cubicBezTo>
                    <a:pt x="955" y="3639"/>
                    <a:pt x="976" y="3640"/>
                    <a:pt x="997" y="3642"/>
                  </a:cubicBezTo>
                  <a:cubicBezTo>
                    <a:pt x="1043" y="3646"/>
                    <a:pt x="1093" y="3653"/>
                    <a:pt x="1145" y="3660"/>
                  </a:cubicBezTo>
                  <a:cubicBezTo>
                    <a:pt x="1381" y="3695"/>
                    <a:pt x="1603" y="3806"/>
                    <a:pt x="1784" y="3933"/>
                  </a:cubicBezTo>
                  <a:cubicBezTo>
                    <a:pt x="1737" y="4073"/>
                    <a:pt x="1718" y="4243"/>
                    <a:pt x="1755" y="4470"/>
                  </a:cubicBezTo>
                  <a:cubicBezTo>
                    <a:pt x="1806" y="4785"/>
                    <a:pt x="1978" y="5045"/>
                    <a:pt x="2166" y="5302"/>
                  </a:cubicBezTo>
                  <a:cubicBezTo>
                    <a:pt x="2000" y="5537"/>
                    <a:pt x="1740" y="5831"/>
                    <a:pt x="1403" y="5962"/>
                  </a:cubicBezTo>
                  <a:cubicBezTo>
                    <a:pt x="1247" y="6023"/>
                    <a:pt x="1121" y="6062"/>
                    <a:pt x="1019" y="6088"/>
                  </a:cubicBezTo>
                  <a:cubicBezTo>
                    <a:pt x="996" y="6093"/>
                    <a:pt x="973" y="6095"/>
                    <a:pt x="950" y="6095"/>
                  </a:cubicBezTo>
                  <a:cubicBezTo>
                    <a:pt x="865" y="6095"/>
                    <a:pt x="782" y="6062"/>
                    <a:pt x="719" y="6002"/>
                  </a:cubicBezTo>
                  <a:cubicBezTo>
                    <a:pt x="636" y="5922"/>
                    <a:pt x="555" y="5868"/>
                    <a:pt x="481" y="5861"/>
                  </a:cubicBezTo>
                  <a:cubicBezTo>
                    <a:pt x="473" y="5860"/>
                    <a:pt x="466" y="5860"/>
                    <a:pt x="460" y="5860"/>
                  </a:cubicBezTo>
                  <a:cubicBezTo>
                    <a:pt x="235" y="5860"/>
                    <a:pt x="320" y="6325"/>
                    <a:pt x="643" y="6824"/>
                  </a:cubicBezTo>
                  <a:cubicBezTo>
                    <a:pt x="643" y="6824"/>
                    <a:pt x="886" y="7178"/>
                    <a:pt x="1088" y="7178"/>
                  </a:cubicBezTo>
                  <a:cubicBezTo>
                    <a:pt x="1125" y="7178"/>
                    <a:pt x="1160" y="7166"/>
                    <a:pt x="1192" y="7139"/>
                  </a:cubicBezTo>
                  <a:cubicBezTo>
                    <a:pt x="1250" y="7089"/>
                    <a:pt x="1249" y="6971"/>
                    <a:pt x="1207" y="6827"/>
                  </a:cubicBezTo>
                  <a:cubicBezTo>
                    <a:pt x="1176" y="6718"/>
                    <a:pt x="1210" y="6601"/>
                    <a:pt x="1292" y="6520"/>
                  </a:cubicBezTo>
                  <a:cubicBezTo>
                    <a:pt x="1364" y="6451"/>
                    <a:pt x="1457" y="6370"/>
                    <a:pt x="1578" y="6279"/>
                  </a:cubicBezTo>
                  <a:cubicBezTo>
                    <a:pt x="1885" y="6049"/>
                    <a:pt x="2300" y="5988"/>
                    <a:pt x="2595" y="5977"/>
                  </a:cubicBezTo>
                  <a:lnTo>
                    <a:pt x="2615" y="6022"/>
                  </a:lnTo>
                  <a:cubicBezTo>
                    <a:pt x="2773" y="6395"/>
                    <a:pt x="3101" y="6507"/>
                    <a:pt x="3414" y="6649"/>
                  </a:cubicBezTo>
                  <a:cubicBezTo>
                    <a:pt x="3479" y="6959"/>
                    <a:pt x="3527" y="7427"/>
                    <a:pt x="3356" y="7818"/>
                  </a:cubicBezTo>
                  <a:cubicBezTo>
                    <a:pt x="3230" y="8108"/>
                    <a:pt x="3119" y="8276"/>
                    <a:pt x="3034" y="8375"/>
                  </a:cubicBezTo>
                  <a:cubicBezTo>
                    <a:pt x="2983" y="8370"/>
                    <a:pt x="2933" y="8367"/>
                    <a:pt x="2886" y="8367"/>
                  </a:cubicBezTo>
                  <a:cubicBezTo>
                    <a:pt x="2754" y="8367"/>
                    <a:pt x="2643" y="8389"/>
                    <a:pt x="2579" y="8440"/>
                  </a:cubicBezTo>
                  <a:cubicBezTo>
                    <a:pt x="2364" y="8612"/>
                    <a:pt x="2789" y="8913"/>
                    <a:pt x="3432" y="9050"/>
                  </a:cubicBezTo>
                  <a:cubicBezTo>
                    <a:pt x="3432" y="9050"/>
                    <a:pt x="3556" y="9073"/>
                    <a:pt x="3696" y="9073"/>
                  </a:cubicBezTo>
                  <a:cubicBezTo>
                    <a:pt x="3872" y="9073"/>
                    <a:pt x="4074" y="9036"/>
                    <a:pt x="4087" y="8872"/>
                  </a:cubicBezTo>
                  <a:cubicBezTo>
                    <a:pt x="4096" y="8763"/>
                    <a:pt x="3931" y="8645"/>
                    <a:pt x="3706" y="8549"/>
                  </a:cubicBezTo>
                  <a:cubicBezTo>
                    <a:pt x="3689" y="8421"/>
                    <a:pt x="3685" y="8225"/>
                    <a:pt x="3728" y="7928"/>
                  </a:cubicBezTo>
                  <a:cubicBezTo>
                    <a:pt x="3790" y="7504"/>
                    <a:pt x="4078" y="7129"/>
                    <a:pt x="4296" y="6901"/>
                  </a:cubicBezTo>
                  <a:cubicBezTo>
                    <a:pt x="4361" y="6906"/>
                    <a:pt x="4426" y="6909"/>
                    <a:pt x="4491" y="6909"/>
                  </a:cubicBezTo>
                  <a:cubicBezTo>
                    <a:pt x="4856" y="6909"/>
                    <a:pt x="5214" y="6823"/>
                    <a:pt x="5545" y="6663"/>
                  </a:cubicBezTo>
                  <a:cubicBezTo>
                    <a:pt x="5664" y="6762"/>
                    <a:pt x="5786" y="6894"/>
                    <a:pt x="5849" y="7054"/>
                  </a:cubicBezTo>
                  <a:cubicBezTo>
                    <a:pt x="5916" y="7226"/>
                    <a:pt x="5940" y="7342"/>
                    <a:pt x="5945" y="7418"/>
                  </a:cubicBezTo>
                  <a:cubicBezTo>
                    <a:pt x="5855" y="7492"/>
                    <a:pt x="5790" y="7568"/>
                    <a:pt x="5784" y="7634"/>
                  </a:cubicBezTo>
                  <a:cubicBezTo>
                    <a:pt x="5777" y="7696"/>
                    <a:pt x="5820" y="7726"/>
                    <a:pt x="5895" y="7726"/>
                  </a:cubicBezTo>
                  <a:cubicBezTo>
                    <a:pt x="6009" y="7726"/>
                    <a:pt x="6195" y="7658"/>
                    <a:pt x="6390" y="7532"/>
                  </a:cubicBezTo>
                  <a:cubicBezTo>
                    <a:pt x="6390" y="7532"/>
                    <a:pt x="6699" y="7320"/>
                    <a:pt x="6587" y="7187"/>
                  </a:cubicBezTo>
                  <a:cubicBezTo>
                    <a:pt x="6571" y="7168"/>
                    <a:pt x="6543" y="7160"/>
                    <a:pt x="6506" y="7160"/>
                  </a:cubicBezTo>
                  <a:cubicBezTo>
                    <a:pt x="6451" y="7160"/>
                    <a:pt x="6376" y="7179"/>
                    <a:pt x="6295" y="7212"/>
                  </a:cubicBezTo>
                  <a:cubicBezTo>
                    <a:pt x="6235" y="7166"/>
                    <a:pt x="6153" y="7086"/>
                    <a:pt x="6047" y="6945"/>
                  </a:cubicBezTo>
                  <a:cubicBezTo>
                    <a:pt x="5943" y="6805"/>
                    <a:pt x="5893" y="6632"/>
                    <a:pt x="5871" y="6476"/>
                  </a:cubicBezTo>
                  <a:cubicBezTo>
                    <a:pt x="6232" y="6233"/>
                    <a:pt x="6548" y="5901"/>
                    <a:pt x="6784" y="5496"/>
                  </a:cubicBezTo>
                  <a:lnTo>
                    <a:pt x="6815" y="5442"/>
                  </a:lnTo>
                  <a:cubicBezTo>
                    <a:pt x="6874" y="5438"/>
                    <a:pt x="6934" y="5436"/>
                    <a:pt x="6995" y="5436"/>
                  </a:cubicBezTo>
                  <a:cubicBezTo>
                    <a:pt x="7227" y="5436"/>
                    <a:pt x="7473" y="5469"/>
                    <a:pt x="7695" y="5567"/>
                  </a:cubicBezTo>
                  <a:cubicBezTo>
                    <a:pt x="7771" y="5599"/>
                    <a:pt x="7843" y="5633"/>
                    <a:pt x="7905" y="5664"/>
                  </a:cubicBezTo>
                  <a:cubicBezTo>
                    <a:pt x="8123" y="5775"/>
                    <a:pt x="8281" y="5980"/>
                    <a:pt x="8310" y="6222"/>
                  </a:cubicBezTo>
                  <a:cubicBezTo>
                    <a:pt x="8324" y="6309"/>
                    <a:pt x="8346" y="6381"/>
                    <a:pt x="8385" y="6429"/>
                  </a:cubicBezTo>
                  <a:cubicBezTo>
                    <a:pt x="8418" y="6471"/>
                    <a:pt x="8456" y="6491"/>
                    <a:pt x="8496" y="6491"/>
                  </a:cubicBezTo>
                  <a:cubicBezTo>
                    <a:pt x="8685" y="6491"/>
                    <a:pt x="8935" y="6066"/>
                    <a:pt x="9061" y="5479"/>
                  </a:cubicBezTo>
                  <a:cubicBezTo>
                    <a:pt x="9061" y="5479"/>
                    <a:pt x="9190" y="4776"/>
                    <a:pt x="8863" y="4750"/>
                  </a:cubicBezTo>
                  <a:cubicBezTo>
                    <a:pt x="8860" y="4750"/>
                    <a:pt x="8857" y="4749"/>
                    <a:pt x="8854" y="4749"/>
                  </a:cubicBezTo>
                  <a:cubicBezTo>
                    <a:pt x="8794" y="4749"/>
                    <a:pt x="8730" y="4797"/>
                    <a:pt x="8669" y="4874"/>
                  </a:cubicBezTo>
                  <a:cubicBezTo>
                    <a:pt x="8523" y="5061"/>
                    <a:pt x="8304" y="5174"/>
                    <a:pt x="8071" y="5174"/>
                  </a:cubicBezTo>
                  <a:cubicBezTo>
                    <a:pt x="8044" y="5174"/>
                    <a:pt x="8018" y="5173"/>
                    <a:pt x="7991" y="5170"/>
                  </a:cubicBezTo>
                  <a:cubicBezTo>
                    <a:pt x="7936" y="5164"/>
                    <a:pt x="7876" y="5158"/>
                    <a:pt x="7812" y="5148"/>
                  </a:cubicBezTo>
                  <a:cubicBezTo>
                    <a:pt x="7529" y="5107"/>
                    <a:pt x="7265" y="4975"/>
                    <a:pt x="7047" y="4823"/>
                  </a:cubicBezTo>
                  <a:cubicBezTo>
                    <a:pt x="7106" y="4553"/>
                    <a:pt x="7107" y="4270"/>
                    <a:pt x="6996" y="4029"/>
                  </a:cubicBezTo>
                  <a:cubicBezTo>
                    <a:pt x="6912" y="3846"/>
                    <a:pt x="6843" y="3666"/>
                    <a:pt x="6779" y="3490"/>
                  </a:cubicBezTo>
                  <a:cubicBezTo>
                    <a:pt x="6908" y="3318"/>
                    <a:pt x="7097" y="3121"/>
                    <a:pt x="7334" y="3027"/>
                  </a:cubicBezTo>
                  <a:cubicBezTo>
                    <a:pt x="7547" y="2946"/>
                    <a:pt x="7690" y="2916"/>
                    <a:pt x="7783" y="2908"/>
                  </a:cubicBezTo>
                  <a:cubicBezTo>
                    <a:pt x="7875" y="3019"/>
                    <a:pt x="7969" y="3099"/>
                    <a:pt x="8050" y="3107"/>
                  </a:cubicBezTo>
                  <a:cubicBezTo>
                    <a:pt x="8056" y="3108"/>
                    <a:pt x="8061" y="3108"/>
                    <a:pt x="8066" y="3108"/>
                  </a:cubicBezTo>
                  <a:cubicBezTo>
                    <a:pt x="8240" y="3108"/>
                    <a:pt x="8175" y="2747"/>
                    <a:pt x="7924" y="2359"/>
                  </a:cubicBezTo>
                  <a:cubicBezTo>
                    <a:pt x="7924" y="2359"/>
                    <a:pt x="7734" y="2085"/>
                    <a:pt x="7578" y="2085"/>
                  </a:cubicBezTo>
                  <a:cubicBezTo>
                    <a:pt x="7550" y="2085"/>
                    <a:pt x="7523" y="2094"/>
                    <a:pt x="7498" y="2115"/>
                  </a:cubicBezTo>
                  <a:cubicBezTo>
                    <a:pt x="7437" y="2166"/>
                    <a:pt x="7461" y="2311"/>
                    <a:pt x="7527" y="2476"/>
                  </a:cubicBezTo>
                  <a:cubicBezTo>
                    <a:pt x="7471" y="2550"/>
                    <a:pt x="7372" y="2653"/>
                    <a:pt x="7198" y="2782"/>
                  </a:cubicBezTo>
                  <a:cubicBezTo>
                    <a:pt x="7018" y="2916"/>
                    <a:pt x="6791" y="2977"/>
                    <a:pt x="6594" y="3004"/>
                  </a:cubicBezTo>
                  <a:cubicBezTo>
                    <a:pt x="6417" y="2569"/>
                    <a:pt x="6192" y="2202"/>
                    <a:pt x="5701" y="1969"/>
                  </a:cubicBezTo>
                  <a:cubicBezTo>
                    <a:pt x="5645" y="1943"/>
                    <a:pt x="5590" y="1917"/>
                    <a:pt x="5532" y="1895"/>
                  </a:cubicBezTo>
                  <a:cubicBezTo>
                    <a:pt x="5517" y="1659"/>
                    <a:pt x="5534" y="1394"/>
                    <a:pt x="5636" y="1158"/>
                  </a:cubicBezTo>
                  <a:cubicBezTo>
                    <a:pt x="5753" y="890"/>
                    <a:pt x="5855" y="734"/>
                    <a:pt x="5934" y="645"/>
                  </a:cubicBezTo>
                  <a:cubicBezTo>
                    <a:pt x="5980" y="649"/>
                    <a:pt x="6024" y="652"/>
                    <a:pt x="6067" y="652"/>
                  </a:cubicBezTo>
                  <a:cubicBezTo>
                    <a:pt x="6191" y="652"/>
                    <a:pt x="6296" y="631"/>
                    <a:pt x="6358" y="583"/>
                  </a:cubicBezTo>
                  <a:cubicBezTo>
                    <a:pt x="6553" y="427"/>
                    <a:pt x="6161" y="147"/>
                    <a:pt x="5567" y="22"/>
                  </a:cubicBezTo>
                  <a:cubicBezTo>
                    <a:pt x="5567" y="22"/>
                    <a:pt x="5452" y="0"/>
                    <a:pt x="5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7487346" y="3436646"/>
              <a:ext cx="236361" cy="228580"/>
            </a:xfrm>
            <a:custGeom>
              <a:avLst/>
              <a:gdLst/>
              <a:ahLst/>
              <a:cxnLst/>
              <a:rect l="l" t="t" r="r" b="b"/>
              <a:pathLst>
                <a:path w="3888" h="3760" extrusionOk="0">
                  <a:moveTo>
                    <a:pt x="1661" y="1"/>
                  </a:moveTo>
                  <a:lnTo>
                    <a:pt x="945" y="203"/>
                  </a:lnTo>
                  <a:cubicBezTo>
                    <a:pt x="945" y="203"/>
                    <a:pt x="380" y="555"/>
                    <a:pt x="380" y="605"/>
                  </a:cubicBezTo>
                  <a:cubicBezTo>
                    <a:pt x="380" y="654"/>
                    <a:pt x="201" y="1180"/>
                    <a:pt x="201" y="1180"/>
                  </a:cubicBezTo>
                  <a:lnTo>
                    <a:pt x="1" y="1820"/>
                  </a:lnTo>
                  <a:lnTo>
                    <a:pt x="63" y="2380"/>
                  </a:lnTo>
                  <a:lnTo>
                    <a:pt x="467" y="3094"/>
                  </a:lnTo>
                  <a:lnTo>
                    <a:pt x="1124" y="3468"/>
                  </a:lnTo>
                  <a:lnTo>
                    <a:pt x="1657" y="3759"/>
                  </a:lnTo>
                  <a:lnTo>
                    <a:pt x="2749" y="3517"/>
                  </a:lnTo>
                  <a:lnTo>
                    <a:pt x="3069" y="3199"/>
                  </a:lnTo>
                  <a:lnTo>
                    <a:pt x="3593" y="2690"/>
                  </a:lnTo>
                  <a:lnTo>
                    <a:pt x="3680" y="2447"/>
                  </a:lnTo>
                  <a:lnTo>
                    <a:pt x="3788" y="2238"/>
                  </a:lnTo>
                  <a:lnTo>
                    <a:pt x="3863" y="1953"/>
                  </a:lnTo>
                  <a:lnTo>
                    <a:pt x="3887" y="1719"/>
                  </a:lnTo>
                  <a:lnTo>
                    <a:pt x="3799" y="1074"/>
                  </a:lnTo>
                  <a:lnTo>
                    <a:pt x="3458" y="670"/>
                  </a:lnTo>
                  <a:lnTo>
                    <a:pt x="2926" y="111"/>
                  </a:lnTo>
                  <a:lnTo>
                    <a:pt x="16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7379075" y="3342661"/>
              <a:ext cx="437159" cy="425061"/>
            </a:xfrm>
            <a:custGeom>
              <a:avLst/>
              <a:gdLst/>
              <a:ahLst/>
              <a:cxnLst/>
              <a:rect l="l" t="t" r="r" b="b"/>
              <a:pathLst>
                <a:path w="7191" h="6992" extrusionOk="0">
                  <a:moveTo>
                    <a:pt x="2917" y="2018"/>
                  </a:moveTo>
                  <a:cubicBezTo>
                    <a:pt x="3175" y="2018"/>
                    <a:pt x="3029" y="2430"/>
                    <a:pt x="3029" y="2430"/>
                  </a:cubicBezTo>
                  <a:cubicBezTo>
                    <a:pt x="3015" y="2479"/>
                    <a:pt x="2984" y="2535"/>
                    <a:pt x="2917" y="2535"/>
                  </a:cubicBezTo>
                  <a:cubicBezTo>
                    <a:pt x="2873" y="2535"/>
                    <a:pt x="2815" y="2511"/>
                    <a:pt x="2737" y="2447"/>
                  </a:cubicBezTo>
                  <a:cubicBezTo>
                    <a:pt x="2616" y="2344"/>
                    <a:pt x="2602" y="2215"/>
                    <a:pt x="2672" y="2128"/>
                  </a:cubicBezTo>
                  <a:cubicBezTo>
                    <a:pt x="2716" y="2066"/>
                    <a:pt x="2796" y="2023"/>
                    <a:pt x="2905" y="2018"/>
                  </a:cubicBezTo>
                  <a:cubicBezTo>
                    <a:pt x="2909" y="2018"/>
                    <a:pt x="2913" y="2018"/>
                    <a:pt x="2917" y="2018"/>
                  </a:cubicBezTo>
                  <a:close/>
                  <a:moveTo>
                    <a:pt x="3974" y="1610"/>
                  </a:moveTo>
                  <a:cubicBezTo>
                    <a:pt x="4207" y="1610"/>
                    <a:pt x="4416" y="1687"/>
                    <a:pt x="4573" y="1808"/>
                  </a:cubicBezTo>
                  <a:cubicBezTo>
                    <a:pt x="4685" y="1893"/>
                    <a:pt x="4767" y="1999"/>
                    <a:pt x="4814" y="2110"/>
                  </a:cubicBezTo>
                  <a:cubicBezTo>
                    <a:pt x="4938" y="2425"/>
                    <a:pt x="4653" y="2614"/>
                    <a:pt x="4653" y="2614"/>
                  </a:cubicBezTo>
                  <a:cubicBezTo>
                    <a:pt x="4564" y="2662"/>
                    <a:pt x="4451" y="2683"/>
                    <a:pt x="4326" y="2683"/>
                  </a:cubicBezTo>
                  <a:cubicBezTo>
                    <a:pt x="3896" y="2683"/>
                    <a:pt x="3340" y="2429"/>
                    <a:pt x="3262" y="2174"/>
                  </a:cubicBezTo>
                  <a:cubicBezTo>
                    <a:pt x="3158" y="1845"/>
                    <a:pt x="3325" y="1708"/>
                    <a:pt x="3797" y="1624"/>
                  </a:cubicBezTo>
                  <a:cubicBezTo>
                    <a:pt x="3807" y="1623"/>
                    <a:pt x="3818" y="1622"/>
                    <a:pt x="3827" y="1620"/>
                  </a:cubicBezTo>
                  <a:cubicBezTo>
                    <a:pt x="3877" y="1613"/>
                    <a:pt x="3926" y="1610"/>
                    <a:pt x="3974" y="1610"/>
                  </a:cubicBezTo>
                  <a:close/>
                  <a:moveTo>
                    <a:pt x="3698" y="2775"/>
                  </a:moveTo>
                  <a:cubicBezTo>
                    <a:pt x="3962" y="2775"/>
                    <a:pt x="4246" y="2894"/>
                    <a:pt x="4323" y="3106"/>
                  </a:cubicBezTo>
                  <a:cubicBezTo>
                    <a:pt x="4441" y="3443"/>
                    <a:pt x="4130" y="3754"/>
                    <a:pt x="4130" y="3754"/>
                  </a:cubicBezTo>
                  <a:cubicBezTo>
                    <a:pt x="4020" y="3877"/>
                    <a:pt x="3853" y="3918"/>
                    <a:pt x="3687" y="3918"/>
                  </a:cubicBezTo>
                  <a:cubicBezTo>
                    <a:pt x="3559" y="3918"/>
                    <a:pt x="3431" y="3894"/>
                    <a:pt x="3329" y="3865"/>
                  </a:cubicBezTo>
                  <a:cubicBezTo>
                    <a:pt x="3097" y="3798"/>
                    <a:pt x="3045" y="3136"/>
                    <a:pt x="3303" y="2901"/>
                  </a:cubicBezTo>
                  <a:cubicBezTo>
                    <a:pt x="3398" y="2815"/>
                    <a:pt x="3545" y="2775"/>
                    <a:pt x="3698" y="2775"/>
                  </a:cubicBezTo>
                  <a:close/>
                  <a:moveTo>
                    <a:pt x="5199" y="2618"/>
                  </a:moveTo>
                  <a:cubicBezTo>
                    <a:pt x="5265" y="2618"/>
                    <a:pt x="5338" y="2648"/>
                    <a:pt x="5418" y="2712"/>
                  </a:cubicBezTo>
                  <a:cubicBezTo>
                    <a:pt x="5476" y="2757"/>
                    <a:pt x="5515" y="2819"/>
                    <a:pt x="5542" y="2890"/>
                  </a:cubicBezTo>
                  <a:cubicBezTo>
                    <a:pt x="5643" y="3159"/>
                    <a:pt x="5556" y="3547"/>
                    <a:pt x="5556" y="3547"/>
                  </a:cubicBezTo>
                  <a:cubicBezTo>
                    <a:pt x="5552" y="3577"/>
                    <a:pt x="5539" y="3612"/>
                    <a:pt x="5519" y="3651"/>
                  </a:cubicBezTo>
                  <a:cubicBezTo>
                    <a:pt x="5472" y="3734"/>
                    <a:pt x="5393" y="3831"/>
                    <a:pt x="5302" y="3895"/>
                  </a:cubicBezTo>
                  <a:cubicBezTo>
                    <a:pt x="5238" y="3939"/>
                    <a:pt x="5169" y="3970"/>
                    <a:pt x="5103" y="3970"/>
                  </a:cubicBezTo>
                  <a:cubicBezTo>
                    <a:pt x="5089" y="3970"/>
                    <a:pt x="5075" y="3969"/>
                    <a:pt x="5061" y="3966"/>
                  </a:cubicBezTo>
                  <a:cubicBezTo>
                    <a:pt x="4846" y="3926"/>
                    <a:pt x="4693" y="3496"/>
                    <a:pt x="4820" y="3083"/>
                  </a:cubicBezTo>
                  <a:cubicBezTo>
                    <a:pt x="4896" y="2831"/>
                    <a:pt x="5002" y="2667"/>
                    <a:pt x="5133" y="2629"/>
                  </a:cubicBezTo>
                  <a:cubicBezTo>
                    <a:pt x="5154" y="2622"/>
                    <a:pt x="5176" y="2618"/>
                    <a:pt x="5199" y="2618"/>
                  </a:cubicBezTo>
                  <a:close/>
                  <a:moveTo>
                    <a:pt x="2462" y="2437"/>
                  </a:moveTo>
                  <a:cubicBezTo>
                    <a:pt x="2788" y="2437"/>
                    <a:pt x="2857" y="3085"/>
                    <a:pt x="2898" y="3419"/>
                  </a:cubicBezTo>
                  <a:cubicBezTo>
                    <a:pt x="2939" y="3762"/>
                    <a:pt x="2773" y="3906"/>
                    <a:pt x="2773" y="3906"/>
                  </a:cubicBezTo>
                  <a:cubicBezTo>
                    <a:pt x="2678" y="4032"/>
                    <a:pt x="2578" y="4082"/>
                    <a:pt x="2483" y="4082"/>
                  </a:cubicBezTo>
                  <a:cubicBezTo>
                    <a:pt x="2195" y="4082"/>
                    <a:pt x="1949" y="3618"/>
                    <a:pt x="1978" y="3392"/>
                  </a:cubicBezTo>
                  <a:cubicBezTo>
                    <a:pt x="1981" y="3375"/>
                    <a:pt x="1982" y="3356"/>
                    <a:pt x="1986" y="3337"/>
                  </a:cubicBezTo>
                  <a:lnTo>
                    <a:pt x="1986" y="3336"/>
                  </a:lnTo>
                  <a:cubicBezTo>
                    <a:pt x="2011" y="3126"/>
                    <a:pt x="2054" y="2812"/>
                    <a:pt x="2180" y="2615"/>
                  </a:cubicBezTo>
                  <a:cubicBezTo>
                    <a:pt x="2242" y="2518"/>
                    <a:pt x="2323" y="2449"/>
                    <a:pt x="2433" y="2438"/>
                  </a:cubicBezTo>
                  <a:cubicBezTo>
                    <a:pt x="2443" y="2437"/>
                    <a:pt x="2452" y="2437"/>
                    <a:pt x="2462" y="2437"/>
                  </a:cubicBezTo>
                  <a:close/>
                  <a:moveTo>
                    <a:pt x="4831" y="4216"/>
                  </a:moveTo>
                  <a:cubicBezTo>
                    <a:pt x="4866" y="4216"/>
                    <a:pt x="4903" y="4225"/>
                    <a:pt x="4940" y="4246"/>
                  </a:cubicBezTo>
                  <a:cubicBezTo>
                    <a:pt x="5110" y="4346"/>
                    <a:pt x="5004" y="4432"/>
                    <a:pt x="5004" y="4432"/>
                  </a:cubicBezTo>
                  <a:cubicBezTo>
                    <a:pt x="4987" y="4486"/>
                    <a:pt x="4947" y="4525"/>
                    <a:pt x="4896" y="4546"/>
                  </a:cubicBezTo>
                  <a:cubicBezTo>
                    <a:pt x="4863" y="4561"/>
                    <a:pt x="4825" y="4569"/>
                    <a:pt x="4788" y="4569"/>
                  </a:cubicBezTo>
                  <a:cubicBezTo>
                    <a:pt x="4729" y="4569"/>
                    <a:pt x="4672" y="4548"/>
                    <a:pt x="4642" y="4504"/>
                  </a:cubicBezTo>
                  <a:lnTo>
                    <a:pt x="4641" y="4504"/>
                  </a:lnTo>
                  <a:cubicBezTo>
                    <a:pt x="4633" y="4492"/>
                    <a:pt x="4626" y="4478"/>
                    <a:pt x="4622" y="4462"/>
                  </a:cubicBezTo>
                  <a:cubicBezTo>
                    <a:pt x="4591" y="4340"/>
                    <a:pt x="4700" y="4216"/>
                    <a:pt x="4831" y="4216"/>
                  </a:cubicBezTo>
                  <a:close/>
                  <a:moveTo>
                    <a:pt x="2852" y="4120"/>
                  </a:moveTo>
                  <a:cubicBezTo>
                    <a:pt x="2910" y="4120"/>
                    <a:pt x="2961" y="4136"/>
                    <a:pt x="2989" y="4174"/>
                  </a:cubicBezTo>
                  <a:cubicBezTo>
                    <a:pt x="3082" y="4297"/>
                    <a:pt x="3005" y="4504"/>
                    <a:pt x="3005" y="4504"/>
                  </a:cubicBezTo>
                  <a:cubicBezTo>
                    <a:pt x="2946" y="4616"/>
                    <a:pt x="2870" y="4659"/>
                    <a:pt x="2795" y="4659"/>
                  </a:cubicBezTo>
                  <a:cubicBezTo>
                    <a:pt x="2637" y="4659"/>
                    <a:pt x="2483" y="4468"/>
                    <a:pt x="2505" y="4344"/>
                  </a:cubicBezTo>
                  <a:cubicBezTo>
                    <a:pt x="2530" y="4214"/>
                    <a:pt x="2713" y="4120"/>
                    <a:pt x="2852" y="4120"/>
                  </a:cubicBezTo>
                  <a:close/>
                  <a:moveTo>
                    <a:pt x="3872" y="4161"/>
                  </a:moveTo>
                  <a:cubicBezTo>
                    <a:pt x="4118" y="4161"/>
                    <a:pt x="4444" y="4367"/>
                    <a:pt x="4516" y="4559"/>
                  </a:cubicBezTo>
                  <a:cubicBezTo>
                    <a:pt x="4527" y="4589"/>
                    <a:pt x="4531" y="4617"/>
                    <a:pt x="4530" y="4643"/>
                  </a:cubicBezTo>
                  <a:cubicBezTo>
                    <a:pt x="4516" y="4870"/>
                    <a:pt x="4272" y="4990"/>
                    <a:pt x="4272" y="4990"/>
                  </a:cubicBezTo>
                  <a:cubicBezTo>
                    <a:pt x="4195" y="5028"/>
                    <a:pt x="4105" y="5054"/>
                    <a:pt x="4013" y="5065"/>
                  </a:cubicBezTo>
                  <a:cubicBezTo>
                    <a:pt x="3975" y="5070"/>
                    <a:pt x="3936" y="5073"/>
                    <a:pt x="3898" y="5073"/>
                  </a:cubicBezTo>
                  <a:cubicBezTo>
                    <a:pt x="3632" y="5073"/>
                    <a:pt x="3370" y="4951"/>
                    <a:pt x="3313" y="4681"/>
                  </a:cubicBezTo>
                  <a:cubicBezTo>
                    <a:pt x="3227" y="4274"/>
                    <a:pt x="3521" y="4219"/>
                    <a:pt x="3804" y="4167"/>
                  </a:cubicBezTo>
                  <a:cubicBezTo>
                    <a:pt x="3825" y="4163"/>
                    <a:pt x="3848" y="4161"/>
                    <a:pt x="3872" y="4161"/>
                  </a:cubicBezTo>
                  <a:close/>
                  <a:moveTo>
                    <a:pt x="4356" y="1"/>
                  </a:moveTo>
                  <a:cubicBezTo>
                    <a:pt x="4233" y="1"/>
                    <a:pt x="4093" y="26"/>
                    <a:pt x="4083" y="140"/>
                  </a:cubicBezTo>
                  <a:cubicBezTo>
                    <a:pt x="4078" y="177"/>
                    <a:pt x="4107" y="216"/>
                    <a:pt x="4154" y="257"/>
                  </a:cubicBezTo>
                  <a:cubicBezTo>
                    <a:pt x="4296" y="372"/>
                    <a:pt x="4361" y="558"/>
                    <a:pt x="4340" y="740"/>
                  </a:cubicBezTo>
                  <a:cubicBezTo>
                    <a:pt x="4336" y="759"/>
                    <a:pt x="4334" y="779"/>
                    <a:pt x="4330" y="801"/>
                  </a:cubicBezTo>
                  <a:cubicBezTo>
                    <a:pt x="4304" y="966"/>
                    <a:pt x="4231" y="1120"/>
                    <a:pt x="4145" y="1252"/>
                  </a:cubicBezTo>
                  <a:cubicBezTo>
                    <a:pt x="4078" y="1245"/>
                    <a:pt x="4010" y="1241"/>
                    <a:pt x="3940" y="1241"/>
                  </a:cubicBezTo>
                  <a:cubicBezTo>
                    <a:pt x="3654" y="1241"/>
                    <a:pt x="3339" y="1302"/>
                    <a:pt x="2994" y="1436"/>
                  </a:cubicBezTo>
                  <a:cubicBezTo>
                    <a:pt x="2962" y="1448"/>
                    <a:pt x="2930" y="1458"/>
                    <a:pt x="2898" y="1467"/>
                  </a:cubicBezTo>
                  <a:cubicBezTo>
                    <a:pt x="2731" y="1335"/>
                    <a:pt x="2554" y="1152"/>
                    <a:pt x="2468" y="926"/>
                  </a:cubicBezTo>
                  <a:cubicBezTo>
                    <a:pt x="2446" y="871"/>
                    <a:pt x="2428" y="818"/>
                    <a:pt x="2413" y="771"/>
                  </a:cubicBezTo>
                  <a:cubicBezTo>
                    <a:pt x="2361" y="614"/>
                    <a:pt x="2388" y="442"/>
                    <a:pt x="2489" y="313"/>
                  </a:cubicBezTo>
                  <a:cubicBezTo>
                    <a:pt x="2526" y="267"/>
                    <a:pt x="2549" y="219"/>
                    <a:pt x="2555" y="178"/>
                  </a:cubicBezTo>
                  <a:cubicBezTo>
                    <a:pt x="2564" y="98"/>
                    <a:pt x="2508" y="59"/>
                    <a:pt x="2411" y="59"/>
                  </a:cubicBezTo>
                  <a:cubicBezTo>
                    <a:pt x="2264" y="59"/>
                    <a:pt x="2024" y="146"/>
                    <a:pt x="1773" y="308"/>
                  </a:cubicBezTo>
                  <a:cubicBezTo>
                    <a:pt x="1773" y="308"/>
                    <a:pt x="1374" y="582"/>
                    <a:pt x="1518" y="752"/>
                  </a:cubicBezTo>
                  <a:cubicBezTo>
                    <a:pt x="1540" y="777"/>
                    <a:pt x="1576" y="789"/>
                    <a:pt x="1624" y="789"/>
                  </a:cubicBezTo>
                  <a:cubicBezTo>
                    <a:pt x="1638" y="789"/>
                    <a:pt x="1653" y="788"/>
                    <a:pt x="1669" y="786"/>
                  </a:cubicBezTo>
                  <a:cubicBezTo>
                    <a:pt x="1690" y="783"/>
                    <a:pt x="1712" y="782"/>
                    <a:pt x="1733" y="782"/>
                  </a:cubicBezTo>
                  <a:cubicBezTo>
                    <a:pt x="1889" y="782"/>
                    <a:pt x="2039" y="847"/>
                    <a:pt x="2138" y="970"/>
                  </a:cubicBezTo>
                  <a:cubicBezTo>
                    <a:pt x="2162" y="1000"/>
                    <a:pt x="2187" y="1031"/>
                    <a:pt x="2213" y="1066"/>
                  </a:cubicBezTo>
                  <a:cubicBezTo>
                    <a:pt x="2328" y="1222"/>
                    <a:pt x="2391" y="1414"/>
                    <a:pt x="2422" y="1593"/>
                  </a:cubicBezTo>
                  <a:cubicBezTo>
                    <a:pt x="2315" y="1647"/>
                    <a:pt x="2204" y="1732"/>
                    <a:pt x="2094" y="1884"/>
                  </a:cubicBezTo>
                  <a:cubicBezTo>
                    <a:pt x="1940" y="2095"/>
                    <a:pt x="1891" y="2344"/>
                    <a:pt x="1848" y="2600"/>
                  </a:cubicBezTo>
                  <a:cubicBezTo>
                    <a:pt x="1748" y="2617"/>
                    <a:pt x="1633" y="2630"/>
                    <a:pt x="1512" y="2630"/>
                  </a:cubicBezTo>
                  <a:cubicBezTo>
                    <a:pt x="1351" y="2630"/>
                    <a:pt x="1181" y="2607"/>
                    <a:pt x="1026" y="2539"/>
                  </a:cubicBezTo>
                  <a:cubicBezTo>
                    <a:pt x="901" y="2484"/>
                    <a:pt x="808" y="2433"/>
                    <a:pt x="733" y="2389"/>
                  </a:cubicBezTo>
                  <a:cubicBezTo>
                    <a:pt x="657" y="2339"/>
                    <a:pt x="612" y="2255"/>
                    <a:pt x="611" y="2165"/>
                  </a:cubicBezTo>
                  <a:cubicBezTo>
                    <a:pt x="609" y="2071"/>
                    <a:pt x="593" y="1992"/>
                    <a:pt x="556" y="1946"/>
                  </a:cubicBezTo>
                  <a:cubicBezTo>
                    <a:pt x="533" y="1917"/>
                    <a:pt x="507" y="1904"/>
                    <a:pt x="479" y="1904"/>
                  </a:cubicBezTo>
                  <a:cubicBezTo>
                    <a:pt x="350" y="1904"/>
                    <a:pt x="178" y="2192"/>
                    <a:pt x="92" y="2594"/>
                  </a:cubicBezTo>
                  <a:cubicBezTo>
                    <a:pt x="92" y="2594"/>
                    <a:pt x="0" y="3074"/>
                    <a:pt x="224" y="3094"/>
                  </a:cubicBezTo>
                  <a:cubicBezTo>
                    <a:pt x="226" y="3094"/>
                    <a:pt x="229" y="3094"/>
                    <a:pt x="231" y="3094"/>
                  </a:cubicBezTo>
                  <a:cubicBezTo>
                    <a:pt x="291" y="3094"/>
                    <a:pt x="355" y="3025"/>
                    <a:pt x="415" y="2923"/>
                  </a:cubicBezTo>
                  <a:cubicBezTo>
                    <a:pt x="459" y="2844"/>
                    <a:pt x="542" y="2797"/>
                    <a:pt x="635" y="2797"/>
                  </a:cubicBezTo>
                  <a:cubicBezTo>
                    <a:pt x="637" y="2797"/>
                    <a:pt x="639" y="2797"/>
                    <a:pt x="641" y="2797"/>
                  </a:cubicBezTo>
                  <a:cubicBezTo>
                    <a:pt x="721" y="2798"/>
                    <a:pt x="822" y="2805"/>
                    <a:pt x="944" y="2824"/>
                  </a:cubicBezTo>
                  <a:cubicBezTo>
                    <a:pt x="1254" y="2869"/>
                    <a:pt x="1529" y="3074"/>
                    <a:pt x="1703" y="3239"/>
                  </a:cubicBezTo>
                  <a:lnTo>
                    <a:pt x="1688" y="3276"/>
                  </a:lnTo>
                  <a:cubicBezTo>
                    <a:pt x="1563" y="3580"/>
                    <a:pt x="1687" y="3836"/>
                    <a:pt x="1785" y="4099"/>
                  </a:cubicBezTo>
                  <a:cubicBezTo>
                    <a:pt x="1644" y="4315"/>
                    <a:pt x="1401" y="4611"/>
                    <a:pt x="1075" y="4737"/>
                  </a:cubicBezTo>
                  <a:cubicBezTo>
                    <a:pt x="836" y="4829"/>
                    <a:pt x="674" y="4862"/>
                    <a:pt x="569" y="4870"/>
                  </a:cubicBezTo>
                  <a:cubicBezTo>
                    <a:pt x="466" y="4745"/>
                    <a:pt x="359" y="4655"/>
                    <a:pt x="267" y="4644"/>
                  </a:cubicBezTo>
                  <a:cubicBezTo>
                    <a:pt x="260" y="4643"/>
                    <a:pt x="254" y="4643"/>
                    <a:pt x="248" y="4643"/>
                  </a:cubicBezTo>
                  <a:cubicBezTo>
                    <a:pt x="54" y="4643"/>
                    <a:pt x="129" y="5051"/>
                    <a:pt x="410" y="5488"/>
                  </a:cubicBezTo>
                  <a:cubicBezTo>
                    <a:pt x="410" y="5488"/>
                    <a:pt x="623" y="5798"/>
                    <a:pt x="799" y="5798"/>
                  </a:cubicBezTo>
                  <a:cubicBezTo>
                    <a:pt x="831" y="5798"/>
                    <a:pt x="862" y="5788"/>
                    <a:pt x="889" y="5765"/>
                  </a:cubicBezTo>
                  <a:cubicBezTo>
                    <a:pt x="958" y="5708"/>
                    <a:pt x="932" y="5544"/>
                    <a:pt x="857" y="5359"/>
                  </a:cubicBezTo>
                  <a:cubicBezTo>
                    <a:pt x="922" y="5275"/>
                    <a:pt x="1033" y="5160"/>
                    <a:pt x="1230" y="5014"/>
                  </a:cubicBezTo>
                  <a:cubicBezTo>
                    <a:pt x="1511" y="4806"/>
                    <a:pt x="1893" y="4758"/>
                    <a:pt x="2150" y="4753"/>
                  </a:cubicBezTo>
                  <a:cubicBezTo>
                    <a:pt x="2377" y="5024"/>
                    <a:pt x="2673" y="5221"/>
                    <a:pt x="3006" y="5338"/>
                  </a:cubicBezTo>
                  <a:cubicBezTo>
                    <a:pt x="3017" y="5466"/>
                    <a:pt x="3010" y="5612"/>
                    <a:pt x="2953" y="5740"/>
                  </a:cubicBezTo>
                  <a:cubicBezTo>
                    <a:pt x="2893" y="5878"/>
                    <a:pt x="2839" y="5958"/>
                    <a:pt x="2798" y="6005"/>
                  </a:cubicBezTo>
                  <a:cubicBezTo>
                    <a:pt x="2773" y="6002"/>
                    <a:pt x="2748" y="6001"/>
                    <a:pt x="2725" y="6001"/>
                  </a:cubicBezTo>
                  <a:cubicBezTo>
                    <a:pt x="2663" y="6001"/>
                    <a:pt x="2611" y="6011"/>
                    <a:pt x="2581" y="6036"/>
                  </a:cubicBezTo>
                  <a:cubicBezTo>
                    <a:pt x="2480" y="6117"/>
                    <a:pt x="2682" y="6260"/>
                    <a:pt x="2989" y="6328"/>
                  </a:cubicBezTo>
                  <a:cubicBezTo>
                    <a:pt x="2989" y="6328"/>
                    <a:pt x="3048" y="6339"/>
                    <a:pt x="3115" y="6339"/>
                  </a:cubicBezTo>
                  <a:cubicBezTo>
                    <a:pt x="3199" y="6339"/>
                    <a:pt x="3295" y="6322"/>
                    <a:pt x="3302" y="6244"/>
                  </a:cubicBezTo>
                  <a:cubicBezTo>
                    <a:pt x="3306" y="6192"/>
                    <a:pt x="3228" y="6135"/>
                    <a:pt x="3120" y="6090"/>
                  </a:cubicBezTo>
                  <a:cubicBezTo>
                    <a:pt x="3113" y="6027"/>
                    <a:pt x="3111" y="5935"/>
                    <a:pt x="3133" y="5792"/>
                  </a:cubicBezTo>
                  <a:cubicBezTo>
                    <a:pt x="3152" y="5652"/>
                    <a:pt x="3227" y="5523"/>
                    <a:pt x="3303" y="5420"/>
                  </a:cubicBezTo>
                  <a:cubicBezTo>
                    <a:pt x="3455" y="5451"/>
                    <a:pt x="3612" y="5467"/>
                    <a:pt x="3771" y="5467"/>
                  </a:cubicBezTo>
                  <a:cubicBezTo>
                    <a:pt x="3977" y="5467"/>
                    <a:pt x="4186" y="5440"/>
                    <a:pt x="4395" y="5386"/>
                  </a:cubicBezTo>
                  <a:lnTo>
                    <a:pt x="4444" y="5372"/>
                  </a:lnTo>
                  <a:cubicBezTo>
                    <a:pt x="4617" y="5525"/>
                    <a:pt x="4788" y="5720"/>
                    <a:pt x="4878" y="5953"/>
                  </a:cubicBezTo>
                  <a:cubicBezTo>
                    <a:pt x="4903" y="6017"/>
                    <a:pt x="4924" y="6077"/>
                    <a:pt x="4943" y="6131"/>
                  </a:cubicBezTo>
                  <a:cubicBezTo>
                    <a:pt x="5003" y="6320"/>
                    <a:pt x="4975" y="6529"/>
                    <a:pt x="4852" y="6685"/>
                  </a:cubicBezTo>
                  <a:cubicBezTo>
                    <a:pt x="4809" y="6743"/>
                    <a:pt x="4781" y="6798"/>
                    <a:pt x="4774" y="6848"/>
                  </a:cubicBezTo>
                  <a:cubicBezTo>
                    <a:pt x="4763" y="6945"/>
                    <a:pt x="4830" y="6992"/>
                    <a:pt x="4947" y="6992"/>
                  </a:cubicBezTo>
                  <a:cubicBezTo>
                    <a:pt x="5123" y="6992"/>
                    <a:pt x="5411" y="6886"/>
                    <a:pt x="5712" y="6692"/>
                  </a:cubicBezTo>
                  <a:cubicBezTo>
                    <a:pt x="5712" y="6692"/>
                    <a:pt x="6193" y="6363"/>
                    <a:pt x="6019" y="6159"/>
                  </a:cubicBezTo>
                  <a:cubicBezTo>
                    <a:pt x="5993" y="6129"/>
                    <a:pt x="5948" y="6115"/>
                    <a:pt x="5891" y="6115"/>
                  </a:cubicBezTo>
                  <a:cubicBezTo>
                    <a:pt x="5874" y="6115"/>
                    <a:pt x="5856" y="6116"/>
                    <a:pt x="5836" y="6119"/>
                  </a:cubicBezTo>
                  <a:cubicBezTo>
                    <a:pt x="5810" y="6122"/>
                    <a:pt x="5783" y="6124"/>
                    <a:pt x="5757" y="6124"/>
                  </a:cubicBezTo>
                  <a:cubicBezTo>
                    <a:pt x="5571" y="6124"/>
                    <a:pt x="5393" y="6044"/>
                    <a:pt x="5275" y="5897"/>
                  </a:cubicBezTo>
                  <a:cubicBezTo>
                    <a:pt x="5245" y="5862"/>
                    <a:pt x="5216" y="5823"/>
                    <a:pt x="5185" y="5781"/>
                  </a:cubicBezTo>
                  <a:cubicBezTo>
                    <a:pt x="5046" y="5594"/>
                    <a:pt x="4971" y="5365"/>
                    <a:pt x="4933" y="5151"/>
                  </a:cubicBezTo>
                  <a:cubicBezTo>
                    <a:pt x="5125" y="5031"/>
                    <a:pt x="5288" y="4869"/>
                    <a:pt x="5364" y="4666"/>
                  </a:cubicBezTo>
                  <a:cubicBezTo>
                    <a:pt x="5421" y="4511"/>
                    <a:pt x="5486" y="4368"/>
                    <a:pt x="5551" y="4230"/>
                  </a:cubicBezTo>
                  <a:cubicBezTo>
                    <a:pt x="5614" y="4221"/>
                    <a:pt x="5685" y="4215"/>
                    <a:pt x="5757" y="4215"/>
                  </a:cubicBezTo>
                  <a:cubicBezTo>
                    <a:pt x="5884" y="4215"/>
                    <a:pt x="6018" y="4233"/>
                    <a:pt x="6139" y="4285"/>
                  </a:cubicBezTo>
                  <a:cubicBezTo>
                    <a:pt x="6309" y="4360"/>
                    <a:pt x="6408" y="4426"/>
                    <a:pt x="6466" y="4474"/>
                  </a:cubicBezTo>
                  <a:cubicBezTo>
                    <a:pt x="6455" y="4591"/>
                    <a:pt x="6463" y="4693"/>
                    <a:pt x="6504" y="4745"/>
                  </a:cubicBezTo>
                  <a:cubicBezTo>
                    <a:pt x="6521" y="4767"/>
                    <a:pt x="6541" y="4778"/>
                    <a:pt x="6563" y="4778"/>
                  </a:cubicBezTo>
                  <a:cubicBezTo>
                    <a:pt x="6662" y="4778"/>
                    <a:pt x="6795" y="4554"/>
                    <a:pt x="6864" y="4241"/>
                  </a:cubicBezTo>
                  <a:cubicBezTo>
                    <a:pt x="6864" y="4241"/>
                    <a:pt x="6933" y="3869"/>
                    <a:pt x="6761" y="3854"/>
                  </a:cubicBezTo>
                  <a:cubicBezTo>
                    <a:pt x="6759" y="3854"/>
                    <a:pt x="6758" y="3854"/>
                    <a:pt x="6756" y="3854"/>
                  </a:cubicBezTo>
                  <a:cubicBezTo>
                    <a:pt x="6693" y="3854"/>
                    <a:pt x="6625" y="3949"/>
                    <a:pt x="6568" y="4079"/>
                  </a:cubicBezTo>
                  <a:cubicBezTo>
                    <a:pt x="6538" y="4083"/>
                    <a:pt x="6501" y="4086"/>
                    <a:pt x="6456" y="4086"/>
                  </a:cubicBezTo>
                  <a:cubicBezTo>
                    <a:pt x="6390" y="4086"/>
                    <a:pt x="6307" y="4080"/>
                    <a:pt x="6202" y="4064"/>
                  </a:cubicBezTo>
                  <a:cubicBezTo>
                    <a:pt x="6020" y="4037"/>
                    <a:pt x="5855" y="3941"/>
                    <a:pt x="5728" y="3842"/>
                  </a:cubicBezTo>
                  <a:cubicBezTo>
                    <a:pt x="5876" y="3491"/>
                    <a:pt x="5961" y="3149"/>
                    <a:pt x="5814" y="2730"/>
                  </a:cubicBezTo>
                  <a:cubicBezTo>
                    <a:pt x="5798" y="2684"/>
                    <a:pt x="5778" y="2637"/>
                    <a:pt x="5760" y="2592"/>
                  </a:cubicBezTo>
                  <a:cubicBezTo>
                    <a:pt x="5886" y="2448"/>
                    <a:pt x="6051" y="2305"/>
                    <a:pt x="6244" y="2228"/>
                  </a:cubicBezTo>
                  <a:cubicBezTo>
                    <a:pt x="6466" y="2142"/>
                    <a:pt x="6616" y="2111"/>
                    <a:pt x="6713" y="2104"/>
                  </a:cubicBezTo>
                  <a:cubicBezTo>
                    <a:pt x="6806" y="2221"/>
                    <a:pt x="6906" y="2304"/>
                    <a:pt x="6990" y="2314"/>
                  </a:cubicBezTo>
                  <a:cubicBezTo>
                    <a:pt x="6996" y="2315"/>
                    <a:pt x="7002" y="2315"/>
                    <a:pt x="7007" y="2315"/>
                  </a:cubicBezTo>
                  <a:cubicBezTo>
                    <a:pt x="7190" y="2315"/>
                    <a:pt x="7123" y="1938"/>
                    <a:pt x="6861" y="1533"/>
                  </a:cubicBezTo>
                  <a:cubicBezTo>
                    <a:pt x="6861" y="1533"/>
                    <a:pt x="6664" y="1245"/>
                    <a:pt x="6501" y="1245"/>
                  </a:cubicBezTo>
                  <a:cubicBezTo>
                    <a:pt x="6472" y="1245"/>
                    <a:pt x="6444" y="1254"/>
                    <a:pt x="6418" y="1277"/>
                  </a:cubicBezTo>
                  <a:cubicBezTo>
                    <a:pt x="6353" y="1329"/>
                    <a:pt x="6379" y="1481"/>
                    <a:pt x="6447" y="1652"/>
                  </a:cubicBezTo>
                  <a:cubicBezTo>
                    <a:pt x="6390" y="1731"/>
                    <a:pt x="6284" y="1836"/>
                    <a:pt x="6104" y="1971"/>
                  </a:cubicBezTo>
                  <a:cubicBezTo>
                    <a:pt x="5940" y="2093"/>
                    <a:pt x="5739" y="2154"/>
                    <a:pt x="5553" y="2185"/>
                  </a:cubicBezTo>
                  <a:cubicBezTo>
                    <a:pt x="5308" y="1788"/>
                    <a:pt x="4960" y="1470"/>
                    <a:pt x="4509" y="1327"/>
                  </a:cubicBezTo>
                  <a:cubicBezTo>
                    <a:pt x="4508" y="1177"/>
                    <a:pt x="4528" y="1018"/>
                    <a:pt x="4593" y="875"/>
                  </a:cubicBezTo>
                  <a:cubicBezTo>
                    <a:pt x="4609" y="835"/>
                    <a:pt x="4625" y="801"/>
                    <a:pt x="4642" y="768"/>
                  </a:cubicBezTo>
                  <a:cubicBezTo>
                    <a:pt x="4716" y="618"/>
                    <a:pt x="4861" y="515"/>
                    <a:pt x="5026" y="485"/>
                  </a:cubicBezTo>
                  <a:cubicBezTo>
                    <a:pt x="5072" y="479"/>
                    <a:pt x="5109" y="464"/>
                    <a:pt x="5137" y="444"/>
                  </a:cubicBezTo>
                  <a:cubicBezTo>
                    <a:pt x="5284" y="327"/>
                    <a:pt x="4988" y="116"/>
                    <a:pt x="4540" y="17"/>
                  </a:cubicBezTo>
                  <a:cubicBezTo>
                    <a:pt x="4540" y="17"/>
                    <a:pt x="4454" y="1"/>
                    <a:pt x="4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6910972" y="2806896"/>
              <a:ext cx="204932" cy="198184"/>
            </a:xfrm>
            <a:custGeom>
              <a:avLst/>
              <a:gdLst/>
              <a:ahLst/>
              <a:cxnLst/>
              <a:rect l="l" t="t" r="r" b="b"/>
              <a:pathLst>
                <a:path w="3371" h="3260" extrusionOk="0">
                  <a:moveTo>
                    <a:pt x="1441" y="1"/>
                  </a:moveTo>
                  <a:lnTo>
                    <a:pt x="819" y="177"/>
                  </a:lnTo>
                  <a:cubicBezTo>
                    <a:pt x="819" y="177"/>
                    <a:pt x="329" y="482"/>
                    <a:pt x="329" y="526"/>
                  </a:cubicBezTo>
                  <a:cubicBezTo>
                    <a:pt x="329" y="569"/>
                    <a:pt x="175" y="1024"/>
                    <a:pt x="175" y="1024"/>
                  </a:cubicBezTo>
                  <a:lnTo>
                    <a:pt x="0" y="1578"/>
                  </a:lnTo>
                  <a:lnTo>
                    <a:pt x="56" y="2065"/>
                  </a:lnTo>
                  <a:lnTo>
                    <a:pt x="406" y="2684"/>
                  </a:lnTo>
                  <a:lnTo>
                    <a:pt x="975" y="3008"/>
                  </a:lnTo>
                  <a:lnTo>
                    <a:pt x="1438" y="3260"/>
                  </a:lnTo>
                  <a:lnTo>
                    <a:pt x="2385" y="3050"/>
                  </a:lnTo>
                  <a:lnTo>
                    <a:pt x="2662" y="2773"/>
                  </a:lnTo>
                  <a:lnTo>
                    <a:pt x="3116" y="2332"/>
                  </a:lnTo>
                  <a:lnTo>
                    <a:pt x="3190" y="2121"/>
                  </a:lnTo>
                  <a:lnTo>
                    <a:pt x="3284" y="1941"/>
                  </a:lnTo>
                  <a:lnTo>
                    <a:pt x="3349" y="1693"/>
                  </a:lnTo>
                  <a:lnTo>
                    <a:pt x="3370" y="1490"/>
                  </a:lnTo>
                  <a:lnTo>
                    <a:pt x="3295" y="931"/>
                  </a:lnTo>
                  <a:lnTo>
                    <a:pt x="2999" y="581"/>
                  </a:lnTo>
                  <a:lnTo>
                    <a:pt x="2538" y="97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6816986" y="2725494"/>
              <a:ext cx="379041" cy="368342"/>
            </a:xfrm>
            <a:custGeom>
              <a:avLst/>
              <a:gdLst/>
              <a:ahLst/>
              <a:cxnLst/>
              <a:rect l="l" t="t" r="r" b="b"/>
              <a:pathLst>
                <a:path w="6235" h="6059" extrusionOk="0">
                  <a:moveTo>
                    <a:pt x="2531" y="1746"/>
                  </a:moveTo>
                  <a:cubicBezTo>
                    <a:pt x="2752" y="1746"/>
                    <a:pt x="2627" y="2102"/>
                    <a:pt x="2627" y="2102"/>
                  </a:cubicBezTo>
                  <a:cubicBezTo>
                    <a:pt x="2615" y="2145"/>
                    <a:pt x="2588" y="2193"/>
                    <a:pt x="2530" y="2193"/>
                  </a:cubicBezTo>
                  <a:cubicBezTo>
                    <a:pt x="2492" y="2193"/>
                    <a:pt x="2442" y="2173"/>
                    <a:pt x="2374" y="2117"/>
                  </a:cubicBezTo>
                  <a:cubicBezTo>
                    <a:pt x="2270" y="2031"/>
                    <a:pt x="2257" y="1919"/>
                    <a:pt x="2318" y="1843"/>
                  </a:cubicBezTo>
                  <a:cubicBezTo>
                    <a:pt x="2357" y="1789"/>
                    <a:pt x="2426" y="1752"/>
                    <a:pt x="2520" y="1747"/>
                  </a:cubicBezTo>
                  <a:cubicBezTo>
                    <a:pt x="2523" y="1747"/>
                    <a:pt x="2527" y="1746"/>
                    <a:pt x="2531" y="1746"/>
                  </a:cubicBezTo>
                  <a:close/>
                  <a:moveTo>
                    <a:pt x="3447" y="1393"/>
                  </a:moveTo>
                  <a:cubicBezTo>
                    <a:pt x="3648" y="1393"/>
                    <a:pt x="3830" y="1461"/>
                    <a:pt x="3967" y="1565"/>
                  </a:cubicBezTo>
                  <a:cubicBezTo>
                    <a:pt x="4063" y="1638"/>
                    <a:pt x="4135" y="1730"/>
                    <a:pt x="4173" y="1826"/>
                  </a:cubicBezTo>
                  <a:cubicBezTo>
                    <a:pt x="4281" y="2099"/>
                    <a:pt x="4035" y="2261"/>
                    <a:pt x="4035" y="2261"/>
                  </a:cubicBezTo>
                  <a:cubicBezTo>
                    <a:pt x="3958" y="2303"/>
                    <a:pt x="3859" y="2322"/>
                    <a:pt x="3751" y="2322"/>
                  </a:cubicBezTo>
                  <a:cubicBezTo>
                    <a:pt x="3378" y="2322"/>
                    <a:pt x="2897" y="2103"/>
                    <a:pt x="2828" y="1881"/>
                  </a:cubicBezTo>
                  <a:cubicBezTo>
                    <a:pt x="2740" y="1597"/>
                    <a:pt x="2885" y="1479"/>
                    <a:pt x="3294" y="1407"/>
                  </a:cubicBezTo>
                  <a:cubicBezTo>
                    <a:pt x="3301" y="1404"/>
                    <a:pt x="3311" y="1403"/>
                    <a:pt x="3320" y="1402"/>
                  </a:cubicBezTo>
                  <a:cubicBezTo>
                    <a:pt x="3363" y="1396"/>
                    <a:pt x="3405" y="1393"/>
                    <a:pt x="3447" y="1393"/>
                  </a:cubicBezTo>
                  <a:close/>
                  <a:moveTo>
                    <a:pt x="3208" y="2404"/>
                  </a:moveTo>
                  <a:cubicBezTo>
                    <a:pt x="3437" y="2404"/>
                    <a:pt x="3683" y="2507"/>
                    <a:pt x="3748" y="2691"/>
                  </a:cubicBezTo>
                  <a:cubicBezTo>
                    <a:pt x="3852" y="2984"/>
                    <a:pt x="3581" y="3253"/>
                    <a:pt x="3581" y="3253"/>
                  </a:cubicBezTo>
                  <a:cubicBezTo>
                    <a:pt x="3485" y="3361"/>
                    <a:pt x="3341" y="3397"/>
                    <a:pt x="3196" y="3397"/>
                  </a:cubicBezTo>
                  <a:cubicBezTo>
                    <a:pt x="3086" y="3397"/>
                    <a:pt x="2975" y="3376"/>
                    <a:pt x="2887" y="3350"/>
                  </a:cubicBezTo>
                  <a:cubicBezTo>
                    <a:pt x="2687" y="3292"/>
                    <a:pt x="2641" y="2717"/>
                    <a:pt x="2864" y="2513"/>
                  </a:cubicBezTo>
                  <a:cubicBezTo>
                    <a:pt x="2947" y="2439"/>
                    <a:pt x="3075" y="2404"/>
                    <a:pt x="3208" y="2404"/>
                  </a:cubicBezTo>
                  <a:close/>
                  <a:moveTo>
                    <a:pt x="4508" y="2268"/>
                  </a:moveTo>
                  <a:cubicBezTo>
                    <a:pt x="4565" y="2268"/>
                    <a:pt x="4629" y="2294"/>
                    <a:pt x="4699" y="2350"/>
                  </a:cubicBezTo>
                  <a:cubicBezTo>
                    <a:pt x="4749" y="2388"/>
                    <a:pt x="4785" y="2443"/>
                    <a:pt x="4807" y="2504"/>
                  </a:cubicBezTo>
                  <a:cubicBezTo>
                    <a:pt x="4894" y="2737"/>
                    <a:pt x="4819" y="3073"/>
                    <a:pt x="4819" y="3073"/>
                  </a:cubicBezTo>
                  <a:cubicBezTo>
                    <a:pt x="4816" y="3099"/>
                    <a:pt x="4805" y="3130"/>
                    <a:pt x="4787" y="3164"/>
                  </a:cubicBezTo>
                  <a:cubicBezTo>
                    <a:pt x="4748" y="3236"/>
                    <a:pt x="4679" y="3320"/>
                    <a:pt x="4599" y="3375"/>
                  </a:cubicBezTo>
                  <a:cubicBezTo>
                    <a:pt x="4543" y="3414"/>
                    <a:pt x="4483" y="3440"/>
                    <a:pt x="4423" y="3440"/>
                  </a:cubicBezTo>
                  <a:cubicBezTo>
                    <a:pt x="4412" y="3440"/>
                    <a:pt x="4400" y="3439"/>
                    <a:pt x="4389" y="3437"/>
                  </a:cubicBezTo>
                  <a:cubicBezTo>
                    <a:pt x="4203" y="3401"/>
                    <a:pt x="4071" y="3029"/>
                    <a:pt x="4179" y="2672"/>
                  </a:cubicBezTo>
                  <a:cubicBezTo>
                    <a:pt x="4248" y="2453"/>
                    <a:pt x="4338" y="2311"/>
                    <a:pt x="4452" y="2276"/>
                  </a:cubicBezTo>
                  <a:cubicBezTo>
                    <a:pt x="4470" y="2271"/>
                    <a:pt x="4488" y="2268"/>
                    <a:pt x="4508" y="2268"/>
                  </a:cubicBezTo>
                  <a:close/>
                  <a:moveTo>
                    <a:pt x="2136" y="2110"/>
                  </a:moveTo>
                  <a:cubicBezTo>
                    <a:pt x="2419" y="2110"/>
                    <a:pt x="2479" y="2671"/>
                    <a:pt x="2514" y="2962"/>
                  </a:cubicBezTo>
                  <a:cubicBezTo>
                    <a:pt x="2550" y="3259"/>
                    <a:pt x="2406" y="3383"/>
                    <a:pt x="2406" y="3383"/>
                  </a:cubicBezTo>
                  <a:cubicBezTo>
                    <a:pt x="2323" y="3493"/>
                    <a:pt x="2237" y="3537"/>
                    <a:pt x="2154" y="3537"/>
                  </a:cubicBezTo>
                  <a:cubicBezTo>
                    <a:pt x="1905" y="3537"/>
                    <a:pt x="1691" y="3134"/>
                    <a:pt x="1717" y="2937"/>
                  </a:cubicBezTo>
                  <a:cubicBezTo>
                    <a:pt x="1719" y="2922"/>
                    <a:pt x="1719" y="2906"/>
                    <a:pt x="1723" y="2889"/>
                  </a:cubicBezTo>
                  <a:lnTo>
                    <a:pt x="1723" y="2888"/>
                  </a:lnTo>
                  <a:cubicBezTo>
                    <a:pt x="1745" y="2707"/>
                    <a:pt x="1783" y="2436"/>
                    <a:pt x="1891" y="2265"/>
                  </a:cubicBezTo>
                  <a:cubicBezTo>
                    <a:pt x="1945" y="2180"/>
                    <a:pt x="2015" y="2120"/>
                    <a:pt x="2111" y="2112"/>
                  </a:cubicBezTo>
                  <a:cubicBezTo>
                    <a:pt x="2119" y="2111"/>
                    <a:pt x="2128" y="2110"/>
                    <a:pt x="2136" y="2110"/>
                  </a:cubicBezTo>
                  <a:close/>
                  <a:moveTo>
                    <a:pt x="4189" y="3654"/>
                  </a:moveTo>
                  <a:cubicBezTo>
                    <a:pt x="4220" y="3654"/>
                    <a:pt x="4252" y="3662"/>
                    <a:pt x="4284" y="3680"/>
                  </a:cubicBezTo>
                  <a:cubicBezTo>
                    <a:pt x="4432" y="3765"/>
                    <a:pt x="4340" y="3841"/>
                    <a:pt x="4340" y="3841"/>
                  </a:cubicBezTo>
                  <a:cubicBezTo>
                    <a:pt x="4326" y="3888"/>
                    <a:pt x="4291" y="3921"/>
                    <a:pt x="4248" y="3940"/>
                  </a:cubicBezTo>
                  <a:cubicBezTo>
                    <a:pt x="4218" y="3953"/>
                    <a:pt x="4184" y="3960"/>
                    <a:pt x="4153" y="3960"/>
                  </a:cubicBezTo>
                  <a:cubicBezTo>
                    <a:pt x="4101" y="3960"/>
                    <a:pt x="4053" y="3942"/>
                    <a:pt x="4027" y="3904"/>
                  </a:cubicBezTo>
                  <a:lnTo>
                    <a:pt x="4026" y="3904"/>
                  </a:lnTo>
                  <a:cubicBezTo>
                    <a:pt x="4017" y="3893"/>
                    <a:pt x="4012" y="3881"/>
                    <a:pt x="4010" y="3868"/>
                  </a:cubicBezTo>
                  <a:cubicBezTo>
                    <a:pt x="3982" y="3762"/>
                    <a:pt x="4075" y="3654"/>
                    <a:pt x="4189" y="3654"/>
                  </a:cubicBezTo>
                  <a:close/>
                  <a:moveTo>
                    <a:pt x="2475" y="3570"/>
                  </a:moveTo>
                  <a:cubicBezTo>
                    <a:pt x="2525" y="3570"/>
                    <a:pt x="2569" y="3584"/>
                    <a:pt x="2594" y="3616"/>
                  </a:cubicBezTo>
                  <a:cubicBezTo>
                    <a:pt x="2675" y="3723"/>
                    <a:pt x="2607" y="3902"/>
                    <a:pt x="2607" y="3902"/>
                  </a:cubicBezTo>
                  <a:cubicBezTo>
                    <a:pt x="2556" y="4000"/>
                    <a:pt x="2490" y="4037"/>
                    <a:pt x="2425" y="4037"/>
                  </a:cubicBezTo>
                  <a:cubicBezTo>
                    <a:pt x="2287" y="4037"/>
                    <a:pt x="2154" y="3872"/>
                    <a:pt x="2174" y="3764"/>
                  </a:cubicBezTo>
                  <a:cubicBezTo>
                    <a:pt x="2195" y="3651"/>
                    <a:pt x="2353" y="3570"/>
                    <a:pt x="2475" y="3570"/>
                  </a:cubicBezTo>
                  <a:close/>
                  <a:moveTo>
                    <a:pt x="3359" y="3606"/>
                  </a:moveTo>
                  <a:cubicBezTo>
                    <a:pt x="3571" y="3606"/>
                    <a:pt x="3854" y="3785"/>
                    <a:pt x="3915" y="3951"/>
                  </a:cubicBezTo>
                  <a:cubicBezTo>
                    <a:pt x="3925" y="3976"/>
                    <a:pt x="3929" y="4000"/>
                    <a:pt x="3928" y="4024"/>
                  </a:cubicBezTo>
                  <a:cubicBezTo>
                    <a:pt x="3917" y="4220"/>
                    <a:pt x="3705" y="4325"/>
                    <a:pt x="3705" y="4325"/>
                  </a:cubicBezTo>
                  <a:cubicBezTo>
                    <a:pt x="3638" y="4360"/>
                    <a:pt x="3560" y="4381"/>
                    <a:pt x="3481" y="4391"/>
                  </a:cubicBezTo>
                  <a:cubicBezTo>
                    <a:pt x="3449" y="4395"/>
                    <a:pt x="3416" y="4397"/>
                    <a:pt x="3383" y="4397"/>
                  </a:cubicBezTo>
                  <a:cubicBezTo>
                    <a:pt x="3152" y="4397"/>
                    <a:pt x="2923" y="4292"/>
                    <a:pt x="2874" y="4057"/>
                  </a:cubicBezTo>
                  <a:cubicBezTo>
                    <a:pt x="2798" y="3705"/>
                    <a:pt x="3054" y="3658"/>
                    <a:pt x="3299" y="3611"/>
                  </a:cubicBezTo>
                  <a:cubicBezTo>
                    <a:pt x="3318" y="3608"/>
                    <a:pt x="3338" y="3606"/>
                    <a:pt x="3359" y="3606"/>
                  </a:cubicBezTo>
                  <a:close/>
                  <a:moveTo>
                    <a:pt x="3776" y="1"/>
                  </a:moveTo>
                  <a:cubicBezTo>
                    <a:pt x="3670" y="1"/>
                    <a:pt x="3548" y="22"/>
                    <a:pt x="3539" y="121"/>
                  </a:cubicBezTo>
                  <a:cubicBezTo>
                    <a:pt x="3537" y="153"/>
                    <a:pt x="3561" y="188"/>
                    <a:pt x="3602" y="222"/>
                  </a:cubicBezTo>
                  <a:cubicBezTo>
                    <a:pt x="3724" y="321"/>
                    <a:pt x="3781" y="483"/>
                    <a:pt x="3763" y="640"/>
                  </a:cubicBezTo>
                  <a:cubicBezTo>
                    <a:pt x="3760" y="656"/>
                    <a:pt x="3758" y="676"/>
                    <a:pt x="3754" y="693"/>
                  </a:cubicBezTo>
                  <a:cubicBezTo>
                    <a:pt x="3732" y="837"/>
                    <a:pt x="3668" y="971"/>
                    <a:pt x="3593" y="1084"/>
                  </a:cubicBezTo>
                  <a:cubicBezTo>
                    <a:pt x="3535" y="1077"/>
                    <a:pt x="3476" y="1074"/>
                    <a:pt x="3415" y="1074"/>
                  </a:cubicBezTo>
                  <a:cubicBezTo>
                    <a:pt x="3168" y="1074"/>
                    <a:pt x="2895" y="1126"/>
                    <a:pt x="2596" y="1243"/>
                  </a:cubicBezTo>
                  <a:cubicBezTo>
                    <a:pt x="2569" y="1254"/>
                    <a:pt x="2541" y="1263"/>
                    <a:pt x="2513" y="1270"/>
                  </a:cubicBezTo>
                  <a:cubicBezTo>
                    <a:pt x="2368" y="1156"/>
                    <a:pt x="2214" y="997"/>
                    <a:pt x="2139" y="802"/>
                  </a:cubicBezTo>
                  <a:cubicBezTo>
                    <a:pt x="2120" y="753"/>
                    <a:pt x="2104" y="708"/>
                    <a:pt x="2091" y="669"/>
                  </a:cubicBezTo>
                  <a:cubicBezTo>
                    <a:pt x="2047" y="535"/>
                    <a:pt x="2070" y="384"/>
                    <a:pt x="2158" y="272"/>
                  </a:cubicBezTo>
                  <a:cubicBezTo>
                    <a:pt x="2189" y="230"/>
                    <a:pt x="2211" y="191"/>
                    <a:pt x="2214" y="155"/>
                  </a:cubicBezTo>
                  <a:cubicBezTo>
                    <a:pt x="2222" y="84"/>
                    <a:pt x="2173" y="51"/>
                    <a:pt x="2089" y="51"/>
                  </a:cubicBezTo>
                  <a:cubicBezTo>
                    <a:pt x="1962" y="51"/>
                    <a:pt x="1753" y="127"/>
                    <a:pt x="1536" y="266"/>
                  </a:cubicBezTo>
                  <a:cubicBezTo>
                    <a:pt x="1536" y="266"/>
                    <a:pt x="1190" y="503"/>
                    <a:pt x="1314" y="651"/>
                  </a:cubicBezTo>
                  <a:cubicBezTo>
                    <a:pt x="1332" y="674"/>
                    <a:pt x="1365" y="683"/>
                    <a:pt x="1407" y="683"/>
                  </a:cubicBezTo>
                  <a:cubicBezTo>
                    <a:pt x="1419" y="683"/>
                    <a:pt x="1431" y="682"/>
                    <a:pt x="1444" y="681"/>
                  </a:cubicBezTo>
                  <a:cubicBezTo>
                    <a:pt x="1463" y="679"/>
                    <a:pt x="1481" y="678"/>
                    <a:pt x="1500" y="678"/>
                  </a:cubicBezTo>
                  <a:cubicBezTo>
                    <a:pt x="1636" y="678"/>
                    <a:pt x="1766" y="733"/>
                    <a:pt x="1852" y="841"/>
                  </a:cubicBezTo>
                  <a:cubicBezTo>
                    <a:pt x="1873" y="866"/>
                    <a:pt x="1894" y="893"/>
                    <a:pt x="1917" y="924"/>
                  </a:cubicBezTo>
                  <a:cubicBezTo>
                    <a:pt x="2018" y="1060"/>
                    <a:pt x="2072" y="1226"/>
                    <a:pt x="2099" y="1382"/>
                  </a:cubicBezTo>
                  <a:cubicBezTo>
                    <a:pt x="2005" y="1428"/>
                    <a:pt x="1910" y="1501"/>
                    <a:pt x="1814" y="1635"/>
                  </a:cubicBezTo>
                  <a:cubicBezTo>
                    <a:pt x="1681" y="1818"/>
                    <a:pt x="1638" y="2033"/>
                    <a:pt x="1601" y="2255"/>
                  </a:cubicBezTo>
                  <a:cubicBezTo>
                    <a:pt x="1515" y="2270"/>
                    <a:pt x="1415" y="2282"/>
                    <a:pt x="1310" y="2282"/>
                  </a:cubicBezTo>
                  <a:cubicBezTo>
                    <a:pt x="1171" y="2282"/>
                    <a:pt x="1023" y="2262"/>
                    <a:pt x="890" y="2203"/>
                  </a:cubicBezTo>
                  <a:cubicBezTo>
                    <a:pt x="781" y="2155"/>
                    <a:pt x="699" y="2112"/>
                    <a:pt x="636" y="2072"/>
                  </a:cubicBezTo>
                  <a:cubicBezTo>
                    <a:pt x="570" y="2029"/>
                    <a:pt x="530" y="1957"/>
                    <a:pt x="529" y="1878"/>
                  </a:cubicBezTo>
                  <a:cubicBezTo>
                    <a:pt x="528" y="1796"/>
                    <a:pt x="514" y="1730"/>
                    <a:pt x="482" y="1689"/>
                  </a:cubicBezTo>
                  <a:cubicBezTo>
                    <a:pt x="462" y="1664"/>
                    <a:pt x="440" y="1652"/>
                    <a:pt x="416" y="1652"/>
                  </a:cubicBezTo>
                  <a:cubicBezTo>
                    <a:pt x="304" y="1652"/>
                    <a:pt x="155" y="1903"/>
                    <a:pt x="80" y="2252"/>
                  </a:cubicBezTo>
                  <a:cubicBezTo>
                    <a:pt x="80" y="2252"/>
                    <a:pt x="0" y="2667"/>
                    <a:pt x="195" y="2683"/>
                  </a:cubicBezTo>
                  <a:cubicBezTo>
                    <a:pt x="197" y="2684"/>
                    <a:pt x="199" y="2684"/>
                    <a:pt x="201" y="2684"/>
                  </a:cubicBezTo>
                  <a:cubicBezTo>
                    <a:pt x="253" y="2684"/>
                    <a:pt x="310" y="2625"/>
                    <a:pt x="360" y="2535"/>
                  </a:cubicBezTo>
                  <a:cubicBezTo>
                    <a:pt x="398" y="2466"/>
                    <a:pt x="472" y="2425"/>
                    <a:pt x="553" y="2425"/>
                  </a:cubicBezTo>
                  <a:cubicBezTo>
                    <a:pt x="554" y="2425"/>
                    <a:pt x="555" y="2425"/>
                    <a:pt x="556" y="2425"/>
                  </a:cubicBezTo>
                  <a:cubicBezTo>
                    <a:pt x="626" y="2426"/>
                    <a:pt x="713" y="2433"/>
                    <a:pt x="820" y="2448"/>
                  </a:cubicBezTo>
                  <a:cubicBezTo>
                    <a:pt x="1089" y="2486"/>
                    <a:pt x="1326" y="2666"/>
                    <a:pt x="1478" y="2808"/>
                  </a:cubicBezTo>
                  <a:lnTo>
                    <a:pt x="1466" y="2841"/>
                  </a:lnTo>
                  <a:cubicBezTo>
                    <a:pt x="1357" y="3105"/>
                    <a:pt x="1465" y="3325"/>
                    <a:pt x="1550" y="3554"/>
                  </a:cubicBezTo>
                  <a:cubicBezTo>
                    <a:pt x="1427" y="3740"/>
                    <a:pt x="1216" y="3998"/>
                    <a:pt x="933" y="4107"/>
                  </a:cubicBezTo>
                  <a:cubicBezTo>
                    <a:pt x="724" y="4187"/>
                    <a:pt x="586" y="4216"/>
                    <a:pt x="495" y="4223"/>
                  </a:cubicBezTo>
                  <a:cubicBezTo>
                    <a:pt x="405" y="4114"/>
                    <a:pt x="313" y="4036"/>
                    <a:pt x="233" y="4026"/>
                  </a:cubicBezTo>
                  <a:cubicBezTo>
                    <a:pt x="227" y="4025"/>
                    <a:pt x="222" y="4025"/>
                    <a:pt x="216" y="4025"/>
                  </a:cubicBezTo>
                  <a:cubicBezTo>
                    <a:pt x="49" y="4025"/>
                    <a:pt x="114" y="4377"/>
                    <a:pt x="357" y="4756"/>
                  </a:cubicBezTo>
                  <a:cubicBezTo>
                    <a:pt x="357" y="4756"/>
                    <a:pt x="541" y="5026"/>
                    <a:pt x="695" y="5026"/>
                  </a:cubicBezTo>
                  <a:cubicBezTo>
                    <a:pt x="722" y="5026"/>
                    <a:pt x="749" y="5017"/>
                    <a:pt x="773" y="4997"/>
                  </a:cubicBezTo>
                  <a:cubicBezTo>
                    <a:pt x="833" y="4946"/>
                    <a:pt x="809" y="4804"/>
                    <a:pt x="744" y="4644"/>
                  </a:cubicBezTo>
                  <a:cubicBezTo>
                    <a:pt x="800" y="4572"/>
                    <a:pt x="897" y="4472"/>
                    <a:pt x="1067" y="4346"/>
                  </a:cubicBezTo>
                  <a:cubicBezTo>
                    <a:pt x="1312" y="4165"/>
                    <a:pt x="1642" y="4123"/>
                    <a:pt x="1866" y="4117"/>
                  </a:cubicBezTo>
                  <a:cubicBezTo>
                    <a:pt x="2062" y="4352"/>
                    <a:pt x="2319" y="4524"/>
                    <a:pt x="2607" y="4626"/>
                  </a:cubicBezTo>
                  <a:cubicBezTo>
                    <a:pt x="2617" y="4735"/>
                    <a:pt x="2610" y="4862"/>
                    <a:pt x="2562" y="4972"/>
                  </a:cubicBezTo>
                  <a:cubicBezTo>
                    <a:pt x="2509" y="5092"/>
                    <a:pt x="2464" y="5162"/>
                    <a:pt x="2428" y="5203"/>
                  </a:cubicBezTo>
                  <a:cubicBezTo>
                    <a:pt x="2405" y="5200"/>
                    <a:pt x="2383" y="5199"/>
                    <a:pt x="2363" y="5199"/>
                  </a:cubicBezTo>
                  <a:cubicBezTo>
                    <a:pt x="2309" y="5199"/>
                    <a:pt x="2265" y="5208"/>
                    <a:pt x="2239" y="5230"/>
                  </a:cubicBezTo>
                  <a:cubicBezTo>
                    <a:pt x="2151" y="5300"/>
                    <a:pt x="2326" y="5424"/>
                    <a:pt x="2593" y="5483"/>
                  </a:cubicBezTo>
                  <a:cubicBezTo>
                    <a:pt x="2593" y="5483"/>
                    <a:pt x="2645" y="5492"/>
                    <a:pt x="2703" y="5492"/>
                  </a:cubicBezTo>
                  <a:cubicBezTo>
                    <a:pt x="2776" y="5492"/>
                    <a:pt x="2858" y="5477"/>
                    <a:pt x="2864" y="5409"/>
                  </a:cubicBezTo>
                  <a:cubicBezTo>
                    <a:pt x="2868" y="5365"/>
                    <a:pt x="2800" y="5316"/>
                    <a:pt x="2707" y="5275"/>
                  </a:cubicBezTo>
                  <a:cubicBezTo>
                    <a:pt x="2701" y="5223"/>
                    <a:pt x="2698" y="5140"/>
                    <a:pt x="2717" y="5019"/>
                  </a:cubicBezTo>
                  <a:cubicBezTo>
                    <a:pt x="2734" y="4897"/>
                    <a:pt x="2798" y="4785"/>
                    <a:pt x="2864" y="4697"/>
                  </a:cubicBezTo>
                  <a:cubicBezTo>
                    <a:pt x="2995" y="4723"/>
                    <a:pt x="3129" y="4736"/>
                    <a:pt x="3266" y="4736"/>
                  </a:cubicBezTo>
                  <a:cubicBezTo>
                    <a:pt x="3445" y="4736"/>
                    <a:pt x="3628" y="4713"/>
                    <a:pt x="3810" y="4665"/>
                  </a:cubicBezTo>
                  <a:lnTo>
                    <a:pt x="3854" y="4655"/>
                  </a:lnTo>
                  <a:cubicBezTo>
                    <a:pt x="4003" y="4787"/>
                    <a:pt x="4151" y="4956"/>
                    <a:pt x="4229" y="5158"/>
                  </a:cubicBezTo>
                  <a:cubicBezTo>
                    <a:pt x="4251" y="5213"/>
                    <a:pt x="4269" y="5266"/>
                    <a:pt x="4285" y="5311"/>
                  </a:cubicBezTo>
                  <a:cubicBezTo>
                    <a:pt x="4338" y="5476"/>
                    <a:pt x="4313" y="5657"/>
                    <a:pt x="4208" y="5794"/>
                  </a:cubicBezTo>
                  <a:cubicBezTo>
                    <a:pt x="4169" y="5843"/>
                    <a:pt x="4145" y="5892"/>
                    <a:pt x="4140" y="5935"/>
                  </a:cubicBezTo>
                  <a:cubicBezTo>
                    <a:pt x="4130" y="6019"/>
                    <a:pt x="4188" y="6059"/>
                    <a:pt x="4289" y="6059"/>
                  </a:cubicBezTo>
                  <a:cubicBezTo>
                    <a:pt x="4442" y="6059"/>
                    <a:pt x="4692" y="5968"/>
                    <a:pt x="4954" y="5800"/>
                  </a:cubicBezTo>
                  <a:cubicBezTo>
                    <a:pt x="4954" y="5800"/>
                    <a:pt x="5372" y="5515"/>
                    <a:pt x="5221" y="5338"/>
                  </a:cubicBezTo>
                  <a:cubicBezTo>
                    <a:pt x="5198" y="5313"/>
                    <a:pt x="5159" y="5300"/>
                    <a:pt x="5110" y="5300"/>
                  </a:cubicBezTo>
                  <a:cubicBezTo>
                    <a:pt x="5095" y="5300"/>
                    <a:pt x="5079" y="5302"/>
                    <a:pt x="5061" y="5304"/>
                  </a:cubicBezTo>
                  <a:cubicBezTo>
                    <a:pt x="5039" y="5307"/>
                    <a:pt x="5016" y="5308"/>
                    <a:pt x="4993" y="5308"/>
                  </a:cubicBezTo>
                  <a:cubicBezTo>
                    <a:pt x="4832" y="5308"/>
                    <a:pt x="4678" y="5239"/>
                    <a:pt x="4576" y="5111"/>
                  </a:cubicBezTo>
                  <a:cubicBezTo>
                    <a:pt x="4550" y="5080"/>
                    <a:pt x="4525" y="5047"/>
                    <a:pt x="4498" y="5010"/>
                  </a:cubicBezTo>
                  <a:cubicBezTo>
                    <a:pt x="4378" y="4847"/>
                    <a:pt x="4312" y="4649"/>
                    <a:pt x="4280" y="4464"/>
                  </a:cubicBezTo>
                  <a:cubicBezTo>
                    <a:pt x="4446" y="4359"/>
                    <a:pt x="4588" y="4219"/>
                    <a:pt x="4655" y="4042"/>
                  </a:cubicBezTo>
                  <a:cubicBezTo>
                    <a:pt x="4704" y="3910"/>
                    <a:pt x="4760" y="3784"/>
                    <a:pt x="4816" y="3664"/>
                  </a:cubicBezTo>
                  <a:cubicBezTo>
                    <a:pt x="4872" y="3657"/>
                    <a:pt x="4934" y="3651"/>
                    <a:pt x="4998" y="3651"/>
                  </a:cubicBezTo>
                  <a:cubicBezTo>
                    <a:pt x="5107" y="3651"/>
                    <a:pt x="5222" y="3667"/>
                    <a:pt x="5325" y="3713"/>
                  </a:cubicBezTo>
                  <a:cubicBezTo>
                    <a:pt x="5473" y="3778"/>
                    <a:pt x="5559" y="3835"/>
                    <a:pt x="5608" y="3878"/>
                  </a:cubicBezTo>
                  <a:cubicBezTo>
                    <a:pt x="5599" y="3980"/>
                    <a:pt x="5605" y="4067"/>
                    <a:pt x="5642" y="4112"/>
                  </a:cubicBezTo>
                  <a:cubicBezTo>
                    <a:pt x="5657" y="4131"/>
                    <a:pt x="5674" y="4140"/>
                    <a:pt x="5693" y="4140"/>
                  </a:cubicBezTo>
                  <a:cubicBezTo>
                    <a:pt x="5779" y="4140"/>
                    <a:pt x="5895" y="3946"/>
                    <a:pt x="5954" y="3676"/>
                  </a:cubicBezTo>
                  <a:cubicBezTo>
                    <a:pt x="5954" y="3676"/>
                    <a:pt x="6013" y="3353"/>
                    <a:pt x="5864" y="3341"/>
                  </a:cubicBezTo>
                  <a:cubicBezTo>
                    <a:pt x="5862" y="3341"/>
                    <a:pt x="5860" y="3341"/>
                    <a:pt x="5859" y="3341"/>
                  </a:cubicBezTo>
                  <a:cubicBezTo>
                    <a:pt x="5805" y="3341"/>
                    <a:pt x="5746" y="3424"/>
                    <a:pt x="5697" y="3536"/>
                  </a:cubicBezTo>
                  <a:cubicBezTo>
                    <a:pt x="5671" y="3540"/>
                    <a:pt x="5639" y="3542"/>
                    <a:pt x="5601" y="3542"/>
                  </a:cubicBezTo>
                  <a:cubicBezTo>
                    <a:pt x="5544" y="3542"/>
                    <a:pt x="5471" y="3537"/>
                    <a:pt x="5379" y="3523"/>
                  </a:cubicBezTo>
                  <a:cubicBezTo>
                    <a:pt x="5222" y="3501"/>
                    <a:pt x="5080" y="3417"/>
                    <a:pt x="4968" y="3330"/>
                  </a:cubicBezTo>
                  <a:cubicBezTo>
                    <a:pt x="5098" y="3025"/>
                    <a:pt x="5171" y="2729"/>
                    <a:pt x="5042" y="2367"/>
                  </a:cubicBezTo>
                  <a:cubicBezTo>
                    <a:pt x="5027" y="2327"/>
                    <a:pt x="5012" y="2286"/>
                    <a:pt x="4995" y="2246"/>
                  </a:cubicBezTo>
                  <a:cubicBezTo>
                    <a:pt x="5105" y="2120"/>
                    <a:pt x="5247" y="1997"/>
                    <a:pt x="5415" y="1931"/>
                  </a:cubicBezTo>
                  <a:cubicBezTo>
                    <a:pt x="5607" y="1856"/>
                    <a:pt x="5738" y="1830"/>
                    <a:pt x="5820" y="1823"/>
                  </a:cubicBezTo>
                  <a:cubicBezTo>
                    <a:pt x="5901" y="1924"/>
                    <a:pt x="5989" y="1997"/>
                    <a:pt x="6062" y="2006"/>
                  </a:cubicBezTo>
                  <a:cubicBezTo>
                    <a:pt x="6067" y="2007"/>
                    <a:pt x="6072" y="2007"/>
                    <a:pt x="6076" y="2007"/>
                  </a:cubicBezTo>
                  <a:cubicBezTo>
                    <a:pt x="6235" y="2007"/>
                    <a:pt x="6176" y="1679"/>
                    <a:pt x="5950" y="1328"/>
                  </a:cubicBezTo>
                  <a:cubicBezTo>
                    <a:pt x="5950" y="1328"/>
                    <a:pt x="5779" y="1079"/>
                    <a:pt x="5638" y="1079"/>
                  </a:cubicBezTo>
                  <a:cubicBezTo>
                    <a:pt x="5612" y="1079"/>
                    <a:pt x="5588" y="1087"/>
                    <a:pt x="5565" y="1106"/>
                  </a:cubicBezTo>
                  <a:cubicBezTo>
                    <a:pt x="5510" y="1151"/>
                    <a:pt x="5532" y="1284"/>
                    <a:pt x="5591" y="1431"/>
                  </a:cubicBezTo>
                  <a:cubicBezTo>
                    <a:pt x="5539" y="1499"/>
                    <a:pt x="5449" y="1592"/>
                    <a:pt x="5293" y="1709"/>
                  </a:cubicBezTo>
                  <a:cubicBezTo>
                    <a:pt x="5152" y="1814"/>
                    <a:pt x="4977" y="1867"/>
                    <a:pt x="4817" y="1894"/>
                  </a:cubicBezTo>
                  <a:cubicBezTo>
                    <a:pt x="4604" y="1550"/>
                    <a:pt x="4302" y="1275"/>
                    <a:pt x="3912" y="1150"/>
                  </a:cubicBezTo>
                  <a:cubicBezTo>
                    <a:pt x="3910" y="1021"/>
                    <a:pt x="3927" y="882"/>
                    <a:pt x="3983" y="758"/>
                  </a:cubicBezTo>
                  <a:cubicBezTo>
                    <a:pt x="3998" y="725"/>
                    <a:pt x="4011" y="696"/>
                    <a:pt x="4026" y="666"/>
                  </a:cubicBezTo>
                  <a:cubicBezTo>
                    <a:pt x="4088" y="536"/>
                    <a:pt x="4214" y="446"/>
                    <a:pt x="4357" y="422"/>
                  </a:cubicBezTo>
                  <a:cubicBezTo>
                    <a:pt x="4397" y="414"/>
                    <a:pt x="4430" y="402"/>
                    <a:pt x="4453" y="385"/>
                  </a:cubicBezTo>
                  <a:cubicBezTo>
                    <a:pt x="4582" y="283"/>
                    <a:pt x="4325" y="100"/>
                    <a:pt x="3936" y="15"/>
                  </a:cubicBezTo>
                  <a:cubicBezTo>
                    <a:pt x="3936" y="15"/>
                    <a:pt x="3861" y="1"/>
                    <a:pt x="37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5887771" y="3323754"/>
              <a:ext cx="204992" cy="198123"/>
            </a:xfrm>
            <a:custGeom>
              <a:avLst/>
              <a:gdLst/>
              <a:ahLst/>
              <a:cxnLst/>
              <a:rect l="l" t="t" r="r" b="b"/>
              <a:pathLst>
                <a:path w="3372" h="3259" extrusionOk="0">
                  <a:moveTo>
                    <a:pt x="1441" y="1"/>
                  </a:moveTo>
                  <a:lnTo>
                    <a:pt x="819" y="176"/>
                  </a:lnTo>
                  <a:cubicBezTo>
                    <a:pt x="819" y="176"/>
                    <a:pt x="328" y="482"/>
                    <a:pt x="328" y="525"/>
                  </a:cubicBezTo>
                  <a:cubicBezTo>
                    <a:pt x="328" y="568"/>
                    <a:pt x="175" y="1023"/>
                    <a:pt x="175" y="1023"/>
                  </a:cubicBezTo>
                  <a:lnTo>
                    <a:pt x="0" y="1578"/>
                  </a:lnTo>
                  <a:lnTo>
                    <a:pt x="56" y="2063"/>
                  </a:lnTo>
                  <a:lnTo>
                    <a:pt x="406" y="2682"/>
                  </a:lnTo>
                  <a:lnTo>
                    <a:pt x="974" y="3006"/>
                  </a:lnTo>
                  <a:lnTo>
                    <a:pt x="1437" y="3258"/>
                  </a:lnTo>
                  <a:lnTo>
                    <a:pt x="2385" y="3048"/>
                  </a:lnTo>
                  <a:lnTo>
                    <a:pt x="2663" y="2773"/>
                  </a:lnTo>
                  <a:lnTo>
                    <a:pt x="3118" y="2331"/>
                  </a:lnTo>
                  <a:lnTo>
                    <a:pt x="3191" y="2119"/>
                  </a:lnTo>
                  <a:lnTo>
                    <a:pt x="3286" y="1940"/>
                  </a:lnTo>
                  <a:lnTo>
                    <a:pt x="3350" y="1692"/>
                  </a:lnTo>
                  <a:lnTo>
                    <a:pt x="3372" y="1488"/>
                  </a:lnTo>
                  <a:lnTo>
                    <a:pt x="3297" y="930"/>
                  </a:lnTo>
                  <a:lnTo>
                    <a:pt x="2999" y="580"/>
                  </a:lnTo>
                  <a:lnTo>
                    <a:pt x="2538" y="95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5793786" y="3242353"/>
              <a:ext cx="379041" cy="368403"/>
            </a:xfrm>
            <a:custGeom>
              <a:avLst/>
              <a:gdLst/>
              <a:ahLst/>
              <a:cxnLst/>
              <a:rect l="l" t="t" r="r" b="b"/>
              <a:pathLst>
                <a:path w="6235" h="6060" extrusionOk="0">
                  <a:moveTo>
                    <a:pt x="2534" y="1745"/>
                  </a:moveTo>
                  <a:cubicBezTo>
                    <a:pt x="2755" y="1745"/>
                    <a:pt x="2630" y="2101"/>
                    <a:pt x="2630" y="2101"/>
                  </a:cubicBezTo>
                  <a:cubicBezTo>
                    <a:pt x="2618" y="2143"/>
                    <a:pt x="2591" y="2192"/>
                    <a:pt x="2533" y="2192"/>
                  </a:cubicBezTo>
                  <a:cubicBezTo>
                    <a:pt x="2495" y="2192"/>
                    <a:pt x="2445" y="2172"/>
                    <a:pt x="2377" y="2116"/>
                  </a:cubicBezTo>
                  <a:cubicBezTo>
                    <a:pt x="2272" y="2030"/>
                    <a:pt x="2260" y="1918"/>
                    <a:pt x="2320" y="1841"/>
                  </a:cubicBezTo>
                  <a:cubicBezTo>
                    <a:pt x="2360" y="1787"/>
                    <a:pt x="2428" y="1751"/>
                    <a:pt x="2523" y="1746"/>
                  </a:cubicBezTo>
                  <a:cubicBezTo>
                    <a:pt x="2526" y="1745"/>
                    <a:pt x="2530" y="1745"/>
                    <a:pt x="2534" y="1745"/>
                  </a:cubicBezTo>
                  <a:close/>
                  <a:moveTo>
                    <a:pt x="3447" y="1393"/>
                  </a:moveTo>
                  <a:cubicBezTo>
                    <a:pt x="3649" y="1393"/>
                    <a:pt x="3832" y="1460"/>
                    <a:pt x="3967" y="1566"/>
                  </a:cubicBezTo>
                  <a:cubicBezTo>
                    <a:pt x="4064" y="1638"/>
                    <a:pt x="4136" y="1729"/>
                    <a:pt x="4175" y="1826"/>
                  </a:cubicBezTo>
                  <a:cubicBezTo>
                    <a:pt x="4283" y="2100"/>
                    <a:pt x="4036" y="2262"/>
                    <a:pt x="4036" y="2262"/>
                  </a:cubicBezTo>
                  <a:cubicBezTo>
                    <a:pt x="3959" y="2304"/>
                    <a:pt x="3860" y="2323"/>
                    <a:pt x="3753" y="2323"/>
                  </a:cubicBezTo>
                  <a:cubicBezTo>
                    <a:pt x="3379" y="2323"/>
                    <a:pt x="2898" y="2103"/>
                    <a:pt x="2829" y="1881"/>
                  </a:cubicBezTo>
                  <a:cubicBezTo>
                    <a:pt x="2742" y="1596"/>
                    <a:pt x="2888" y="1477"/>
                    <a:pt x="3294" y="1406"/>
                  </a:cubicBezTo>
                  <a:cubicBezTo>
                    <a:pt x="3303" y="1405"/>
                    <a:pt x="3313" y="1404"/>
                    <a:pt x="3320" y="1402"/>
                  </a:cubicBezTo>
                  <a:cubicBezTo>
                    <a:pt x="3363" y="1396"/>
                    <a:pt x="3405" y="1393"/>
                    <a:pt x="3447" y="1393"/>
                  </a:cubicBezTo>
                  <a:close/>
                  <a:moveTo>
                    <a:pt x="3208" y="2403"/>
                  </a:moveTo>
                  <a:cubicBezTo>
                    <a:pt x="3437" y="2403"/>
                    <a:pt x="3684" y="2507"/>
                    <a:pt x="3750" y="2691"/>
                  </a:cubicBezTo>
                  <a:cubicBezTo>
                    <a:pt x="3853" y="2983"/>
                    <a:pt x="3583" y="3252"/>
                    <a:pt x="3583" y="3252"/>
                  </a:cubicBezTo>
                  <a:cubicBezTo>
                    <a:pt x="3487" y="3360"/>
                    <a:pt x="3342" y="3395"/>
                    <a:pt x="3198" y="3395"/>
                  </a:cubicBezTo>
                  <a:cubicBezTo>
                    <a:pt x="3087" y="3395"/>
                    <a:pt x="2977" y="3374"/>
                    <a:pt x="2889" y="3349"/>
                  </a:cubicBezTo>
                  <a:cubicBezTo>
                    <a:pt x="2688" y="3290"/>
                    <a:pt x="2642" y="2716"/>
                    <a:pt x="2866" y="2512"/>
                  </a:cubicBezTo>
                  <a:cubicBezTo>
                    <a:pt x="2948" y="2438"/>
                    <a:pt x="3075" y="2403"/>
                    <a:pt x="3208" y="2403"/>
                  </a:cubicBezTo>
                  <a:close/>
                  <a:moveTo>
                    <a:pt x="4511" y="2267"/>
                  </a:moveTo>
                  <a:cubicBezTo>
                    <a:pt x="4568" y="2267"/>
                    <a:pt x="4631" y="2293"/>
                    <a:pt x="4699" y="2348"/>
                  </a:cubicBezTo>
                  <a:cubicBezTo>
                    <a:pt x="4751" y="2387"/>
                    <a:pt x="4786" y="2443"/>
                    <a:pt x="4808" y="2503"/>
                  </a:cubicBezTo>
                  <a:cubicBezTo>
                    <a:pt x="4895" y="2736"/>
                    <a:pt x="4821" y="3073"/>
                    <a:pt x="4821" y="3073"/>
                  </a:cubicBezTo>
                  <a:cubicBezTo>
                    <a:pt x="4817" y="3098"/>
                    <a:pt x="4806" y="3129"/>
                    <a:pt x="4789" y="3162"/>
                  </a:cubicBezTo>
                  <a:cubicBezTo>
                    <a:pt x="4749" y="3236"/>
                    <a:pt x="4681" y="3318"/>
                    <a:pt x="4600" y="3374"/>
                  </a:cubicBezTo>
                  <a:cubicBezTo>
                    <a:pt x="4544" y="3413"/>
                    <a:pt x="4485" y="3439"/>
                    <a:pt x="4427" y="3439"/>
                  </a:cubicBezTo>
                  <a:cubicBezTo>
                    <a:pt x="4414" y="3439"/>
                    <a:pt x="4402" y="3438"/>
                    <a:pt x="4390" y="3436"/>
                  </a:cubicBezTo>
                  <a:cubicBezTo>
                    <a:pt x="4204" y="3401"/>
                    <a:pt x="4073" y="3028"/>
                    <a:pt x="4181" y="2671"/>
                  </a:cubicBezTo>
                  <a:cubicBezTo>
                    <a:pt x="4249" y="2452"/>
                    <a:pt x="4339" y="2310"/>
                    <a:pt x="4454" y="2276"/>
                  </a:cubicBezTo>
                  <a:cubicBezTo>
                    <a:pt x="4472" y="2270"/>
                    <a:pt x="4491" y="2267"/>
                    <a:pt x="4511" y="2267"/>
                  </a:cubicBezTo>
                  <a:close/>
                  <a:moveTo>
                    <a:pt x="2137" y="2110"/>
                  </a:moveTo>
                  <a:cubicBezTo>
                    <a:pt x="2419" y="2110"/>
                    <a:pt x="2481" y="2672"/>
                    <a:pt x="2516" y="2962"/>
                  </a:cubicBezTo>
                  <a:cubicBezTo>
                    <a:pt x="2551" y="3259"/>
                    <a:pt x="2406" y="3383"/>
                    <a:pt x="2406" y="3383"/>
                  </a:cubicBezTo>
                  <a:cubicBezTo>
                    <a:pt x="2323" y="3493"/>
                    <a:pt x="2237" y="3536"/>
                    <a:pt x="2155" y="3536"/>
                  </a:cubicBezTo>
                  <a:cubicBezTo>
                    <a:pt x="1906" y="3536"/>
                    <a:pt x="1692" y="3134"/>
                    <a:pt x="1717" y="2938"/>
                  </a:cubicBezTo>
                  <a:cubicBezTo>
                    <a:pt x="1721" y="2923"/>
                    <a:pt x="1721" y="2907"/>
                    <a:pt x="1725" y="2890"/>
                  </a:cubicBezTo>
                  <a:lnTo>
                    <a:pt x="1725" y="2888"/>
                  </a:lnTo>
                  <a:cubicBezTo>
                    <a:pt x="1747" y="2708"/>
                    <a:pt x="1785" y="2435"/>
                    <a:pt x="1893" y="2265"/>
                  </a:cubicBezTo>
                  <a:cubicBezTo>
                    <a:pt x="1947" y="2180"/>
                    <a:pt x="2017" y="2121"/>
                    <a:pt x="2112" y="2112"/>
                  </a:cubicBezTo>
                  <a:cubicBezTo>
                    <a:pt x="2121" y="2111"/>
                    <a:pt x="2129" y="2110"/>
                    <a:pt x="2137" y="2110"/>
                  </a:cubicBezTo>
                  <a:close/>
                  <a:moveTo>
                    <a:pt x="4191" y="3653"/>
                  </a:moveTo>
                  <a:cubicBezTo>
                    <a:pt x="4221" y="3653"/>
                    <a:pt x="4254" y="3661"/>
                    <a:pt x="4285" y="3679"/>
                  </a:cubicBezTo>
                  <a:cubicBezTo>
                    <a:pt x="4434" y="3765"/>
                    <a:pt x="4342" y="3839"/>
                    <a:pt x="4342" y="3839"/>
                  </a:cubicBezTo>
                  <a:cubicBezTo>
                    <a:pt x="4327" y="3887"/>
                    <a:pt x="4292" y="3920"/>
                    <a:pt x="4249" y="3940"/>
                  </a:cubicBezTo>
                  <a:cubicBezTo>
                    <a:pt x="4220" y="3953"/>
                    <a:pt x="4187" y="3959"/>
                    <a:pt x="4156" y="3959"/>
                  </a:cubicBezTo>
                  <a:cubicBezTo>
                    <a:pt x="4104" y="3959"/>
                    <a:pt x="4055" y="3941"/>
                    <a:pt x="4028" y="3903"/>
                  </a:cubicBezTo>
                  <a:lnTo>
                    <a:pt x="4027" y="3903"/>
                  </a:lnTo>
                  <a:cubicBezTo>
                    <a:pt x="4019" y="3892"/>
                    <a:pt x="4014" y="3880"/>
                    <a:pt x="4010" y="3866"/>
                  </a:cubicBezTo>
                  <a:cubicBezTo>
                    <a:pt x="3983" y="3760"/>
                    <a:pt x="4078" y="3653"/>
                    <a:pt x="4191" y="3653"/>
                  </a:cubicBezTo>
                  <a:close/>
                  <a:moveTo>
                    <a:pt x="2476" y="3568"/>
                  </a:moveTo>
                  <a:cubicBezTo>
                    <a:pt x="2527" y="3568"/>
                    <a:pt x="2570" y="3582"/>
                    <a:pt x="2595" y="3614"/>
                  </a:cubicBezTo>
                  <a:cubicBezTo>
                    <a:pt x="2675" y="3722"/>
                    <a:pt x="2609" y="3902"/>
                    <a:pt x="2609" y="3902"/>
                  </a:cubicBezTo>
                  <a:cubicBezTo>
                    <a:pt x="2557" y="4000"/>
                    <a:pt x="2491" y="4037"/>
                    <a:pt x="2426" y="4037"/>
                  </a:cubicBezTo>
                  <a:cubicBezTo>
                    <a:pt x="2288" y="4037"/>
                    <a:pt x="2155" y="3872"/>
                    <a:pt x="2175" y="3763"/>
                  </a:cubicBezTo>
                  <a:cubicBezTo>
                    <a:pt x="2196" y="3650"/>
                    <a:pt x="2355" y="3568"/>
                    <a:pt x="2476" y="3568"/>
                  </a:cubicBezTo>
                  <a:close/>
                  <a:moveTo>
                    <a:pt x="3361" y="3607"/>
                  </a:moveTo>
                  <a:cubicBezTo>
                    <a:pt x="3573" y="3607"/>
                    <a:pt x="3855" y="3786"/>
                    <a:pt x="3917" y="3951"/>
                  </a:cubicBezTo>
                  <a:cubicBezTo>
                    <a:pt x="3926" y="3976"/>
                    <a:pt x="3930" y="4001"/>
                    <a:pt x="3929" y="4024"/>
                  </a:cubicBezTo>
                  <a:cubicBezTo>
                    <a:pt x="3918" y="4220"/>
                    <a:pt x="3707" y="4324"/>
                    <a:pt x="3707" y="4324"/>
                  </a:cubicBezTo>
                  <a:cubicBezTo>
                    <a:pt x="3639" y="4359"/>
                    <a:pt x="3561" y="4381"/>
                    <a:pt x="3482" y="4390"/>
                  </a:cubicBezTo>
                  <a:cubicBezTo>
                    <a:pt x="3449" y="4394"/>
                    <a:pt x="3416" y="4396"/>
                    <a:pt x="3383" y="4396"/>
                  </a:cubicBezTo>
                  <a:cubicBezTo>
                    <a:pt x="3153" y="4396"/>
                    <a:pt x="2924" y="4290"/>
                    <a:pt x="2875" y="4056"/>
                  </a:cubicBezTo>
                  <a:cubicBezTo>
                    <a:pt x="2799" y="3704"/>
                    <a:pt x="3055" y="3656"/>
                    <a:pt x="3300" y="3612"/>
                  </a:cubicBezTo>
                  <a:cubicBezTo>
                    <a:pt x="3319" y="3609"/>
                    <a:pt x="3340" y="3607"/>
                    <a:pt x="3361" y="3607"/>
                  </a:cubicBezTo>
                  <a:close/>
                  <a:moveTo>
                    <a:pt x="3775" y="1"/>
                  </a:moveTo>
                  <a:cubicBezTo>
                    <a:pt x="3669" y="1"/>
                    <a:pt x="3549" y="23"/>
                    <a:pt x="3540" y="121"/>
                  </a:cubicBezTo>
                  <a:cubicBezTo>
                    <a:pt x="3537" y="153"/>
                    <a:pt x="3561" y="189"/>
                    <a:pt x="3601" y="222"/>
                  </a:cubicBezTo>
                  <a:cubicBezTo>
                    <a:pt x="3724" y="322"/>
                    <a:pt x="3782" y="484"/>
                    <a:pt x="3763" y="641"/>
                  </a:cubicBezTo>
                  <a:cubicBezTo>
                    <a:pt x="3761" y="657"/>
                    <a:pt x="3757" y="675"/>
                    <a:pt x="3755" y="694"/>
                  </a:cubicBezTo>
                  <a:cubicBezTo>
                    <a:pt x="3733" y="837"/>
                    <a:pt x="3669" y="970"/>
                    <a:pt x="3594" y="1083"/>
                  </a:cubicBezTo>
                  <a:cubicBezTo>
                    <a:pt x="3537" y="1077"/>
                    <a:pt x="3478" y="1074"/>
                    <a:pt x="3417" y="1074"/>
                  </a:cubicBezTo>
                  <a:cubicBezTo>
                    <a:pt x="3170" y="1074"/>
                    <a:pt x="2896" y="1127"/>
                    <a:pt x="2597" y="1244"/>
                  </a:cubicBezTo>
                  <a:cubicBezTo>
                    <a:pt x="2570" y="1255"/>
                    <a:pt x="2541" y="1264"/>
                    <a:pt x="2513" y="1271"/>
                  </a:cubicBezTo>
                  <a:cubicBezTo>
                    <a:pt x="2368" y="1157"/>
                    <a:pt x="2215" y="997"/>
                    <a:pt x="2139" y="802"/>
                  </a:cubicBezTo>
                  <a:cubicBezTo>
                    <a:pt x="2120" y="754"/>
                    <a:pt x="2104" y="708"/>
                    <a:pt x="2092" y="669"/>
                  </a:cubicBezTo>
                  <a:cubicBezTo>
                    <a:pt x="2048" y="534"/>
                    <a:pt x="2070" y="384"/>
                    <a:pt x="2158" y="272"/>
                  </a:cubicBezTo>
                  <a:cubicBezTo>
                    <a:pt x="2189" y="231"/>
                    <a:pt x="2210" y="191"/>
                    <a:pt x="2215" y="155"/>
                  </a:cubicBezTo>
                  <a:cubicBezTo>
                    <a:pt x="2222" y="85"/>
                    <a:pt x="2173" y="51"/>
                    <a:pt x="2088" y="51"/>
                  </a:cubicBezTo>
                  <a:cubicBezTo>
                    <a:pt x="1961" y="51"/>
                    <a:pt x="1753" y="127"/>
                    <a:pt x="1536" y="266"/>
                  </a:cubicBezTo>
                  <a:cubicBezTo>
                    <a:pt x="1536" y="266"/>
                    <a:pt x="1190" y="503"/>
                    <a:pt x="1314" y="652"/>
                  </a:cubicBezTo>
                  <a:cubicBezTo>
                    <a:pt x="1333" y="673"/>
                    <a:pt x="1364" y="683"/>
                    <a:pt x="1405" y="683"/>
                  </a:cubicBezTo>
                  <a:cubicBezTo>
                    <a:pt x="1418" y="683"/>
                    <a:pt x="1431" y="682"/>
                    <a:pt x="1445" y="681"/>
                  </a:cubicBezTo>
                  <a:cubicBezTo>
                    <a:pt x="1463" y="679"/>
                    <a:pt x="1482" y="678"/>
                    <a:pt x="1500" y="678"/>
                  </a:cubicBezTo>
                  <a:cubicBezTo>
                    <a:pt x="1635" y="678"/>
                    <a:pt x="1766" y="733"/>
                    <a:pt x="1852" y="841"/>
                  </a:cubicBezTo>
                  <a:cubicBezTo>
                    <a:pt x="1872" y="867"/>
                    <a:pt x="1894" y="894"/>
                    <a:pt x="1916" y="925"/>
                  </a:cubicBezTo>
                  <a:cubicBezTo>
                    <a:pt x="2018" y="1061"/>
                    <a:pt x="2071" y="1227"/>
                    <a:pt x="2098" y="1383"/>
                  </a:cubicBezTo>
                  <a:cubicBezTo>
                    <a:pt x="2006" y="1428"/>
                    <a:pt x="1910" y="1502"/>
                    <a:pt x="1814" y="1636"/>
                  </a:cubicBezTo>
                  <a:cubicBezTo>
                    <a:pt x="1682" y="1819"/>
                    <a:pt x="1639" y="2034"/>
                    <a:pt x="1602" y="2256"/>
                  </a:cubicBezTo>
                  <a:cubicBezTo>
                    <a:pt x="1517" y="2271"/>
                    <a:pt x="1417" y="2282"/>
                    <a:pt x="1312" y="2282"/>
                  </a:cubicBezTo>
                  <a:cubicBezTo>
                    <a:pt x="1173" y="2282"/>
                    <a:pt x="1024" y="2262"/>
                    <a:pt x="890" y="2203"/>
                  </a:cubicBezTo>
                  <a:cubicBezTo>
                    <a:pt x="781" y="2155"/>
                    <a:pt x="699" y="2112"/>
                    <a:pt x="635" y="2073"/>
                  </a:cubicBezTo>
                  <a:cubicBezTo>
                    <a:pt x="570" y="2030"/>
                    <a:pt x="531" y="1957"/>
                    <a:pt x="530" y="1879"/>
                  </a:cubicBezTo>
                  <a:cubicBezTo>
                    <a:pt x="528" y="1797"/>
                    <a:pt x="515" y="1729"/>
                    <a:pt x="482" y="1690"/>
                  </a:cubicBezTo>
                  <a:cubicBezTo>
                    <a:pt x="463" y="1665"/>
                    <a:pt x="440" y="1653"/>
                    <a:pt x="416" y="1653"/>
                  </a:cubicBezTo>
                  <a:cubicBezTo>
                    <a:pt x="304" y="1653"/>
                    <a:pt x="155" y="1903"/>
                    <a:pt x="80" y="2252"/>
                  </a:cubicBezTo>
                  <a:cubicBezTo>
                    <a:pt x="80" y="2252"/>
                    <a:pt x="0" y="2667"/>
                    <a:pt x="196" y="2683"/>
                  </a:cubicBezTo>
                  <a:cubicBezTo>
                    <a:pt x="198" y="2683"/>
                    <a:pt x="200" y="2683"/>
                    <a:pt x="202" y="2683"/>
                  </a:cubicBezTo>
                  <a:cubicBezTo>
                    <a:pt x="254" y="2683"/>
                    <a:pt x="311" y="2625"/>
                    <a:pt x="360" y="2536"/>
                  </a:cubicBezTo>
                  <a:cubicBezTo>
                    <a:pt x="398" y="2467"/>
                    <a:pt x="472" y="2425"/>
                    <a:pt x="554" y="2425"/>
                  </a:cubicBezTo>
                  <a:cubicBezTo>
                    <a:pt x="555" y="2425"/>
                    <a:pt x="556" y="2425"/>
                    <a:pt x="557" y="2425"/>
                  </a:cubicBezTo>
                  <a:cubicBezTo>
                    <a:pt x="627" y="2427"/>
                    <a:pt x="714" y="2433"/>
                    <a:pt x="821" y="2449"/>
                  </a:cubicBezTo>
                  <a:cubicBezTo>
                    <a:pt x="1090" y="2487"/>
                    <a:pt x="1326" y="2666"/>
                    <a:pt x="1478" y="2809"/>
                  </a:cubicBezTo>
                  <a:lnTo>
                    <a:pt x="1466" y="2841"/>
                  </a:lnTo>
                  <a:cubicBezTo>
                    <a:pt x="1357" y="3106"/>
                    <a:pt x="1464" y="3326"/>
                    <a:pt x="1549" y="3554"/>
                  </a:cubicBezTo>
                  <a:cubicBezTo>
                    <a:pt x="1427" y="3740"/>
                    <a:pt x="1216" y="3999"/>
                    <a:pt x="934" y="4108"/>
                  </a:cubicBezTo>
                  <a:cubicBezTo>
                    <a:pt x="725" y="4188"/>
                    <a:pt x="586" y="4216"/>
                    <a:pt x="494" y="4223"/>
                  </a:cubicBezTo>
                  <a:cubicBezTo>
                    <a:pt x="406" y="4114"/>
                    <a:pt x="312" y="4036"/>
                    <a:pt x="234" y="4027"/>
                  </a:cubicBezTo>
                  <a:cubicBezTo>
                    <a:pt x="227" y="4026"/>
                    <a:pt x="221" y="4025"/>
                    <a:pt x="216" y="4025"/>
                  </a:cubicBezTo>
                  <a:cubicBezTo>
                    <a:pt x="51" y="4025"/>
                    <a:pt x="115" y="4378"/>
                    <a:pt x="359" y="4756"/>
                  </a:cubicBezTo>
                  <a:cubicBezTo>
                    <a:pt x="359" y="4756"/>
                    <a:pt x="542" y="5026"/>
                    <a:pt x="696" y="5026"/>
                  </a:cubicBezTo>
                  <a:cubicBezTo>
                    <a:pt x="723" y="5026"/>
                    <a:pt x="750" y="5017"/>
                    <a:pt x="774" y="4997"/>
                  </a:cubicBezTo>
                  <a:cubicBezTo>
                    <a:pt x="833" y="4947"/>
                    <a:pt x="811" y="4804"/>
                    <a:pt x="746" y="4645"/>
                  </a:cubicBezTo>
                  <a:cubicBezTo>
                    <a:pt x="801" y="4572"/>
                    <a:pt x="898" y="4471"/>
                    <a:pt x="1069" y="4345"/>
                  </a:cubicBezTo>
                  <a:cubicBezTo>
                    <a:pt x="1313" y="4166"/>
                    <a:pt x="1644" y="4124"/>
                    <a:pt x="1867" y="4118"/>
                  </a:cubicBezTo>
                  <a:cubicBezTo>
                    <a:pt x="2064" y="4352"/>
                    <a:pt x="2320" y="4524"/>
                    <a:pt x="2609" y="4625"/>
                  </a:cubicBezTo>
                  <a:cubicBezTo>
                    <a:pt x="2618" y="4736"/>
                    <a:pt x="2611" y="4862"/>
                    <a:pt x="2562" y="4973"/>
                  </a:cubicBezTo>
                  <a:cubicBezTo>
                    <a:pt x="2511" y="5093"/>
                    <a:pt x="2464" y="5163"/>
                    <a:pt x="2430" y="5202"/>
                  </a:cubicBezTo>
                  <a:cubicBezTo>
                    <a:pt x="2408" y="5200"/>
                    <a:pt x="2387" y="5199"/>
                    <a:pt x="2367" y="5199"/>
                  </a:cubicBezTo>
                  <a:cubicBezTo>
                    <a:pt x="2312" y="5199"/>
                    <a:pt x="2266" y="5208"/>
                    <a:pt x="2239" y="5229"/>
                  </a:cubicBezTo>
                  <a:cubicBezTo>
                    <a:pt x="2152" y="5299"/>
                    <a:pt x="2328" y="5425"/>
                    <a:pt x="2594" y="5482"/>
                  </a:cubicBezTo>
                  <a:cubicBezTo>
                    <a:pt x="2594" y="5482"/>
                    <a:pt x="2647" y="5493"/>
                    <a:pt x="2707" y="5493"/>
                  </a:cubicBezTo>
                  <a:cubicBezTo>
                    <a:pt x="2779" y="5493"/>
                    <a:pt x="2860" y="5477"/>
                    <a:pt x="2866" y="5410"/>
                  </a:cubicBezTo>
                  <a:cubicBezTo>
                    <a:pt x="2869" y="5366"/>
                    <a:pt x="2801" y="5315"/>
                    <a:pt x="2708" y="5276"/>
                  </a:cubicBezTo>
                  <a:cubicBezTo>
                    <a:pt x="2701" y="5223"/>
                    <a:pt x="2700" y="5141"/>
                    <a:pt x="2717" y="5018"/>
                  </a:cubicBezTo>
                  <a:cubicBezTo>
                    <a:pt x="2735" y="4898"/>
                    <a:pt x="2799" y="4786"/>
                    <a:pt x="2866" y="4696"/>
                  </a:cubicBezTo>
                  <a:cubicBezTo>
                    <a:pt x="2996" y="4723"/>
                    <a:pt x="3131" y="4736"/>
                    <a:pt x="3268" y="4736"/>
                  </a:cubicBezTo>
                  <a:cubicBezTo>
                    <a:pt x="3447" y="4736"/>
                    <a:pt x="3630" y="4713"/>
                    <a:pt x="3811" y="4666"/>
                  </a:cubicBezTo>
                  <a:lnTo>
                    <a:pt x="3854" y="4656"/>
                  </a:lnTo>
                  <a:cubicBezTo>
                    <a:pt x="4004" y="4787"/>
                    <a:pt x="4153" y="4957"/>
                    <a:pt x="4230" y="5158"/>
                  </a:cubicBezTo>
                  <a:cubicBezTo>
                    <a:pt x="4252" y="5213"/>
                    <a:pt x="4271" y="5266"/>
                    <a:pt x="4285" y="5312"/>
                  </a:cubicBezTo>
                  <a:cubicBezTo>
                    <a:pt x="4338" y="5476"/>
                    <a:pt x="4314" y="5658"/>
                    <a:pt x="4207" y="5793"/>
                  </a:cubicBezTo>
                  <a:cubicBezTo>
                    <a:pt x="4170" y="5843"/>
                    <a:pt x="4145" y="5891"/>
                    <a:pt x="4140" y="5935"/>
                  </a:cubicBezTo>
                  <a:cubicBezTo>
                    <a:pt x="4130" y="6019"/>
                    <a:pt x="4189" y="6059"/>
                    <a:pt x="4290" y="6059"/>
                  </a:cubicBezTo>
                  <a:cubicBezTo>
                    <a:pt x="4443" y="6059"/>
                    <a:pt x="4693" y="5968"/>
                    <a:pt x="4955" y="5800"/>
                  </a:cubicBezTo>
                  <a:cubicBezTo>
                    <a:pt x="4955" y="5800"/>
                    <a:pt x="5371" y="5515"/>
                    <a:pt x="5220" y="5339"/>
                  </a:cubicBezTo>
                  <a:cubicBezTo>
                    <a:pt x="5198" y="5313"/>
                    <a:pt x="5159" y="5300"/>
                    <a:pt x="5110" y="5300"/>
                  </a:cubicBezTo>
                  <a:cubicBezTo>
                    <a:pt x="5095" y="5300"/>
                    <a:pt x="5079" y="5301"/>
                    <a:pt x="5062" y="5304"/>
                  </a:cubicBezTo>
                  <a:cubicBezTo>
                    <a:pt x="5039" y="5306"/>
                    <a:pt x="5016" y="5308"/>
                    <a:pt x="4993" y="5308"/>
                  </a:cubicBezTo>
                  <a:cubicBezTo>
                    <a:pt x="4832" y="5308"/>
                    <a:pt x="4678" y="5238"/>
                    <a:pt x="4576" y="5111"/>
                  </a:cubicBezTo>
                  <a:cubicBezTo>
                    <a:pt x="4551" y="5080"/>
                    <a:pt x="4525" y="5046"/>
                    <a:pt x="4498" y="5010"/>
                  </a:cubicBezTo>
                  <a:cubicBezTo>
                    <a:pt x="4379" y="4847"/>
                    <a:pt x="4312" y="4649"/>
                    <a:pt x="4280" y="4464"/>
                  </a:cubicBezTo>
                  <a:cubicBezTo>
                    <a:pt x="4445" y="4358"/>
                    <a:pt x="4589" y="4218"/>
                    <a:pt x="4654" y="4043"/>
                  </a:cubicBezTo>
                  <a:cubicBezTo>
                    <a:pt x="4704" y="3909"/>
                    <a:pt x="4761" y="3785"/>
                    <a:pt x="4816" y="3664"/>
                  </a:cubicBezTo>
                  <a:cubicBezTo>
                    <a:pt x="4871" y="3657"/>
                    <a:pt x="4932" y="3652"/>
                    <a:pt x="4996" y="3652"/>
                  </a:cubicBezTo>
                  <a:cubicBezTo>
                    <a:pt x="5105" y="3652"/>
                    <a:pt x="5221" y="3667"/>
                    <a:pt x="5326" y="3712"/>
                  </a:cubicBezTo>
                  <a:cubicBezTo>
                    <a:pt x="5472" y="3779"/>
                    <a:pt x="5559" y="3835"/>
                    <a:pt x="5608" y="3878"/>
                  </a:cubicBezTo>
                  <a:cubicBezTo>
                    <a:pt x="5598" y="3979"/>
                    <a:pt x="5606" y="4067"/>
                    <a:pt x="5641" y="4113"/>
                  </a:cubicBezTo>
                  <a:cubicBezTo>
                    <a:pt x="5656" y="4132"/>
                    <a:pt x="5674" y="4141"/>
                    <a:pt x="5692" y="4141"/>
                  </a:cubicBezTo>
                  <a:cubicBezTo>
                    <a:pt x="5779" y="4141"/>
                    <a:pt x="5895" y="3947"/>
                    <a:pt x="5954" y="3677"/>
                  </a:cubicBezTo>
                  <a:cubicBezTo>
                    <a:pt x="5954" y="3677"/>
                    <a:pt x="6013" y="3354"/>
                    <a:pt x="5864" y="3341"/>
                  </a:cubicBezTo>
                  <a:cubicBezTo>
                    <a:pt x="5863" y="3341"/>
                    <a:pt x="5862" y="3341"/>
                    <a:pt x="5860" y="3341"/>
                  </a:cubicBezTo>
                  <a:cubicBezTo>
                    <a:pt x="5805" y="3341"/>
                    <a:pt x="5746" y="3424"/>
                    <a:pt x="5697" y="3537"/>
                  </a:cubicBezTo>
                  <a:cubicBezTo>
                    <a:pt x="5673" y="3540"/>
                    <a:pt x="5642" y="3542"/>
                    <a:pt x="5606" y="3542"/>
                  </a:cubicBezTo>
                  <a:cubicBezTo>
                    <a:pt x="5547" y="3542"/>
                    <a:pt x="5473" y="3537"/>
                    <a:pt x="5380" y="3523"/>
                  </a:cubicBezTo>
                  <a:cubicBezTo>
                    <a:pt x="5222" y="3500"/>
                    <a:pt x="5079" y="3417"/>
                    <a:pt x="4968" y="3330"/>
                  </a:cubicBezTo>
                  <a:cubicBezTo>
                    <a:pt x="5098" y="3026"/>
                    <a:pt x="5171" y="2730"/>
                    <a:pt x="5042" y="2367"/>
                  </a:cubicBezTo>
                  <a:cubicBezTo>
                    <a:pt x="5027" y="2327"/>
                    <a:pt x="5012" y="2286"/>
                    <a:pt x="4994" y="2246"/>
                  </a:cubicBezTo>
                  <a:cubicBezTo>
                    <a:pt x="5105" y="2121"/>
                    <a:pt x="5246" y="1997"/>
                    <a:pt x="5414" y="1931"/>
                  </a:cubicBezTo>
                  <a:cubicBezTo>
                    <a:pt x="5607" y="1855"/>
                    <a:pt x="5737" y="1831"/>
                    <a:pt x="5821" y="1823"/>
                  </a:cubicBezTo>
                  <a:cubicBezTo>
                    <a:pt x="5902" y="1924"/>
                    <a:pt x="5989" y="1997"/>
                    <a:pt x="6061" y="2007"/>
                  </a:cubicBezTo>
                  <a:cubicBezTo>
                    <a:pt x="6066" y="2008"/>
                    <a:pt x="6071" y="2008"/>
                    <a:pt x="6075" y="2008"/>
                  </a:cubicBezTo>
                  <a:cubicBezTo>
                    <a:pt x="6235" y="2008"/>
                    <a:pt x="6177" y="1681"/>
                    <a:pt x="5950" y="1329"/>
                  </a:cubicBezTo>
                  <a:cubicBezTo>
                    <a:pt x="5950" y="1329"/>
                    <a:pt x="5779" y="1079"/>
                    <a:pt x="5637" y="1079"/>
                  </a:cubicBezTo>
                  <a:cubicBezTo>
                    <a:pt x="5612" y="1079"/>
                    <a:pt x="5587" y="1087"/>
                    <a:pt x="5565" y="1106"/>
                  </a:cubicBezTo>
                  <a:cubicBezTo>
                    <a:pt x="5510" y="1152"/>
                    <a:pt x="5532" y="1284"/>
                    <a:pt x="5591" y="1432"/>
                  </a:cubicBezTo>
                  <a:cubicBezTo>
                    <a:pt x="5539" y="1499"/>
                    <a:pt x="5450" y="1592"/>
                    <a:pt x="5294" y="1709"/>
                  </a:cubicBezTo>
                  <a:cubicBezTo>
                    <a:pt x="5152" y="1814"/>
                    <a:pt x="4977" y="1868"/>
                    <a:pt x="4817" y="1895"/>
                  </a:cubicBezTo>
                  <a:cubicBezTo>
                    <a:pt x="4603" y="1551"/>
                    <a:pt x="4303" y="1276"/>
                    <a:pt x="3911" y="1151"/>
                  </a:cubicBezTo>
                  <a:cubicBezTo>
                    <a:pt x="3910" y="1022"/>
                    <a:pt x="3928" y="883"/>
                    <a:pt x="3982" y="759"/>
                  </a:cubicBezTo>
                  <a:cubicBezTo>
                    <a:pt x="3997" y="726"/>
                    <a:pt x="4010" y="696"/>
                    <a:pt x="4025" y="667"/>
                  </a:cubicBezTo>
                  <a:cubicBezTo>
                    <a:pt x="4089" y="535"/>
                    <a:pt x="4214" y="447"/>
                    <a:pt x="4358" y="421"/>
                  </a:cubicBezTo>
                  <a:cubicBezTo>
                    <a:pt x="4397" y="415"/>
                    <a:pt x="4429" y="403"/>
                    <a:pt x="4454" y="385"/>
                  </a:cubicBezTo>
                  <a:cubicBezTo>
                    <a:pt x="4583" y="282"/>
                    <a:pt x="4326" y="99"/>
                    <a:pt x="3937" y="15"/>
                  </a:cubicBezTo>
                  <a:cubicBezTo>
                    <a:pt x="3937" y="15"/>
                    <a:pt x="3861" y="1"/>
                    <a:pt x="3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" name="Google Shape;280;p31"/>
            <p:cNvGrpSpPr/>
            <p:nvPr/>
          </p:nvGrpSpPr>
          <p:grpSpPr>
            <a:xfrm>
              <a:off x="5612503" y="1899445"/>
              <a:ext cx="1967248" cy="1613617"/>
              <a:chOff x="5612503" y="1899445"/>
              <a:chExt cx="1967248" cy="1613617"/>
            </a:xfrm>
          </p:grpSpPr>
          <p:sp>
            <p:nvSpPr>
              <p:cNvPr id="281" name="Google Shape;281;p31"/>
              <p:cNvSpPr/>
              <p:nvPr/>
            </p:nvSpPr>
            <p:spPr>
              <a:xfrm>
                <a:off x="7518837" y="2866655"/>
                <a:ext cx="60914" cy="6091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501" y="1"/>
                    </a:moveTo>
                    <a:cubicBezTo>
                      <a:pt x="226" y="1"/>
                      <a:pt x="1" y="224"/>
                      <a:pt x="1" y="501"/>
                    </a:cubicBezTo>
                    <a:cubicBezTo>
                      <a:pt x="1" y="777"/>
                      <a:pt x="224" y="1002"/>
                      <a:pt x="501" y="1002"/>
                    </a:cubicBezTo>
                    <a:cubicBezTo>
                      <a:pt x="777" y="1002"/>
                      <a:pt x="1002" y="778"/>
                      <a:pt x="1002" y="501"/>
                    </a:cubicBezTo>
                    <a:cubicBezTo>
                      <a:pt x="1002" y="226"/>
                      <a:pt x="777" y="1"/>
                      <a:pt x="5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1"/>
              <p:cNvSpPr/>
              <p:nvPr/>
            </p:nvSpPr>
            <p:spPr>
              <a:xfrm>
                <a:off x="7342782" y="2936749"/>
                <a:ext cx="52099" cy="52099"/>
              </a:xfrm>
              <a:custGeom>
                <a:avLst/>
                <a:gdLst/>
                <a:ahLst/>
                <a:cxnLst/>
                <a:rect l="l" t="t" r="r" b="b"/>
                <a:pathLst>
                  <a:path w="857" h="857" extrusionOk="0">
                    <a:moveTo>
                      <a:pt x="428" y="1"/>
                    </a:moveTo>
                    <a:cubicBezTo>
                      <a:pt x="191" y="1"/>
                      <a:pt x="1" y="192"/>
                      <a:pt x="1" y="429"/>
                    </a:cubicBezTo>
                    <a:cubicBezTo>
                      <a:pt x="1" y="666"/>
                      <a:pt x="191" y="857"/>
                      <a:pt x="428" y="857"/>
                    </a:cubicBezTo>
                    <a:cubicBezTo>
                      <a:pt x="665" y="857"/>
                      <a:pt x="857" y="666"/>
                      <a:pt x="857" y="429"/>
                    </a:cubicBezTo>
                    <a:cubicBezTo>
                      <a:pt x="857" y="193"/>
                      <a:pt x="665" y="2"/>
                      <a:pt x="4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1"/>
              <p:cNvSpPr/>
              <p:nvPr/>
            </p:nvSpPr>
            <p:spPr>
              <a:xfrm>
                <a:off x="6820208" y="3283388"/>
                <a:ext cx="52099" cy="52099"/>
              </a:xfrm>
              <a:custGeom>
                <a:avLst/>
                <a:gdLst/>
                <a:ahLst/>
                <a:cxnLst/>
                <a:rect l="l" t="t" r="r" b="b"/>
                <a:pathLst>
                  <a:path w="857" h="857" extrusionOk="0">
                    <a:moveTo>
                      <a:pt x="428" y="0"/>
                    </a:moveTo>
                    <a:cubicBezTo>
                      <a:pt x="191" y="0"/>
                      <a:pt x="0" y="192"/>
                      <a:pt x="0" y="429"/>
                    </a:cubicBezTo>
                    <a:cubicBezTo>
                      <a:pt x="0" y="666"/>
                      <a:pt x="191" y="856"/>
                      <a:pt x="428" y="856"/>
                    </a:cubicBezTo>
                    <a:cubicBezTo>
                      <a:pt x="664" y="856"/>
                      <a:pt x="856" y="666"/>
                      <a:pt x="856" y="429"/>
                    </a:cubicBezTo>
                    <a:cubicBezTo>
                      <a:pt x="856" y="192"/>
                      <a:pt x="663" y="0"/>
                      <a:pt x="4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1"/>
              <p:cNvSpPr/>
              <p:nvPr/>
            </p:nvSpPr>
            <p:spPr>
              <a:xfrm>
                <a:off x="6868234" y="2232406"/>
                <a:ext cx="60914" cy="6091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501" y="1"/>
                    </a:moveTo>
                    <a:cubicBezTo>
                      <a:pt x="224" y="1"/>
                      <a:pt x="0" y="223"/>
                      <a:pt x="0" y="501"/>
                    </a:cubicBezTo>
                    <a:cubicBezTo>
                      <a:pt x="0" y="777"/>
                      <a:pt x="223" y="1002"/>
                      <a:pt x="501" y="1002"/>
                    </a:cubicBezTo>
                    <a:cubicBezTo>
                      <a:pt x="777" y="1002"/>
                      <a:pt x="1002" y="778"/>
                      <a:pt x="1002" y="501"/>
                    </a:cubicBezTo>
                    <a:cubicBezTo>
                      <a:pt x="1002" y="224"/>
                      <a:pt x="777" y="1"/>
                      <a:pt x="5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1"/>
              <p:cNvSpPr/>
              <p:nvPr/>
            </p:nvSpPr>
            <p:spPr>
              <a:xfrm>
                <a:off x="6313988" y="2024921"/>
                <a:ext cx="60975" cy="60914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02" extrusionOk="0">
                    <a:moveTo>
                      <a:pt x="503" y="1"/>
                    </a:moveTo>
                    <a:cubicBezTo>
                      <a:pt x="503" y="1"/>
                      <a:pt x="502" y="1"/>
                      <a:pt x="502" y="1"/>
                    </a:cubicBezTo>
                    <a:cubicBezTo>
                      <a:pt x="226" y="1"/>
                      <a:pt x="1" y="224"/>
                      <a:pt x="1" y="501"/>
                    </a:cubicBezTo>
                    <a:cubicBezTo>
                      <a:pt x="1" y="777"/>
                      <a:pt x="225" y="1002"/>
                      <a:pt x="502" y="1002"/>
                    </a:cubicBezTo>
                    <a:cubicBezTo>
                      <a:pt x="777" y="1002"/>
                      <a:pt x="1002" y="778"/>
                      <a:pt x="1002" y="501"/>
                    </a:cubicBezTo>
                    <a:cubicBezTo>
                      <a:pt x="1002" y="224"/>
                      <a:pt x="778" y="1"/>
                      <a:pt x="5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1"/>
              <p:cNvSpPr/>
              <p:nvPr/>
            </p:nvSpPr>
            <p:spPr>
              <a:xfrm>
                <a:off x="6303106" y="3222960"/>
                <a:ext cx="60914" cy="6091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501" y="1"/>
                    </a:moveTo>
                    <a:cubicBezTo>
                      <a:pt x="224" y="1"/>
                      <a:pt x="0" y="224"/>
                      <a:pt x="0" y="501"/>
                    </a:cubicBezTo>
                    <a:cubicBezTo>
                      <a:pt x="0" y="777"/>
                      <a:pt x="223" y="1002"/>
                      <a:pt x="501" y="1002"/>
                    </a:cubicBezTo>
                    <a:cubicBezTo>
                      <a:pt x="776" y="1002"/>
                      <a:pt x="1001" y="778"/>
                      <a:pt x="1001" y="501"/>
                    </a:cubicBezTo>
                    <a:cubicBezTo>
                      <a:pt x="1001" y="225"/>
                      <a:pt x="776" y="1"/>
                      <a:pt x="5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1"/>
              <p:cNvSpPr/>
              <p:nvPr/>
            </p:nvSpPr>
            <p:spPr>
              <a:xfrm>
                <a:off x="7161437" y="3452087"/>
                <a:ext cx="60914" cy="60975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3" extrusionOk="0">
                    <a:moveTo>
                      <a:pt x="501" y="1"/>
                    </a:moveTo>
                    <a:cubicBezTo>
                      <a:pt x="224" y="1"/>
                      <a:pt x="1" y="224"/>
                      <a:pt x="1" y="501"/>
                    </a:cubicBezTo>
                    <a:cubicBezTo>
                      <a:pt x="1" y="777"/>
                      <a:pt x="223" y="1002"/>
                      <a:pt x="501" y="1002"/>
                    </a:cubicBezTo>
                    <a:cubicBezTo>
                      <a:pt x="777" y="1002"/>
                      <a:pt x="1002" y="778"/>
                      <a:pt x="1002" y="501"/>
                    </a:cubicBezTo>
                    <a:cubicBezTo>
                      <a:pt x="1002" y="226"/>
                      <a:pt x="777" y="1"/>
                      <a:pt x="5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1"/>
              <p:cNvSpPr/>
              <p:nvPr/>
            </p:nvSpPr>
            <p:spPr>
              <a:xfrm>
                <a:off x="5612503" y="3250195"/>
                <a:ext cx="60914" cy="6091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501" y="1"/>
                    </a:moveTo>
                    <a:cubicBezTo>
                      <a:pt x="224" y="1"/>
                      <a:pt x="0" y="224"/>
                      <a:pt x="0" y="501"/>
                    </a:cubicBezTo>
                    <a:cubicBezTo>
                      <a:pt x="0" y="778"/>
                      <a:pt x="224" y="1002"/>
                      <a:pt x="501" y="1002"/>
                    </a:cubicBezTo>
                    <a:cubicBezTo>
                      <a:pt x="777" y="1002"/>
                      <a:pt x="1001" y="778"/>
                      <a:pt x="1001" y="501"/>
                    </a:cubicBezTo>
                    <a:cubicBezTo>
                      <a:pt x="1001" y="224"/>
                      <a:pt x="777" y="1"/>
                      <a:pt x="5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1"/>
              <p:cNvSpPr/>
              <p:nvPr/>
            </p:nvSpPr>
            <p:spPr>
              <a:xfrm>
                <a:off x="7368801" y="2684399"/>
                <a:ext cx="90581" cy="9052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89" extrusionOk="0">
                    <a:moveTo>
                      <a:pt x="744" y="0"/>
                    </a:moveTo>
                    <a:cubicBezTo>
                      <a:pt x="334" y="0"/>
                      <a:pt x="0" y="333"/>
                      <a:pt x="0" y="744"/>
                    </a:cubicBezTo>
                    <a:cubicBezTo>
                      <a:pt x="0" y="1156"/>
                      <a:pt x="334" y="1488"/>
                      <a:pt x="744" y="1488"/>
                    </a:cubicBezTo>
                    <a:cubicBezTo>
                      <a:pt x="1155" y="1488"/>
                      <a:pt x="1489" y="1156"/>
                      <a:pt x="1489" y="744"/>
                    </a:cubicBezTo>
                    <a:cubicBezTo>
                      <a:pt x="1489" y="333"/>
                      <a:pt x="1155" y="0"/>
                      <a:pt x="7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1"/>
              <p:cNvSpPr/>
              <p:nvPr/>
            </p:nvSpPr>
            <p:spPr>
              <a:xfrm>
                <a:off x="6325843" y="3021250"/>
                <a:ext cx="90581" cy="90581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90" extrusionOk="0">
                    <a:moveTo>
                      <a:pt x="746" y="1"/>
                    </a:moveTo>
                    <a:cubicBezTo>
                      <a:pt x="335" y="1"/>
                      <a:pt x="1" y="334"/>
                      <a:pt x="1" y="746"/>
                    </a:cubicBezTo>
                    <a:cubicBezTo>
                      <a:pt x="1" y="1156"/>
                      <a:pt x="335" y="1490"/>
                      <a:pt x="746" y="1490"/>
                    </a:cubicBezTo>
                    <a:cubicBezTo>
                      <a:pt x="1156" y="1490"/>
                      <a:pt x="1490" y="1156"/>
                      <a:pt x="1490" y="746"/>
                    </a:cubicBezTo>
                    <a:cubicBezTo>
                      <a:pt x="1490" y="334"/>
                      <a:pt x="1156" y="1"/>
                      <a:pt x="7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1"/>
              <p:cNvSpPr/>
              <p:nvPr/>
            </p:nvSpPr>
            <p:spPr>
              <a:xfrm>
                <a:off x="6168633" y="1899445"/>
                <a:ext cx="90520" cy="90581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90" extrusionOk="0">
                    <a:moveTo>
                      <a:pt x="745" y="1"/>
                    </a:moveTo>
                    <a:cubicBezTo>
                      <a:pt x="333" y="1"/>
                      <a:pt x="1" y="335"/>
                      <a:pt x="1" y="745"/>
                    </a:cubicBezTo>
                    <a:cubicBezTo>
                      <a:pt x="1" y="1156"/>
                      <a:pt x="333" y="1490"/>
                      <a:pt x="745" y="1490"/>
                    </a:cubicBezTo>
                    <a:cubicBezTo>
                      <a:pt x="1156" y="1490"/>
                      <a:pt x="1489" y="1156"/>
                      <a:pt x="1489" y="745"/>
                    </a:cubicBezTo>
                    <a:cubicBezTo>
                      <a:pt x="1489" y="335"/>
                      <a:pt x="1156" y="1"/>
                      <a:pt x="7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1"/>
              <p:cNvSpPr/>
              <p:nvPr/>
            </p:nvSpPr>
            <p:spPr>
              <a:xfrm>
                <a:off x="6978026" y="2335449"/>
                <a:ext cx="90581" cy="90581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90" extrusionOk="0">
                    <a:moveTo>
                      <a:pt x="746" y="0"/>
                    </a:moveTo>
                    <a:cubicBezTo>
                      <a:pt x="335" y="0"/>
                      <a:pt x="1" y="334"/>
                      <a:pt x="1" y="745"/>
                    </a:cubicBezTo>
                    <a:cubicBezTo>
                      <a:pt x="1" y="1156"/>
                      <a:pt x="335" y="1489"/>
                      <a:pt x="746" y="1489"/>
                    </a:cubicBezTo>
                    <a:cubicBezTo>
                      <a:pt x="1156" y="1489"/>
                      <a:pt x="1490" y="1156"/>
                      <a:pt x="1490" y="745"/>
                    </a:cubicBezTo>
                    <a:cubicBezTo>
                      <a:pt x="1490" y="334"/>
                      <a:pt x="1156" y="0"/>
                      <a:pt x="7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1"/>
              <p:cNvSpPr/>
              <p:nvPr/>
            </p:nvSpPr>
            <p:spPr>
              <a:xfrm>
                <a:off x="5848074" y="2978452"/>
                <a:ext cx="90581" cy="90581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90" extrusionOk="0">
                    <a:moveTo>
                      <a:pt x="745" y="1"/>
                    </a:moveTo>
                    <a:cubicBezTo>
                      <a:pt x="334" y="1"/>
                      <a:pt x="1" y="334"/>
                      <a:pt x="1" y="746"/>
                    </a:cubicBezTo>
                    <a:cubicBezTo>
                      <a:pt x="1" y="1157"/>
                      <a:pt x="334" y="1489"/>
                      <a:pt x="745" y="1489"/>
                    </a:cubicBezTo>
                    <a:cubicBezTo>
                      <a:pt x="1156" y="1489"/>
                      <a:pt x="1490" y="1157"/>
                      <a:pt x="1490" y="746"/>
                    </a:cubicBezTo>
                    <a:cubicBezTo>
                      <a:pt x="1490" y="334"/>
                      <a:pt x="1156" y="1"/>
                      <a:pt x="7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" name="Google Shape;294;p31"/>
            <p:cNvGrpSpPr/>
            <p:nvPr/>
          </p:nvGrpSpPr>
          <p:grpSpPr>
            <a:xfrm>
              <a:off x="5345197" y="1508670"/>
              <a:ext cx="872191" cy="439530"/>
              <a:chOff x="5345197" y="1508670"/>
              <a:chExt cx="872191" cy="439530"/>
            </a:xfrm>
          </p:grpSpPr>
          <p:sp>
            <p:nvSpPr>
              <p:cNvPr id="295" name="Google Shape;295;p31"/>
              <p:cNvSpPr/>
              <p:nvPr/>
            </p:nvSpPr>
            <p:spPr>
              <a:xfrm>
                <a:off x="5844669" y="1575420"/>
                <a:ext cx="372719" cy="372780"/>
              </a:xfrm>
              <a:custGeom>
                <a:avLst/>
                <a:gdLst/>
                <a:ahLst/>
                <a:cxnLst/>
                <a:rect l="l" t="t" r="r" b="b"/>
                <a:pathLst>
                  <a:path w="6131" h="6132" extrusionOk="0">
                    <a:moveTo>
                      <a:pt x="453" y="1"/>
                    </a:moveTo>
                    <a:cubicBezTo>
                      <a:pt x="202" y="1"/>
                      <a:pt x="1" y="204"/>
                      <a:pt x="1" y="453"/>
                    </a:cubicBezTo>
                    <a:cubicBezTo>
                      <a:pt x="1" y="704"/>
                      <a:pt x="203" y="905"/>
                      <a:pt x="453" y="905"/>
                    </a:cubicBezTo>
                    <a:cubicBezTo>
                      <a:pt x="548" y="905"/>
                      <a:pt x="637" y="876"/>
                      <a:pt x="711" y="824"/>
                    </a:cubicBezTo>
                    <a:lnTo>
                      <a:pt x="6019" y="6132"/>
                    </a:lnTo>
                    <a:lnTo>
                      <a:pt x="6131" y="6020"/>
                    </a:lnTo>
                    <a:lnTo>
                      <a:pt x="822" y="712"/>
                    </a:lnTo>
                    <a:cubicBezTo>
                      <a:pt x="874" y="639"/>
                      <a:pt x="905" y="550"/>
                      <a:pt x="905" y="453"/>
                    </a:cubicBezTo>
                    <a:cubicBezTo>
                      <a:pt x="905" y="203"/>
                      <a:pt x="702" y="1"/>
                      <a:pt x="4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1"/>
              <p:cNvSpPr/>
              <p:nvPr/>
            </p:nvSpPr>
            <p:spPr>
              <a:xfrm>
                <a:off x="5345197" y="1508670"/>
                <a:ext cx="383358" cy="9666"/>
              </a:xfrm>
              <a:custGeom>
                <a:avLst/>
                <a:gdLst/>
                <a:ahLst/>
                <a:cxnLst/>
                <a:rect l="l" t="t" r="r" b="b"/>
                <a:pathLst>
                  <a:path w="6306" h="159" extrusionOk="0">
                    <a:moveTo>
                      <a:pt x="0" y="1"/>
                    </a:moveTo>
                    <a:lnTo>
                      <a:pt x="0" y="159"/>
                    </a:lnTo>
                    <a:lnTo>
                      <a:pt x="6306" y="159"/>
                    </a:lnTo>
                    <a:lnTo>
                      <a:pt x="63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1"/>
              <p:cNvSpPr/>
              <p:nvPr/>
            </p:nvSpPr>
            <p:spPr>
              <a:xfrm>
                <a:off x="5345197" y="1570618"/>
                <a:ext cx="383358" cy="9727"/>
              </a:xfrm>
              <a:custGeom>
                <a:avLst/>
                <a:gdLst/>
                <a:ahLst/>
                <a:cxnLst/>
                <a:rect l="l" t="t" r="r" b="b"/>
                <a:pathLst>
                  <a:path w="6306" h="160" extrusionOk="0">
                    <a:moveTo>
                      <a:pt x="0" y="0"/>
                    </a:moveTo>
                    <a:lnTo>
                      <a:pt x="0" y="159"/>
                    </a:lnTo>
                    <a:lnTo>
                      <a:pt x="6306" y="159"/>
                    </a:lnTo>
                    <a:lnTo>
                      <a:pt x="63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8" name="Google Shape;298;p31"/>
            <p:cNvGrpSpPr/>
            <p:nvPr/>
          </p:nvGrpSpPr>
          <p:grpSpPr>
            <a:xfrm>
              <a:off x="7511663" y="1833181"/>
              <a:ext cx="572848" cy="267061"/>
              <a:chOff x="7511663" y="1833181"/>
              <a:chExt cx="572848" cy="267061"/>
            </a:xfrm>
          </p:grpSpPr>
          <p:sp>
            <p:nvSpPr>
              <p:cNvPr id="299" name="Google Shape;299;p31"/>
              <p:cNvSpPr/>
              <p:nvPr/>
            </p:nvSpPr>
            <p:spPr>
              <a:xfrm>
                <a:off x="7511663" y="1860355"/>
                <a:ext cx="235632" cy="239887"/>
              </a:xfrm>
              <a:custGeom>
                <a:avLst/>
                <a:gdLst/>
                <a:ahLst/>
                <a:cxnLst/>
                <a:rect l="l" t="t" r="r" b="b"/>
                <a:pathLst>
                  <a:path w="3876" h="3946" extrusionOk="0">
                    <a:moveTo>
                      <a:pt x="3423" y="0"/>
                    </a:moveTo>
                    <a:cubicBezTo>
                      <a:pt x="3172" y="0"/>
                      <a:pt x="2971" y="203"/>
                      <a:pt x="2971" y="452"/>
                    </a:cubicBezTo>
                    <a:cubicBezTo>
                      <a:pt x="2971" y="566"/>
                      <a:pt x="3014" y="671"/>
                      <a:pt x="3084" y="751"/>
                    </a:cubicBezTo>
                    <a:lnTo>
                      <a:pt x="0" y="3834"/>
                    </a:lnTo>
                    <a:lnTo>
                      <a:pt x="112" y="3946"/>
                    </a:lnTo>
                    <a:lnTo>
                      <a:pt x="3209" y="849"/>
                    </a:lnTo>
                    <a:cubicBezTo>
                      <a:pt x="3272" y="884"/>
                      <a:pt x="3345" y="902"/>
                      <a:pt x="3424" y="902"/>
                    </a:cubicBezTo>
                    <a:cubicBezTo>
                      <a:pt x="3674" y="902"/>
                      <a:pt x="3876" y="700"/>
                      <a:pt x="3876" y="450"/>
                    </a:cubicBezTo>
                    <a:cubicBezTo>
                      <a:pt x="3875" y="203"/>
                      <a:pt x="3673" y="0"/>
                      <a:pt x="34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1"/>
              <p:cNvSpPr/>
              <p:nvPr/>
            </p:nvSpPr>
            <p:spPr>
              <a:xfrm>
                <a:off x="7819760" y="1833181"/>
                <a:ext cx="264751" cy="9666"/>
              </a:xfrm>
              <a:custGeom>
                <a:avLst/>
                <a:gdLst/>
                <a:ahLst/>
                <a:cxnLst/>
                <a:rect l="l" t="t" r="r" b="b"/>
                <a:pathLst>
                  <a:path w="4355" h="159" extrusionOk="0">
                    <a:moveTo>
                      <a:pt x="1" y="0"/>
                    </a:moveTo>
                    <a:lnTo>
                      <a:pt x="1" y="159"/>
                    </a:lnTo>
                    <a:lnTo>
                      <a:pt x="4355" y="159"/>
                    </a:lnTo>
                    <a:lnTo>
                      <a:pt x="43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1"/>
              <p:cNvSpPr/>
              <p:nvPr/>
            </p:nvSpPr>
            <p:spPr>
              <a:xfrm>
                <a:off x="7819760" y="1878228"/>
                <a:ext cx="264751" cy="9727"/>
              </a:xfrm>
              <a:custGeom>
                <a:avLst/>
                <a:gdLst/>
                <a:ahLst/>
                <a:cxnLst/>
                <a:rect l="l" t="t" r="r" b="b"/>
                <a:pathLst>
                  <a:path w="4355" h="160" extrusionOk="0">
                    <a:moveTo>
                      <a:pt x="1" y="0"/>
                    </a:moveTo>
                    <a:lnTo>
                      <a:pt x="1" y="159"/>
                    </a:lnTo>
                    <a:lnTo>
                      <a:pt x="4355" y="159"/>
                    </a:lnTo>
                    <a:lnTo>
                      <a:pt x="43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2" name="Google Shape;302;p31"/>
            <p:cNvSpPr/>
            <p:nvPr/>
          </p:nvSpPr>
          <p:spPr>
            <a:xfrm>
              <a:off x="5893364" y="2321893"/>
              <a:ext cx="278430" cy="275998"/>
            </a:xfrm>
            <a:custGeom>
              <a:avLst/>
              <a:gdLst/>
              <a:ahLst/>
              <a:cxnLst/>
              <a:rect l="l" t="t" r="r" b="b"/>
              <a:pathLst>
                <a:path w="4580" h="4540" extrusionOk="0">
                  <a:moveTo>
                    <a:pt x="1907" y="0"/>
                  </a:moveTo>
                  <a:lnTo>
                    <a:pt x="1627" y="33"/>
                  </a:lnTo>
                  <a:lnTo>
                    <a:pt x="897" y="301"/>
                  </a:lnTo>
                  <a:lnTo>
                    <a:pt x="515" y="803"/>
                  </a:lnTo>
                  <a:lnTo>
                    <a:pt x="1" y="1568"/>
                  </a:lnTo>
                  <a:lnTo>
                    <a:pt x="197" y="3071"/>
                  </a:lnTo>
                  <a:lnTo>
                    <a:pt x="618" y="3854"/>
                  </a:lnTo>
                  <a:cubicBezTo>
                    <a:pt x="618" y="3854"/>
                    <a:pt x="1162" y="4409"/>
                    <a:pt x="1229" y="4409"/>
                  </a:cubicBezTo>
                  <a:cubicBezTo>
                    <a:pt x="1230" y="4409"/>
                    <a:pt x="1231" y="4409"/>
                    <a:pt x="1231" y="4409"/>
                  </a:cubicBezTo>
                  <a:cubicBezTo>
                    <a:pt x="1236" y="4408"/>
                    <a:pt x="1246" y="4407"/>
                    <a:pt x="1259" y="4407"/>
                  </a:cubicBezTo>
                  <a:cubicBezTo>
                    <a:pt x="1398" y="4407"/>
                    <a:pt x="1947" y="4469"/>
                    <a:pt x="1947" y="4469"/>
                  </a:cubicBezTo>
                  <a:lnTo>
                    <a:pt x="2746" y="4539"/>
                  </a:lnTo>
                  <a:lnTo>
                    <a:pt x="3382" y="4322"/>
                  </a:lnTo>
                  <a:lnTo>
                    <a:pt x="4111" y="3667"/>
                  </a:lnTo>
                  <a:lnTo>
                    <a:pt x="4378" y="2805"/>
                  </a:lnTo>
                  <a:lnTo>
                    <a:pt x="4579" y="2109"/>
                  </a:lnTo>
                  <a:lnTo>
                    <a:pt x="4017" y="898"/>
                  </a:lnTo>
                  <a:lnTo>
                    <a:pt x="3564" y="607"/>
                  </a:lnTo>
                  <a:lnTo>
                    <a:pt x="2835" y="125"/>
                  </a:lnTo>
                  <a:lnTo>
                    <a:pt x="2531" y="87"/>
                  </a:lnTo>
                  <a:lnTo>
                    <a:pt x="2258" y="14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5779925" y="2223773"/>
              <a:ext cx="498073" cy="505854"/>
            </a:xfrm>
            <a:custGeom>
              <a:avLst/>
              <a:gdLst/>
              <a:ahLst/>
              <a:cxnLst/>
              <a:rect l="l" t="t" r="r" b="b"/>
              <a:pathLst>
                <a:path w="8193" h="8321" extrusionOk="0">
                  <a:moveTo>
                    <a:pt x="4958" y="2101"/>
                  </a:moveTo>
                  <a:cubicBezTo>
                    <a:pt x="4995" y="2101"/>
                    <a:pt x="5023" y="2123"/>
                    <a:pt x="5023" y="2123"/>
                  </a:cubicBezTo>
                  <a:cubicBezTo>
                    <a:pt x="5091" y="2129"/>
                    <a:pt x="5146" y="2167"/>
                    <a:pt x="5185" y="2218"/>
                  </a:cubicBezTo>
                  <a:cubicBezTo>
                    <a:pt x="5255" y="2313"/>
                    <a:pt x="5271" y="2450"/>
                    <a:pt x="5202" y="2525"/>
                  </a:cubicBezTo>
                  <a:lnTo>
                    <a:pt x="5204" y="2527"/>
                  </a:lnTo>
                  <a:cubicBezTo>
                    <a:pt x="5191" y="2540"/>
                    <a:pt x="5177" y="2551"/>
                    <a:pt x="5161" y="2561"/>
                  </a:cubicBezTo>
                  <a:cubicBezTo>
                    <a:pt x="5131" y="2576"/>
                    <a:pt x="5099" y="2583"/>
                    <a:pt x="5067" y="2583"/>
                  </a:cubicBezTo>
                  <a:cubicBezTo>
                    <a:pt x="4917" y="2583"/>
                    <a:pt x="4770" y="2431"/>
                    <a:pt x="4827" y="2247"/>
                  </a:cubicBezTo>
                  <a:cubicBezTo>
                    <a:pt x="4864" y="2129"/>
                    <a:pt x="4917" y="2101"/>
                    <a:pt x="4958" y="2101"/>
                  </a:cubicBezTo>
                  <a:close/>
                  <a:moveTo>
                    <a:pt x="3868" y="1704"/>
                  </a:moveTo>
                  <a:cubicBezTo>
                    <a:pt x="3900" y="1704"/>
                    <a:pt x="3938" y="1711"/>
                    <a:pt x="3980" y="1721"/>
                  </a:cubicBezTo>
                  <a:cubicBezTo>
                    <a:pt x="4089" y="1752"/>
                    <a:pt x="4222" y="1820"/>
                    <a:pt x="4320" y="1910"/>
                  </a:cubicBezTo>
                  <a:cubicBezTo>
                    <a:pt x="4404" y="1986"/>
                    <a:pt x="4465" y="2077"/>
                    <a:pt x="4466" y="2173"/>
                  </a:cubicBezTo>
                  <a:cubicBezTo>
                    <a:pt x="4474" y="2417"/>
                    <a:pt x="4070" y="2685"/>
                    <a:pt x="3598" y="2685"/>
                  </a:cubicBezTo>
                  <a:cubicBezTo>
                    <a:pt x="3566" y="2685"/>
                    <a:pt x="3533" y="2684"/>
                    <a:pt x="3500" y="2681"/>
                  </a:cubicBezTo>
                  <a:cubicBezTo>
                    <a:pt x="3188" y="2659"/>
                    <a:pt x="2968" y="2581"/>
                    <a:pt x="2887" y="2436"/>
                  </a:cubicBezTo>
                  <a:cubicBezTo>
                    <a:pt x="2836" y="2345"/>
                    <a:pt x="2841" y="2228"/>
                    <a:pt x="2912" y="2083"/>
                  </a:cubicBezTo>
                  <a:cubicBezTo>
                    <a:pt x="2950" y="2003"/>
                    <a:pt x="3013" y="1940"/>
                    <a:pt x="3089" y="1890"/>
                  </a:cubicBezTo>
                  <a:cubicBezTo>
                    <a:pt x="3376" y="1705"/>
                    <a:pt x="3850" y="1705"/>
                    <a:pt x="3850" y="1705"/>
                  </a:cubicBezTo>
                  <a:cubicBezTo>
                    <a:pt x="3856" y="1704"/>
                    <a:pt x="3861" y="1704"/>
                    <a:pt x="3868" y="1704"/>
                  </a:cubicBezTo>
                  <a:close/>
                  <a:moveTo>
                    <a:pt x="5455" y="2617"/>
                  </a:moveTo>
                  <a:cubicBezTo>
                    <a:pt x="5690" y="2617"/>
                    <a:pt x="5864" y="2832"/>
                    <a:pt x="5864" y="2832"/>
                  </a:cubicBezTo>
                  <a:cubicBezTo>
                    <a:pt x="5931" y="2913"/>
                    <a:pt x="5982" y="3010"/>
                    <a:pt x="6019" y="3116"/>
                  </a:cubicBezTo>
                  <a:cubicBezTo>
                    <a:pt x="6142" y="3456"/>
                    <a:pt x="6094" y="3875"/>
                    <a:pt x="5750" y="4031"/>
                  </a:cubicBezTo>
                  <a:cubicBezTo>
                    <a:pt x="5652" y="4076"/>
                    <a:pt x="5569" y="4095"/>
                    <a:pt x="5498" y="4095"/>
                  </a:cubicBezTo>
                  <a:cubicBezTo>
                    <a:pt x="5238" y="4095"/>
                    <a:pt x="5130" y="3839"/>
                    <a:pt x="5026" y="3591"/>
                  </a:cubicBezTo>
                  <a:cubicBezTo>
                    <a:pt x="4909" y="3313"/>
                    <a:pt x="5075" y="2807"/>
                    <a:pt x="5299" y="2662"/>
                  </a:cubicBezTo>
                  <a:cubicBezTo>
                    <a:pt x="5331" y="2641"/>
                    <a:pt x="5362" y="2627"/>
                    <a:pt x="5394" y="2622"/>
                  </a:cubicBezTo>
                  <a:cubicBezTo>
                    <a:pt x="5414" y="2619"/>
                    <a:pt x="5435" y="2617"/>
                    <a:pt x="5455" y="2617"/>
                  </a:cubicBezTo>
                  <a:close/>
                  <a:moveTo>
                    <a:pt x="3970" y="3173"/>
                  </a:moveTo>
                  <a:cubicBezTo>
                    <a:pt x="4232" y="3173"/>
                    <a:pt x="4459" y="3318"/>
                    <a:pt x="4459" y="3318"/>
                  </a:cubicBezTo>
                  <a:cubicBezTo>
                    <a:pt x="4766" y="3489"/>
                    <a:pt x="4814" y="3933"/>
                    <a:pt x="4795" y="4223"/>
                  </a:cubicBezTo>
                  <a:cubicBezTo>
                    <a:pt x="4781" y="4426"/>
                    <a:pt x="4399" y="4600"/>
                    <a:pt x="4056" y="4600"/>
                  </a:cubicBezTo>
                  <a:cubicBezTo>
                    <a:pt x="3913" y="4600"/>
                    <a:pt x="3777" y="4570"/>
                    <a:pt x="3678" y="4500"/>
                  </a:cubicBezTo>
                  <a:cubicBezTo>
                    <a:pt x="3338" y="4258"/>
                    <a:pt x="3294" y="3485"/>
                    <a:pt x="3655" y="3259"/>
                  </a:cubicBezTo>
                  <a:cubicBezTo>
                    <a:pt x="3757" y="3195"/>
                    <a:pt x="3867" y="3173"/>
                    <a:pt x="3970" y="3173"/>
                  </a:cubicBezTo>
                  <a:close/>
                  <a:moveTo>
                    <a:pt x="2637" y="2855"/>
                  </a:moveTo>
                  <a:cubicBezTo>
                    <a:pt x="2844" y="2855"/>
                    <a:pt x="2993" y="2999"/>
                    <a:pt x="2993" y="2999"/>
                  </a:cubicBezTo>
                  <a:cubicBezTo>
                    <a:pt x="3347" y="3407"/>
                    <a:pt x="3196" y="4532"/>
                    <a:pt x="2839" y="4735"/>
                  </a:cubicBezTo>
                  <a:cubicBezTo>
                    <a:pt x="2739" y="4793"/>
                    <a:pt x="2651" y="4821"/>
                    <a:pt x="2572" y="4821"/>
                  </a:cubicBezTo>
                  <a:cubicBezTo>
                    <a:pt x="2368" y="4821"/>
                    <a:pt x="2218" y="4632"/>
                    <a:pt x="2063" y="4252"/>
                  </a:cubicBezTo>
                  <a:cubicBezTo>
                    <a:pt x="2057" y="4241"/>
                    <a:pt x="2055" y="4229"/>
                    <a:pt x="2050" y="4219"/>
                  </a:cubicBezTo>
                  <a:cubicBezTo>
                    <a:pt x="1927" y="3890"/>
                    <a:pt x="1955" y="3557"/>
                    <a:pt x="2077" y="3299"/>
                  </a:cubicBezTo>
                  <a:cubicBezTo>
                    <a:pt x="2147" y="3148"/>
                    <a:pt x="2247" y="3025"/>
                    <a:pt x="2365" y="2943"/>
                  </a:cubicBezTo>
                  <a:cubicBezTo>
                    <a:pt x="2461" y="2878"/>
                    <a:pt x="2554" y="2855"/>
                    <a:pt x="2637" y="2855"/>
                  </a:cubicBezTo>
                  <a:close/>
                  <a:moveTo>
                    <a:pt x="5543" y="4430"/>
                  </a:moveTo>
                  <a:cubicBezTo>
                    <a:pt x="5589" y="4430"/>
                    <a:pt x="5621" y="4435"/>
                    <a:pt x="5621" y="4435"/>
                  </a:cubicBezTo>
                  <a:cubicBezTo>
                    <a:pt x="6078" y="4559"/>
                    <a:pt x="5788" y="5052"/>
                    <a:pt x="5565" y="5058"/>
                  </a:cubicBezTo>
                  <a:cubicBezTo>
                    <a:pt x="5563" y="5058"/>
                    <a:pt x="5561" y="5058"/>
                    <a:pt x="5559" y="5058"/>
                  </a:cubicBezTo>
                  <a:cubicBezTo>
                    <a:pt x="5337" y="5058"/>
                    <a:pt x="5121" y="4680"/>
                    <a:pt x="5240" y="4538"/>
                  </a:cubicBezTo>
                  <a:cubicBezTo>
                    <a:pt x="5318" y="4446"/>
                    <a:pt x="5456" y="4430"/>
                    <a:pt x="5543" y="4430"/>
                  </a:cubicBezTo>
                  <a:close/>
                  <a:moveTo>
                    <a:pt x="3088" y="4934"/>
                  </a:moveTo>
                  <a:cubicBezTo>
                    <a:pt x="3150" y="4934"/>
                    <a:pt x="3196" y="4940"/>
                    <a:pt x="3196" y="4940"/>
                  </a:cubicBezTo>
                  <a:cubicBezTo>
                    <a:pt x="3295" y="4945"/>
                    <a:pt x="3431" y="5000"/>
                    <a:pt x="3291" y="5276"/>
                  </a:cubicBezTo>
                  <a:cubicBezTo>
                    <a:pt x="3228" y="5398"/>
                    <a:pt x="3132" y="5458"/>
                    <a:pt x="3038" y="5458"/>
                  </a:cubicBezTo>
                  <a:cubicBezTo>
                    <a:pt x="3004" y="5458"/>
                    <a:pt x="2970" y="5450"/>
                    <a:pt x="2938" y="5434"/>
                  </a:cubicBezTo>
                  <a:cubicBezTo>
                    <a:pt x="2853" y="5398"/>
                    <a:pt x="2784" y="5316"/>
                    <a:pt x="2751" y="5190"/>
                  </a:cubicBezTo>
                  <a:cubicBezTo>
                    <a:pt x="2690" y="4967"/>
                    <a:pt x="2937" y="4934"/>
                    <a:pt x="3088" y="4934"/>
                  </a:cubicBezTo>
                  <a:close/>
                  <a:moveTo>
                    <a:pt x="4689" y="4785"/>
                  </a:moveTo>
                  <a:cubicBezTo>
                    <a:pt x="4883" y="4785"/>
                    <a:pt x="4984" y="4860"/>
                    <a:pt x="4984" y="4860"/>
                  </a:cubicBezTo>
                  <a:cubicBezTo>
                    <a:pt x="5676" y="5179"/>
                    <a:pt x="4951" y="5887"/>
                    <a:pt x="4592" y="5920"/>
                  </a:cubicBezTo>
                  <a:cubicBezTo>
                    <a:pt x="4570" y="5921"/>
                    <a:pt x="4548" y="5925"/>
                    <a:pt x="4525" y="5925"/>
                  </a:cubicBezTo>
                  <a:lnTo>
                    <a:pt x="4524" y="5926"/>
                  </a:lnTo>
                  <a:cubicBezTo>
                    <a:pt x="4404" y="5936"/>
                    <a:pt x="4258" y="5948"/>
                    <a:pt x="4109" y="5948"/>
                  </a:cubicBezTo>
                  <a:cubicBezTo>
                    <a:pt x="3941" y="5948"/>
                    <a:pt x="3771" y="5933"/>
                    <a:pt x="3632" y="5883"/>
                  </a:cubicBezTo>
                  <a:cubicBezTo>
                    <a:pt x="3503" y="5836"/>
                    <a:pt x="3402" y="5758"/>
                    <a:pt x="3361" y="5634"/>
                  </a:cubicBezTo>
                  <a:cubicBezTo>
                    <a:pt x="3226" y="5235"/>
                    <a:pt x="3995" y="4976"/>
                    <a:pt x="4386" y="4840"/>
                  </a:cubicBezTo>
                  <a:cubicBezTo>
                    <a:pt x="4504" y="4799"/>
                    <a:pt x="4605" y="4785"/>
                    <a:pt x="4689" y="4785"/>
                  </a:cubicBezTo>
                  <a:close/>
                  <a:moveTo>
                    <a:pt x="4333" y="0"/>
                  </a:moveTo>
                  <a:cubicBezTo>
                    <a:pt x="4331" y="0"/>
                    <a:pt x="4329" y="0"/>
                    <a:pt x="4328" y="0"/>
                  </a:cubicBezTo>
                  <a:cubicBezTo>
                    <a:pt x="4328" y="0"/>
                    <a:pt x="3876" y="17"/>
                    <a:pt x="3904" y="221"/>
                  </a:cubicBezTo>
                  <a:cubicBezTo>
                    <a:pt x="3913" y="298"/>
                    <a:pt x="4045" y="355"/>
                    <a:pt x="4215" y="387"/>
                  </a:cubicBezTo>
                  <a:cubicBezTo>
                    <a:pt x="4246" y="472"/>
                    <a:pt x="4276" y="607"/>
                    <a:pt x="4291" y="818"/>
                  </a:cubicBezTo>
                  <a:cubicBezTo>
                    <a:pt x="4307" y="1035"/>
                    <a:pt x="4237" y="1254"/>
                    <a:pt x="4154" y="1428"/>
                  </a:cubicBezTo>
                  <a:cubicBezTo>
                    <a:pt x="3989" y="1397"/>
                    <a:pt x="3828" y="1376"/>
                    <a:pt x="3667" y="1376"/>
                  </a:cubicBezTo>
                  <a:cubicBezTo>
                    <a:pt x="3392" y="1376"/>
                    <a:pt x="3120" y="1437"/>
                    <a:pt x="2837" y="1614"/>
                  </a:cubicBezTo>
                  <a:cubicBezTo>
                    <a:pt x="2786" y="1645"/>
                    <a:pt x="2737" y="1679"/>
                    <a:pt x="2688" y="1712"/>
                  </a:cubicBezTo>
                  <a:cubicBezTo>
                    <a:pt x="2488" y="1602"/>
                    <a:pt x="2279" y="1447"/>
                    <a:pt x="2140" y="1240"/>
                  </a:cubicBezTo>
                  <a:cubicBezTo>
                    <a:pt x="1983" y="1003"/>
                    <a:pt x="1909" y="836"/>
                    <a:pt x="1875" y="726"/>
                  </a:cubicBezTo>
                  <a:cubicBezTo>
                    <a:pt x="1987" y="587"/>
                    <a:pt x="2058" y="448"/>
                    <a:pt x="2049" y="348"/>
                  </a:cubicBezTo>
                  <a:cubicBezTo>
                    <a:pt x="2041" y="273"/>
                    <a:pt x="1994" y="238"/>
                    <a:pt x="1919" y="238"/>
                  </a:cubicBezTo>
                  <a:cubicBezTo>
                    <a:pt x="1755" y="238"/>
                    <a:pt x="1459" y="410"/>
                    <a:pt x="1170" y="699"/>
                  </a:cubicBezTo>
                  <a:cubicBezTo>
                    <a:pt x="1170" y="699"/>
                    <a:pt x="775" y="1121"/>
                    <a:pt x="986" y="1282"/>
                  </a:cubicBezTo>
                  <a:cubicBezTo>
                    <a:pt x="1006" y="1298"/>
                    <a:pt x="1032" y="1305"/>
                    <a:pt x="1063" y="1305"/>
                  </a:cubicBezTo>
                  <a:cubicBezTo>
                    <a:pt x="1152" y="1305"/>
                    <a:pt x="1281" y="1243"/>
                    <a:pt x="1417" y="1151"/>
                  </a:cubicBezTo>
                  <a:cubicBezTo>
                    <a:pt x="1523" y="1200"/>
                    <a:pt x="1674" y="1295"/>
                    <a:pt x="1877" y="1470"/>
                  </a:cubicBezTo>
                  <a:cubicBezTo>
                    <a:pt x="2059" y="1630"/>
                    <a:pt x="2185" y="1848"/>
                    <a:pt x="2268" y="2056"/>
                  </a:cubicBezTo>
                  <a:cubicBezTo>
                    <a:pt x="1869" y="2444"/>
                    <a:pt x="1589" y="2932"/>
                    <a:pt x="1535" y="3494"/>
                  </a:cubicBezTo>
                  <a:cubicBezTo>
                    <a:pt x="1430" y="3519"/>
                    <a:pt x="1317" y="3535"/>
                    <a:pt x="1204" y="3535"/>
                  </a:cubicBezTo>
                  <a:cubicBezTo>
                    <a:pt x="1132" y="3535"/>
                    <a:pt x="1059" y="3528"/>
                    <a:pt x="987" y="3513"/>
                  </a:cubicBezTo>
                  <a:cubicBezTo>
                    <a:pt x="938" y="3504"/>
                    <a:pt x="893" y="3494"/>
                    <a:pt x="850" y="3482"/>
                  </a:cubicBezTo>
                  <a:cubicBezTo>
                    <a:pt x="654" y="3435"/>
                    <a:pt x="498" y="3294"/>
                    <a:pt x="422" y="3106"/>
                  </a:cubicBezTo>
                  <a:cubicBezTo>
                    <a:pt x="401" y="3056"/>
                    <a:pt x="375" y="3015"/>
                    <a:pt x="345" y="2989"/>
                  </a:cubicBezTo>
                  <a:cubicBezTo>
                    <a:pt x="321" y="2969"/>
                    <a:pt x="297" y="2960"/>
                    <a:pt x="274" y="2960"/>
                  </a:cubicBezTo>
                  <a:cubicBezTo>
                    <a:pt x="126" y="2960"/>
                    <a:pt x="0" y="3322"/>
                    <a:pt x="1" y="3794"/>
                  </a:cubicBezTo>
                  <a:cubicBezTo>
                    <a:pt x="1" y="3794"/>
                    <a:pt x="16" y="4297"/>
                    <a:pt x="242" y="4297"/>
                  </a:cubicBezTo>
                  <a:cubicBezTo>
                    <a:pt x="249" y="4297"/>
                    <a:pt x="256" y="4297"/>
                    <a:pt x="263" y="4296"/>
                  </a:cubicBezTo>
                  <a:cubicBezTo>
                    <a:pt x="307" y="4291"/>
                    <a:pt x="345" y="4248"/>
                    <a:pt x="379" y="4183"/>
                  </a:cubicBezTo>
                  <a:cubicBezTo>
                    <a:pt x="478" y="3988"/>
                    <a:pt x="678" y="3863"/>
                    <a:pt x="895" y="3843"/>
                  </a:cubicBezTo>
                  <a:cubicBezTo>
                    <a:pt x="918" y="3843"/>
                    <a:pt x="942" y="3838"/>
                    <a:pt x="968" y="3837"/>
                  </a:cubicBezTo>
                  <a:cubicBezTo>
                    <a:pt x="989" y="3836"/>
                    <a:pt x="1011" y="3836"/>
                    <a:pt x="1032" y="3836"/>
                  </a:cubicBezTo>
                  <a:cubicBezTo>
                    <a:pt x="1210" y="3836"/>
                    <a:pt x="1385" y="3878"/>
                    <a:pt x="1541" y="3939"/>
                  </a:cubicBezTo>
                  <a:cubicBezTo>
                    <a:pt x="1585" y="4340"/>
                    <a:pt x="1745" y="4774"/>
                    <a:pt x="2051" y="5232"/>
                  </a:cubicBezTo>
                  <a:cubicBezTo>
                    <a:pt x="2073" y="5265"/>
                    <a:pt x="2094" y="5300"/>
                    <a:pt x="2111" y="5335"/>
                  </a:cubicBezTo>
                  <a:cubicBezTo>
                    <a:pt x="1999" y="5564"/>
                    <a:pt x="1831" y="5817"/>
                    <a:pt x="1592" y="5978"/>
                  </a:cubicBezTo>
                  <a:cubicBezTo>
                    <a:pt x="1533" y="6016"/>
                    <a:pt x="1476" y="6051"/>
                    <a:pt x="1426" y="6081"/>
                  </a:cubicBezTo>
                  <a:cubicBezTo>
                    <a:pt x="1332" y="6136"/>
                    <a:pt x="1225" y="6165"/>
                    <a:pt x="1118" y="6165"/>
                  </a:cubicBezTo>
                  <a:cubicBezTo>
                    <a:pt x="1035" y="6165"/>
                    <a:pt x="951" y="6147"/>
                    <a:pt x="873" y="6110"/>
                  </a:cubicBezTo>
                  <a:cubicBezTo>
                    <a:pt x="814" y="6083"/>
                    <a:pt x="758" y="6068"/>
                    <a:pt x="712" y="6068"/>
                  </a:cubicBezTo>
                  <a:cubicBezTo>
                    <a:pt x="708" y="6068"/>
                    <a:pt x="704" y="6068"/>
                    <a:pt x="700" y="6068"/>
                  </a:cubicBezTo>
                  <a:cubicBezTo>
                    <a:pt x="457" y="6094"/>
                    <a:pt x="631" y="6529"/>
                    <a:pt x="1051" y="6948"/>
                  </a:cubicBezTo>
                  <a:cubicBezTo>
                    <a:pt x="1051" y="6948"/>
                    <a:pt x="1314" y="7193"/>
                    <a:pt x="1504" y="7193"/>
                  </a:cubicBezTo>
                  <a:cubicBezTo>
                    <a:pt x="1554" y="7193"/>
                    <a:pt x="1600" y="7176"/>
                    <a:pt x="1633" y="7132"/>
                  </a:cubicBezTo>
                  <a:cubicBezTo>
                    <a:pt x="1664" y="7091"/>
                    <a:pt x="1662" y="7026"/>
                    <a:pt x="1635" y="6948"/>
                  </a:cubicBezTo>
                  <a:cubicBezTo>
                    <a:pt x="1564" y="6745"/>
                    <a:pt x="1594" y="6520"/>
                    <a:pt x="1730" y="6352"/>
                  </a:cubicBezTo>
                  <a:cubicBezTo>
                    <a:pt x="1758" y="6318"/>
                    <a:pt x="1789" y="6280"/>
                    <a:pt x="1824" y="6240"/>
                  </a:cubicBezTo>
                  <a:cubicBezTo>
                    <a:pt x="1977" y="6066"/>
                    <a:pt x="2182" y="5942"/>
                    <a:pt x="2385" y="5861"/>
                  </a:cubicBezTo>
                  <a:cubicBezTo>
                    <a:pt x="2475" y="5973"/>
                    <a:pt x="2602" y="6079"/>
                    <a:pt x="2809" y="6169"/>
                  </a:cubicBezTo>
                  <a:cubicBezTo>
                    <a:pt x="3011" y="6257"/>
                    <a:pt x="3222" y="6280"/>
                    <a:pt x="3438" y="6280"/>
                  </a:cubicBezTo>
                  <a:cubicBezTo>
                    <a:pt x="3527" y="6280"/>
                    <a:pt x="3616" y="6277"/>
                    <a:pt x="3706" y="6272"/>
                  </a:cubicBezTo>
                  <a:cubicBezTo>
                    <a:pt x="3812" y="6531"/>
                    <a:pt x="3914" y="6899"/>
                    <a:pt x="3845" y="7245"/>
                  </a:cubicBezTo>
                  <a:cubicBezTo>
                    <a:pt x="3813" y="7405"/>
                    <a:pt x="3779" y="7529"/>
                    <a:pt x="3745" y="7626"/>
                  </a:cubicBezTo>
                  <a:cubicBezTo>
                    <a:pt x="3706" y="7728"/>
                    <a:pt x="3619" y="7800"/>
                    <a:pt x="3516" y="7826"/>
                  </a:cubicBezTo>
                  <a:cubicBezTo>
                    <a:pt x="3407" y="7853"/>
                    <a:pt x="3320" y="7891"/>
                    <a:pt x="3275" y="7946"/>
                  </a:cubicBezTo>
                  <a:cubicBezTo>
                    <a:pt x="3122" y="8136"/>
                    <a:pt x="3549" y="8320"/>
                    <a:pt x="4140" y="8320"/>
                  </a:cubicBezTo>
                  <a:cubicBezTo>
                    <a:pt x="4143" y="8320"/>
                    <a:pt x="4147" y="8320"/>
                    <a:pt x="4150" y="8320"/>
                  </a:cubicBezTo>
                  <a:cubicBezTo>
                    <a:pt x="4150" y="8320"/>
                    <a:pt x="4733" y="8302"/>
                    <a:pt x="4698" y="8037"/>
                  </a:cubicBezTo>
                  <a:cubicBezTo>
                    <a:pt x="4688" y="7963"/>
                    <a:pt x="4590" y="7903"/>
                    <a:pt x="4448" y="7860"/>
                  </a:cubicBezTo>
                  <a:cubicBezTo>
                    <a:pt x="4343" y="7827"/>
                    <a:pt x="4265" y="7739"/>
                    <a:pt x="4243" y="7628"/>
                  </a:cubicBezTo>
                  <a:cubicBezTo>
                    <a:pt x="4224" y="7534"/>
                    <a:pt x="4208" y="7415"/>
                    <a:pt x="4195" y="7267"/>
                  </a:cubicBezTo>
                  <a:cubicBezTo>
                    <a:pt x="4168" y="6895"/>
                    <a:pt x="4340" y="6522"/>
                    <a:pt x="4485" y="6276"/>
                  </a:cubicBezTo>
                  <a:lnTo>
                    <a:pt x="4531" y="6282"/>
                  </a:lnTo>
                  <a:cubicBezTo>
                    <a:pt x="4582" y="6291"/>
                    <a:pt x="4631" y="6295"/>
                    <a:pt x="4678" y="6295"/>
                  </a:cubicBezTo>
                  <a:cubicBezTo>
                    <a:pt x="4989" y="6295"/>
                    <a:pt x="5221" y="6116"/>
                    <a:pt x="5466" y="5958"/>
                  </a:cubicBezTo>
                  <a:cubicBezTo>
                    <a:pt x="5753" y="6068"/>
                    <a:pt x="6162" y="6276"/>
                    <a:pt x="6394" y="6623"/>
                  </a:cubicBezTo>
                  <a:cubicBezTo>
                    <a:pt x="6564" y="6879"/>
                    <a:pt x="6644" y="7057"/>
                    <a:pt x="6679" y="7179"/>
                  </a:cubicBezTo>
                  <a:cubicBezTo>
                    <a:pt x="6558" y="7330"/>
                    <a:pt x="6481" y="7478"/>
                    <a:pt x="6492" y="7588"/>
                  </a:cubicBezTo>
                  <a:cubicBezTo>
                    <a:pt x="6499" y="7670"/>
                    <a:pt x="6550" y="7708"/>
                    <a:pt x="6630" y="7708"/>
                  </a:cubicBezTo>
                  <a:cubicBezTo>
                    <a:pt x="6807" y="7708"/>
                    <a:pt x="7127" y="7521"/>
                    <a:pt x="7438" y="7207"/>
                  </a:cubicBezTo>
                  <a:cubicBezTo>
                    <a:pt x="7438" y="7207"/>
                    <a:pt x="7865" y="6751"/>
                    <a:pt x="7638" y="6577"/>
                  </a:cubicBezTo>
                  <a:cubicBezTo>
                    <a:pt x="7617" y="6561"/>
                    <a:pt x="7589" y="6553"/>
                    <a:pt x="7556" y="6553"/>
                  </a:cubicBezTo>
                  <a:cubicBezTo>
                    <a:pt x="7459" y="6553"/>
                    <a:pt x="7319" y="6619"/>
                    <a:pt x="7172" y="6718"/>
                  </a:cubicBezTo>
                  <a:cubicBezTo>
                    <a:pt x="7058" y="6667"/>
                    <a:pt x="6895" y="6565"/>
                    <a:pt x="6675" y="6373"/>
                  </a:cubicBezTo>
                  <a:cubicBezTo>
                    <a:pt x="6359" y="6098"/>
                    <a:pt x="6205" y="5665"/>
                    <a:pt x="6132" y="5366"/>
                  </a:cubicBezTo>
                  <a:cubicBezTo>
                    <a:pt x="6389" y="5032"/>
                    <a:pt x="6544" y="4635"/>
                    <a:pt x="6595" y="4219"/>
                  </a:cubicBezTo>
                  <a:cubicBezTo>
                    <a:pt x="6697" y="4186"/>
                    <a:pt x="6812" y="4163"/>
                    <a:pt x="6928" y="4163"/>
                  </a:cubicBezTo>
                  <a:cubicBezTo>
                    <a:pt x="6978" y="4163"/>
                    <a:pt x="7028" y="4167"/>
                    <a:pt x="7077" y="4177"/>
                  </a:cubicBezTo>
                  <a:cubicBezTo>
                    <a:pt x="7253" y="4212"/>
                    <a:pt x="7361" y="4253"/>
                    <a:pt x="7425" y="4288"/>
                  </a:cubicBezTo>
                  <a:cubicBezTo>
                    <a:pt x="7439" y="4400"/>
                    <a:pt x="7468" y="4494"/>
                    <a:pt x="7517" y="4535"/>
                  </a:cubicBezTo>
                  <a:cubicBezTo>
                    <a:pt x="7533" y="4549"/>
                    <a:pt x="7550" y="4555"/>
                    <a:pt x="7566" y="4555"/>
                  </a:cubicBezTo>
                  <a:cubicBezTo>
                    <a:pt x="7667" y="4555"/>
                    <a:pt x="7753" y="4307"/>
                    <a:pt x="7752" y="3984"/>
                  </a:cubicBezTo>
                  <a:cubicBezTo>
                    <a:pt x="7752" y="3984"/>
                    <a:pt x="7742" y="3640"/>
                    <a:pt x="7590" y="3640"/>
                  </a:cubicBezTo>
                  <a:cubicBezTo>
                    <a:pt x="7585" y="3640"/>
                    <a:pt x="7580" y="3641"/>
                    <a:pt x="7575" y="3641"/>
                  </a:cubicBezTo>
                  <a:cubicBezTo>
                    <a:pt x="7513" y="3649"/>
                    <a:pt x="7467" y="3756"/>
                    <a:pt x="7440" y="3892"/>
                  </a:cubicBezTo>
                  <a:cubicBezTo>
                    <a:pt x="7370" y="3918"/>
                    <a:pt x="7261" y="3944"/>
                    <a:pt x="7090" y="3956"/>
                  </a:cubicBezTo>
                  <a:cubicBezTo>
                    <a:pt x="7074" y="3957"/>
                    <a:pt x="7058" y="3958"/>
                    <a:pt x="7041" y="3958"/>
                  </a:cubicBezTo>
                  <a:cubicBezTo>
                    <a:pt x="6889" y="3958"/>
                    <a:pt x="6739" y="3910"/>
                    <a:pt x="6614" y="3851"/>
                  </a:cubicBezTo>
                  <a:cubicBezTo>
                    <a:pt x="6606" y="3428"/>
                    <a:pt x="6499" y="2993"/>
                    <a:pt x="6293" y="2587"/>
                  </a:cubicBezTo>
                  <a:lnTo>
                    <a:pt x="6265" y="2533"/>
                  </a:lnTo>
                  <a:cubicBezTo>
                    <a:pt x="6396" y="2291"/>
                    <a:pt x="6580" y="2043"/>
                    <a:pt x="6830" y="1878"/>
                  </a:cubicBezTo>
                  <a:cubicBezTo>
                    <a:pt x="6897" y="1833"/>
                    <a:pt x="6961" y="1792"/>
                    <a:pt x="7020" y="1756"/>
                  </a:cubicBezTo>
                  <a:cubicBezTo>
                    <a:pt x="7136" y="1689"/>
                    <a:pt x="7266" y="1653"/>
                    <a:pt x="7397" y="1653"/>
                  </a:cubicBezTo>
                  <a:cubicBezTo>
                    <a:pt x="7497" y="1653"/>
                    <a:pt x="7598" y="1675"/>
                    <a:pt x="7691" y="1719"/>
                  </a:cubicBezTo>
                  <a:cubicBezTo>
                    <a:pt x="7758" y="1749"/>
                    <a:pt x="7820" y="1769"/>
                    <a:pt x="7875" y="1769"/>
                  </a:cubicBezTo>
                  <a:cubicBezTo>
                    <a:pt x="7884" y="1769"/>
                    <a:pt x="7892" y="1768"/>
                    <a:pt x="7901" y="1767"/>
                  </a:cubicBezTo>
                  <a:cubicBezTo>
                    <a:pt x="8193" y="1738"/>
                    <a:pt x="7983" y="1215"/>
                    <a:pt x="7478" y="714"/>
                  </a:cubicBezTo>
                  <a:cubicBezTo>
                    <a:pt x="7478" y="714"/>
                    <a:pt x="7162" y="417"/>
                    <a:pt x="6934" y="417"/>
                  </a:cubicBezTo>
                  <a:cubicBezTo>
                    <a:pt x="6873" y="417"/>
                    <a:pt x="6819" y="438"/>
                    <a:pt x="6778" y="491"/>
                  </a:cubicBezTo>
                  <a:cubicBezTo>
                    <a:pt x="6740" y="542"/>
                    <a:pt x="6745" y="622"/>
                    <a:pt x="6778" y="716"/>
                  </a:cubicBezTo>
                  <a:cubicBezTo>
                    <a:pt x="6863" y="959"/>
                    <a:pt x="6825" y="1228"/>
                    <a:pt x="6664" y="1427"/>
                  </a:cubicBezTo>
                  <a:cubicBezTo>
                    <a:pt x="6631" y="1470"/>
                    <a:pt x="6593" y="1516"/>
                    <a:pt x="6552" y="1564"/>
                  </a:cubicBezTo>
                  <a:cubicBezTo>
                    <a:pt x="6369" y="1774"/>
                    <a:pt x="6121" y="1918"/>
                    <a:pt x="5882" y="2018"/>
                  </a:cubicBezTo>
                  <a:cubicBezTo>
                    <a:pt x="5691" y="1827"/>
                    <a:pt x="5460" y="1677"/>
                    <a:pt x="5205" y="1640"/>
                  </a:cubicBezTo>
                  <a:cubicBezTo>
                    <a:pt x="5010" y="1613"/>
                    <a:pt x="4825" y="1574"/>
                    <a:pt x="4650" y="1535"/>
                  </a:cubicBezTo>
                  <a:cubicBezTo>
                    <a:pt x="4576" y="1339"/>
                    <a:pt x="4515" y="1079"/>
                    <a:pt x="4564" y="835"/>
                  </a:cubicBezTo>
                  <a:cubicBezTo>
                    <a:pt x="4608" y="617"/>
                    <a:pt x="4658" y="485"/>
                    <a:pt x="4701" y="406"/>
                  </a:cubicBezTo>
                  <a:cubicBezTo>
                    <a:pt x="4841" y="388"/>
                    <a:pt x="4956" y="354"/>
                    <a:pt x="5007" y="291"/>
                  </a:cubicBezTo>
                  <a:cubicBezTo>
                    <a:pt x="5126" y="145"/>
                    <a:pt x="4794" y="0"/>
                    <a:pt x="4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6476730" y="1485934"/>
              <a:ext cx="337702" cy="57753"/>
            </a:xfrm>
            <a:custGeom>
              <a:avLst/>
              <a:gdLst/>
              <a:ahLst/>
              <a:cxnLst/>
              <a:rect l="l" t="t" r="r" b="b"/>
              <a:pathLst>
                <a:path w="5555" h="950" extrusionOk="0">
                  <a:moveTo>
                    <a:pt x="572" y="0"/>
                  </a:moveTo>
                  <a:cubicBezTo>
                    <a:pt x="258" y="0"/>
                    <a:pt x="0" y="213"/>
                    <a:pt x="0" y="476"/>
                  </a:cubicBezTo>
                  <a:cubicBezTo>
                    <a:pt x="0" y="736"/>
                    <a:pt x="258" y="950"/>
                    <a:pt x="572" y="950"/>
                  </a:cubicBezTo>
                  <a:lnTo>
                    <a:pt x="4984" y="950"/>
                  </a:lnTo>
                  <a:cubicBezTo>
                    <a:pt x="5299" y="950"/>
                    <a:pt x="5554" y="736"/>
                    <a:pt x="5554" y="476"/>
                  </a:cubicBezTo>
                  <a:cubicBezTo>
                    <a:pt x="5554" y="213"/>
                    <a:pt x="5299" y="2"/>
                    <a:pt x="4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6490773" y="1640833"/>
              <a:ext cx="302747" cy="57631"/>
            </a:xfrm>
            <a:custGeom>
              <a:avLst/>
              <a:gdLst/>
              <a:ahLst/>
              <a:cxnLst/>
              <a:rect l="l" t="t" r="r" b="b"/>
              <a:pathLst>
                <a:path w="4980" h="948" extrusionOk="0">
                  <a:moveTo>
                    <a:pt x="514" y="0"/>
                  </a:moveTo>
                  <a:cubicBezTo>
                    <a:pt x="231" y="0"/>
                    <a:pt x="1" y="211"/>
                    <a:pt x="1" y="474"/>
                  </a:cubicBezTo>
                  <a:cubicBezTo>
                    <a:pt x="1" y="735"/>
                    <a:pt x="231" y="948"/>
                    <a:pt x="514" y="948"/>
                  </a:cubicBezTo>
                  <a:lnTo>
                    <a:pt x="4469" y="948"/>
                  </a:lnTo>
                  <a:cubicBezTo>
                    <a:pt x="4752" y="948"/>
                    <a:pt x="4980" y="737"/>
                    <a:pt x="4980" y="474"/>
                  </a:cubicBezTo>
                  <a:cubicBezTo>
                    <a:pt x="4980" y="211"/>
                    <a:pt x="4752" y="0"/>
                    <a:pt x="4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6497582" y="1815308"/>
              <a:ext cx="295938" cy="57692"/>
            </a:xfrm>
            <a:custGeom>
              <a:avLst/>
              <a:gdLst/>
              <a:ahLst/>
              <a:cxnLst/>
              <a:rect l="l" t="t" r="r" b="b"/>
              <a:pathLst>
                <a:path w="4868" h="949" extrusionOk="0">
                  <a:moveTo>
                    <a:pt x="501" y="0"/>
                  </a:moveTo>
                  <a:cubicBezTo>
                    <a:pt x="226" y="0"/>
                    <a:pt x="1" y="211"/>
                    <a:pt x="1" y="474"/>
                  </a:cubicBezTo>
                  <a:cubicBezTo>
                    <a:pt x="1" y="737"/>
                    <a:pt x="226" y="949"/>
                    <a:pt x="501" y="949"/>
                  </a:cubicBezTo>
                  <a:lnTo>
                    <a:pt x="4367" y="949"/>
                  </a:lnTo>
                  <a:cubicBezTo>
                    <a:pt x="4644" y="949"/>
                    <a:pt x="4868" y="737"/>
                    <a:pt x="4868" y="474"/>
                  </a:cubicBezTo>
                  <a:cubicBezTo>
                    <a:pt x="4868" y="214"/>
                    <a:pt x="4645" y="0"/>
                    <a:pt x="43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6501047" y="1979995"/>
              <a:ext cx="272107" cy="57631"/>
            </a:xfrm>
            <a:custGeom>
              <a:avLst/>
              <a:gdLst/>
              <a:ahLst/>
              <a:cxnLst/>
              <a:rect l="l" t="t" r="r" b="b"/>
              <a:pathLst>
                <a:path w="4476" h="948" extrusionOk="0">
                  <a:moveTo>
                    <a:pt x="460" y="0"/>
                  </a:moveTo>
                  <a:cubicBezTo>
                    <a:pt x="207" y="0"/>
                    <a:pt x="1" y="212"/>
                    <a:pt x="1" y="474"/>
                  </a:cubicBezTo>
                  <a:cubicBezTo>
                    <a:pt x="1" y="735"/>
                    <a:pt x="206" y="948"/>
                    <a:pt x="460" y="948"/>
                  </a:cubicBezTo>
                  <a:lnTo>
                    <a:pt x="4014" y="948"/>
                  </a:lnTo>
                  <a:cubicBezTo>
                    <a:pt x="4269" y="948"/>
                    <a:pt x="4475" y="735"/>
                    <a:pt x="4475" y="474"/>
                  </a:cubicBezTo>
                  <a:cubicBezTo>
                    <a:pt x="4475" y="212"/>
                    <a:pt x="4267" y="0"/>
                    <a:pt x="40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"/>
          <p:cNvSpPr txBox="1">
            <a:spLocks noGrp="1"/>
          </p:cNvSpPr>
          <p:nvPr>
            <p:ph type="subTitle" idx="2"/>
          </p:nvPr>
        </p:nvSpPr>
        <p:spPr>
          <a:xfrm>
            <a:off x="1292699" y="1705575"/>
            <a:ext cx="3444600" cy="11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將基於閾值的形態學和基於深度學習的Mask R-CNN結合起來。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利用平衡式向下採樣與加權式集成學習來處理不平衡的數據。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2"/>
          <p:cNvSpPr txBox="1">
            <a:spLocks noGrp="1"/>
          </p:cNvSpPr>
          <p:nvPr>
            <p:ph type="subTitle" idx="3"/>
          </p:nvPr>
        </p:nvSpPr>
        <p:spPr>
          <a:xfrm>
            <a:off x="5616350" y="1562700"/>
            <a:ext cx="2862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提出了半自動化分割的方法，以減少生成肺腫瘤資料的人工和時間成本。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2"/>
          <p:cNvSpPr txBox="1">
            <a:spLocks noGrp="1"/>
          </p:cNvSpPr>
          <p:nvPr>
            <p:ph type="subTitle" idx="4"/>
          </p:nvPr>
        </p:nvSpPr>
        <p:spPr>
          <a:xfrm>
            <a:off x="1292700" y="3396925"/>
            <a:ext cx="3309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半自動化分割技術有助於生成大量訓練數據。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侵襲性的評估有助於提高早期肺癌的治療效果。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2"/>
          <p:cNvSpPr txBox="1">
            <a:spLocks noGrp="1"/>
          </p:cNvSpPr>
          <p:nvPr>
            <p:ph type="subTitle" idx="5"/>
          </p:nvPr>
        </p:nvSpPr>
        <p:spPr>
          <a:xfrm>
            <a:off x="5673875" y="3396925"/>
            <a:ext cx="3264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半自動化分割和平衡式向下採樣的構想可以應用於其他醫療項目，在資料數量較少之疾病或同樣具有不平衡數據的情況下，進一步提高準確性。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系統特色</a:t>
            </a:r>
            <a:endParaRPr b="1"/>
          </a:p>
        </p:txBody>
      </p:sp>
      <p:sp>
        <p:nvSpPr>
          <p:cNvPr id="317" name="Google Shape;317;p32"/>
          <p:cNvSpPr txBox="1">
            <a:spLocks noGrp="1"/>
          </p:cNvSpPr>
          <p:nvPr>
            <p:ph type="subTitle" idx="1"/>
          </p:nvPr>
        </p:nvSpPr>
        <p:spPr>
          <a:xfrm>
            <a:off x="1337763" y="1454525"/>
            <a:ext cx="2864700" cy="34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技術性</a:t>
            </a:r>
            <a:endParaRPr/>
          </a:p>
        </p:txBody>
      </p:sp>
      <p:sp>
        <p:nvSpPr>
          <p:cNvPr id="318" name="Google Shape;318;p32"/>
          <p:cNvSpPr txBox="1">
            <a:spLocks noGrp="1"/>
          </p:cNvSpPr>
          <p:nvPr>
            <p:ph type="subTitle" idx="6"/>
          </p:nvPr>
        </p:nvSpPr>
        <p:spPr>
          <a:xfrm>
            <a:off x="1337763" y="3227032"/>
            <a:ext cx="2864700" cy="34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應用性</a:t>
            </a:r>
            <a:endParaRPr/>
          </a:p>
        </p:txBody>
      </p:sp>
      <p:sp>
        <p:nvSpPr>
          <p:cNvPr id="319" name="Google Shape;319;p32"/>
          <p:cNvSpPr txBox="1">
            <a:spLocks noGrp="1"/>
          </p:cNvSpPr>
          <p:nvPr>
            <p:ph type="subTitle" idx="7"/>
          </p:nvPr>
        </p:nvSpPr>
        <p:spPr>
          <a:xfrm>
            <a:off x="5673800" y="1454534"/>
            <a:ext cx="2862000" cy="34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新穎性</a:t>
            </a:r>
            <a:endParaRPr/>
          </a:p>
        </p:txBody>
      </p:sp>
      <p:sp>
        <p:nvSpPr>
          <p:cNvPr id="320" name="Google Shape;320;p32"/>
          <p:cNvSpPr txBox="1">
            <a:spLocks noGrp="1"/>
          </p:cNvSpPr>
          <p:nvPr>
            <p:ph type="subTitle" idx="8"/>
          </p:nvPr>
        </p:nvSpPr>
        <p:spPr>
          <a:xfrm>
            <a:off x="5738225" y="3227034"/>
            <a:ext cx="2862000" cy="34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延伸性</a:t>
            </a:r>
            <a:endParaRPr/>
          </a:p>
        </p:txBody>
      </p:sp>
      <p:pic>
        <p:nvPicPr>
          <p:cNvPr id="321" name="Google Shape;3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475" y="311437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311437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5312" y="1341887"/>
            <a:ext cx="621025" cy="62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000" y="1341875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"/>
          <p:cNvSpPr txBox="1">
            <a:spLocks noGrp="1"/>
          </p:cNvSpPr>
          <p:nvPr>
            <p:ph type="subTitle" idx="4"/>
          </p:nvPr>
        </p:nvSpPr>
        <p:spPr>
          <a:xfrm>
            <a:off x="4816488" y="1871113"/>
            <a:ext cx="3110700" cy="3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不平衡的數據導致分析錯誤</a:t>
            </a:r>
            <a:endParaRPr dirty="0"/>
          </a:p>
        </p:txBody>
      </p:sp>
      <p:sp>
        <p:nvSpPr>
          <p:cNvPr id="330" name="Google Shape;330;p33"/>
          <p:cNvSpPr txBox="1">
            <a:spLocks noGrp="1"/>
          </p:cNvSpPr>
          <p:nvPr>
            <p:ph type="subTitle" idx="1"/>
          </p:nvPr>
        </p:nvSpPr>
        <p:spPr>
          <a:xfrm>
            <a:off x="4816500" y="2144182"/>
            <a:ext cx="36075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在肺腫瘤的數據中，侵襲性腫瘤資料數量遠大於非侵襲性，導致分類的準確度降低。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3"/>
          <p:cNvSpPr txBox="1">
            <a:spLocks noGrp="1"/>
          </p:cNvSpPr>
          <p:nvPr>
            <p:ph type="subTitle" idx="2"/>
          </p:nvPr>
        </p:nvSpPr>
        <p:spPr>
          <a:xfrm>
            <a:off x="1218375" y="2252750"/>
            <a:ext cx="268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耗費人力、精力與時間。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3"/>
          <p:cNvSpPr txBox="1">
            <a:spLocks noGrp="1"/>
          </p:cNvSpPr>
          <p:nvPr>
            <p:ph type="subTitle" idx="3"/>
          </p:nvPr>
        </p:nvSpPr>
        <p:spPr>
          <a:xfrm>
            <a:off x="1218375" y="1983900"/>
            <a:ext cx="2505600" cy="3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人工標記結節</a:t>
            </a:r>
            <a:endParaRPr/>
          </a:p>
        </p:txBody>
      </p:sp>
      <p:sp>
        <p:nvSpPr>
          <p:cNvPr id="333" name="Google Shape;333;p33"/>
          <p:cNvSpPr txBox="1"/>
          <p:nvPr/>
        </p:nvSpPr>
        <p:spPr>
          <a:xfrm>
            <a:off x="1218375" y="3520025"/>
            <a:ext cx="3060900" cy="11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使醫師可以輕鬆地標記腫瘤結節。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只需點擊影像中的一個像素，就可以通過結合兩種提出的腫瘤分割方法來標記腫瘤。</a:t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34" name="Google Shape;334;p33"/>
          <p:cNvSpPr txBox="1"/>
          <p:nvPr/>
        </p:nvSpPr>
        <p:spPr>
          <a:xfrm>
            <a:off x="4816500" y="3594825"/>
            <a:ext cx="3486900" cy="8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引入平衡式向下採樣與加權式集成學習的概念，使不平衡的數據分析更為準確。</a:t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335" name="Google Shape;3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7450" y="2803608"/>
            <a:ext cx="651400" cy="65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888" y="2738696"/>
            <a:ext cx="651400" cy="65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7650" y="1118088"/>
            <a:ext cx="651400" cy="651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2623" y="1118103"/>
            <a:ext cx="767775" cy="767796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創意描述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"/>
          <p:cNvSpPr txBox="1">
            <a:spLocks noGrp="1"/>
          </p:cNvSpPr>
          <p:nvPr>
            <p:ph type="title"/>
          </p:nvPr>
        </p:nvSpPr>
        <p:spPr>
          <a:xfrm>
            <a:off x="4253350" y="3619075"/>
            <a:ext cx="4053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系統功能簡介</a:t>
            </a:r>
            <a:endParaRPr/>
          </a:p>
        </p:txBody>
      </p:sp>
      <p:sp>
        <p:nvSpPr>
          <p:cNvPr id="345" name="Google Shape;345;p34"/>
          <p:cNvSpPr txBox="1">
            <a:spLocks noGrp="1"/>
          </p:cNvSpPr>
          <p:nvPr>
            <p:ph type="title" idx="2"/>
          </p:nvPr>
        </p:nvSpPr>
        <p:spPr>
          <a:xfrm>
            <a:off x="7189450" y="2882100"/>
            <a:ext cx="1117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346" name="Google Shape;346;p34"/>
          <p:cNvGrpSpPr/>
          <p:nvPr/>
        </p:nvGrpSpPr>
        <p:grpSpPr>
          <a:xfrm>
            <a:off x="887718" y="739336"/>
            <a:ext cx="3768680" cy="2754888"/>
            <a:chOff x="5000625" y="1359850"/>
            <a:chExt cx="3315748" cy="2423797"/>
          </a:xfrm>
        </p:grpSpPr>
        <p:sp>
          <p:nvSpPr>
            <p:cNvPr id="347" name="Google Shape;347;p34"/>
            <p:cNvSpPr/>
            <p:nvPr/>
          </p:nvSpPr>
          <p:spPr>
            <a:xfrm>
              <a:off x="5000625" y="2390102"/>
              <a:ext cx="863922" cy="996085"/>
            </a:xfrm>
            <a:custGeom>
              <a:avLst/>
              <a:gdLst/>
              <a:ahLst/>
              <a:cxnLst/>
              <a:rect l="l" t="t" r="r" b="b"/>
              <a:pathLst>
                <a:path w="14211" h="16385" extrusionOk="0">
                  <a:moveTo>
                    <a:pt x="1590" y="0"/>
                  </a:moveTo>
                  <a:cubicBezTo>
                    <a:pt x="1481" y="0"/>
                    <a:pt x="1365" y="15"/>
                    <a:pt x="1242" y="46"/>
                  </a:cubicBezTo>
                  <a:cubicBezTo>
                    <a:pt x="471" y="243"/>
                    <a:pt x="314" y="1731"/>
                    <a:pt x="2900" y="2909"/>
                  </a:cubicBezTo>
                  <a:cubicBezTo>
                    <a:pt x="2943" y="3093"/>
                    <a:pt x="3019" y="3395"/>
                    <a:pt x="3139" y="3789"/>
                  </a:cubicBezTo>
                  <a:cubicBezTo>
                    <a:pt x="2607" y="3314"/>
                    <a:pt x="1803" y="2713"/>
                    <a:pt x="1137" y="2713"/>
                  </a:cubicBezTo>
                  <a:cubicBezTo>
                    <a:pt x="802" y="2713"/>
                    <a:pt x="501" y="2866"/>
                    <a:pt x="289" y="3264"/>
                  </a:cubicBezTo>
                  <a:cubicBezTo>
                    <a:pt x="0" y="3805"/>
                    <a:pt x="497" y="4747"/>
                    <a:pt x="1918" y="4747"/>
                  </a:cubicBezTo>
                  <a:cubicBezTo>
                    <a:pt x="2325" y="4747"/>
                    <a:pt x="2806" y="4670"/>
                    <a:pt x="3367" y="4485"/>
                  </a:cubicBezTo>
                  <a:cubicBezTo>
                    <a:pt x="3538" y="4976"/>
                    <a:pt x="3758" y="5548"/>
                    <a:pt x="4040" y="6176"/>
                  </a:cubicBezTo>
                  <a:cubicBezTo>
                    <a:pt x="3508" y="5700"/>
                    <a:pt x="2703" y="5099"/>
                    <a:pt x="2037" y="5099"/>
                  </a:cubicBezTo>
                  <a:cubicBezTo>
                    <a:pt x="1701" y="5099"/>
                    <a:pt x="1400" y="5252"/>
                    <a:pt x="1188" y="5651"/>
                  </a:cubicBezTo>
                  <a:cubicBezTo>
                    <a:pt x="901" y="6192"/>
                    <a:pt x="1395" y="7132"/>
                    <a:pt x="2816" y="7132"/>
                  </a:cubicBezTo>
                  <a:cubicBezTo>
                    <a:pt x="3243" y="7132"/>
                    <a:pt x="3755" y="7047"/>
                    <a:pt x="4354" y="6841"/>
                  </a:cubicBezTo>
                  <a:cubicBezTo>
                    <a:pt x="4573" y="7287"/>
                    <a:pt x="4822" y="7756"/>
                    <a:pt x="5104" y="8239"/>
                  </a:cubicBezTo>
                  <a:cubicBezTo>
                    <a:pt x="4588" y="7814"/>
                    <a:pt x="3916" y="7374"/>
                    <a:pt x="3345" y="7374"/>
                  </a:cubicBezTo>
                  <a:cubicBezTo>
                    <a:pt x="3009" y="7374"/>
                    <a:pt x="2708" y="7527"/>
                    <a:pt x="2496" y="7926"/>
                  </a:cubicBezTo>
                  <a:cubicBezTo>
                    <a:pt x="2208" y="8466"/>
                    <a:pt x="2704" y="9407"/>
                    <a:pt x="4126" y="9407"/>
                  </a:cubicBezTo>
                  <a:cubicBezTo>
                    <a:pt x="4550" y="9407"/>
                    <a:pt x="5056" y="9324"/>
                    <a:pt x="5648" y="9121"/>
                  </a:cubicBezTo>
                  <a:cubicBezTo>
                    <a:pt x="5934" y="9562"/>
                    <a:pt x="6249" y="10011"/>
                    <a:pt x="6595" y="10462"/>
                  </a:cubicBezTo>
                  <a:cubicBezTo>
                    <a:pt x="6106" y="10201"/>
                    <a:pt x="5504" y="9950"/>
                    <a:pt x="5001" y="9950"/>
                  </a:cubicBezTo>
                  <a:cubicBezTo>
                    <a:pt x="4549" y="9950"/>
                    <a:pt x="4177" y="10152"/>
                    <a:pt x="4036" y="10731"/>
                  </a:cubicBezTo>
                  <a:cubicBezTo>
                    <a:pt x="3910" y="11246"/>
                    <a:pt x="4378" y="11919"/>
                    <a:pt x="5333" y="11919"/>
                  </a:cubicBezTo>
                  <a:cubicBezTo>
                    <a:pt x="5834" y="11919"/>
                    <a:pt x="6469" y="11734"/>
                    <a:pt x="7223" y="11244"/>
                  </a:cubicBezTo>
                  <a:cubicBezTo>
                    <a:pt x="7597" y="11689"/>
                    <a:pt x="8000" y="12130"/>
                    <a:pt x="8436" y="12567"/>
                  </a:cubicBezTo>
                  <a:cubicBezTo>
                    <a:pt x="8011" y="12398"/>
                    <a:pt x="7524" y="12254"/>
                    <a:pt x="7101" y="12254"/>
                  </a:cubicBezTo>
                  <a:cubicBezTo>
                    <a:pt x="6575" y="12254"/>
                    <a:pt x="6148" y="12477"/>
                    <a:pt x="6060" y="13154"/>
                  </a:cubicBezTo>
                  <a:cubicBezTo>
                    <a:pt x="5998" y="13648"/>
                    <a:pt x="6449" y="14224"/>
                    <a:pt x="7262" y="14224"/>
                  </a:cubicBezTo>
                  <a:cubicBezTo>
                    <a:pt x="7786" y="14224"/>
                    <a:pt x="8460" y="13985"/>
                    <a:pt x="9244" y="13331"/>
                  </a:cubicBezTo>
                  <a:cubicBezTo>
                    <a:pt x="9656" y="13703"/>
                    <a:pt x="10096" y="14068"/>
                    <a:pt x="10562" y="14422"/>
                  </a:cubicBezTo>
                  <a:cubicBezTo>
                    <a:pt x="10260" y="14352"/>
                    <a:pt x="9937" y="14300"/>
                    <a:pt x="9635" y="14300"/>
                  </a:cubicBezTo>
                  <a:cubicBezTo>
                    <a:pt x="8973" y="14300"/>
                    <a:pt x="8417" y="14548"/>
                    <a:pt x="8433" y="15386"/>
                  </a:cubicBezTo>
                  <a:cubicBezTo>
                    <a:pt x="8444" y="15842"/>
                    <a:pt x="8867" y="16306"/>
                    <a:pt x="9528" y="16306"/>
                  </a:cubicBezTo>
                  <a:cubicBezTo>
                    <a:pt x="10069" y="16306"/>
                    <a:pt x="10769" y="15995"/>
                    <a:pt x="11531" y="15113"/>
                  </a:cubicBezTo>
                  <a:cubicBezTo>
                    <a:pt x="12197" y="15561"/>
                    <a:pt x="12911" y="15988"/>
                    <a:pt x="13680" y="16385"/>
                  </a:cubicBezTo>
                  <a:lnTo>
                    <a:pt x="13967" y="15830"/>
                  </a:lnTo>
                  <a:cubicBezTo>
                    <a:pt x="13648" y="15667"/>
                    <a:pt x="13340" y="15495"/>
                    <a:pt x="13039" y="15322"/>
                  </a:cubicBezTo>
                  <a:cubicBezTo>
                    <a:pt x="14210" y="13182"/>
                    <a:pt x="13300" y="12052"/>
                    <a:pt x="12551" y="12052"/>
                  </a:cubicBezTo>
                  <a:cubicBezTo>
                    <a:pt x="12476" y="12052"/>
                    <a:pt x="12403" y="12063"/>
                    <a:pt x="12333" y="12086"/>
                  </a:cubicBezTo>
                  <a:cubicBezTo>
                    <a:pt x="11034" y="12512"/>
                    <a:pt x="11819" y="14052"/>
                    <a:pt x="12410" y="14942"/>
                  </a:cubicBezTo>
                  <a:cubicBezTo>
                    <a:pt x="11694" y="14492"/>
                    <a:pt x="11034" y="14015"/>
                    <a:pt x="10425" y="13521"/>
                  </a:cubicBezTo>
                  <a:cubicBezTo>
                    <a:pt x="12311" y="11733"/>
                    <a:pt x="11426" y="10364"/>
                    <a:pt x="10606" y="10364"/>
                  </a:cubicBezTo>
                  <a:cubicBezTo>
                    <a:pt x="10601" y="10364"/>
                    <a:pt x="10595" y="10364"/>
                    <a:pt x="10590" y="10364"/>
                  </a:cubicBezTo>
                  <a:cubicBezTo>
                    <a:pt x="9151" y="10393"/>
                    <a:pt x="9540" y="12087"/>
                    <a:pt x="9886" y="13069"/>
                  </a:cubicBezTo>
                  <a:cubicBezTo>
                    <a:pt x="9408" y="12653"/>
                    <a:pt x="8965" y="12228"/>
                    <a:pt x="8555" y="11797"/>
                  </a:cubicBezTo>
                  <a:cubicBezTo>
                    <a:pt x="10357" y="9970"/>
                    <a:pt x="9472" y="8629"/>
                    <a:pt x="8659" y="8629"/>
                  </a:cubicBezTo>
                  <a:cubicBezTo>
                    <a:pt x="8646" y="8629"/>
                    <a:pt x="8633" y="8629"/>
                    <a:pt x="8620" y="8630"/>
                  </a:cubicBezTo>
                  <a:cubicBezTo>
                    <a:pt x="7323" y="8696"/>
                    <a:pt x="7561" y="10090"/>
                    <a:pt x="7896" y="11076"/>
                  </a:cubicBezTo>
                  <a:cubicBezTo>
                    <a:pt x="7421" y="10530"/>
                    <a:pt x="6995" y="9979"/>
                    <a:pt x="6611" y="9435"/>
                  </a:cubicBezTo>
                  <a:cubicBezTo>
                    <a:pt x="8757" y="7987"/>
                    <a:pt x="8052" y="6528"/>
                    <a:pt x="7217" y="6424"/>
                  </a:cubicBezTo>
                  <a:cubicBezTo>
                    <a:pt x="7142" y="6414"/>
                    <a:pt x="7072" y="6410"/>
                    <a:pt x="7005" y="6410"/>
                  </a:cubicBezTo>
                  <a:cubicBezTo>
                    <a:pt x="5922" y="6410"/>
                    <a:pt x="5899" y="7638"/>
                    <a:pt x="6039" y="8582"/>
                  </a:cubicBezTo>
                  <a:cubicBezTo>
                    <a:pt x="5757" y="8135"/>
                    <a:pt x="5502" y="7697"/>
                    <a:pt x="5274" y="7276"/>
                  </a:cubicBezTo>
                  <a:cubicBezTo>
                    <a:pt x="7465" y="5810"/>
                    <a:pt x="6751" y="4335"/>
                    <a:pt x="5914" y="4229"/>
                  </a:cubicBezTo>
                  <a:cubicBezTo>
                    <a:pt x="5840" y="4220"/>
                    <a:pt x="5771" y="4215"/>
                    <a:pt x="5706" y="4215"/>
                  </a:cubicBezTo>
                  <a:cubicBezTo>
                    <a:pt x="4710" y="4215"/>
                    <a:pt x="4610" y="5247"/>
                    <a:pt x="4711" y="6148"/>
                  </a:cubicBezTo>
                  <a:cubicBezTo>
                    <a:pt x="4420" y="5522"/>
                    <a:pt x="4192" y="4949"/>
                    <a:pt x="4015" y="4454"/>
                  </a:cubicBezTo>
                  <a:cubicBezTo>
                    <a:pt x="6154" y="3125"/>
                    <a:pt x="5514" y="1675"/>
                    <a:pt x="4692" y="1533"/>
                  </a:cubicBezTo>
                  <a:cubicBezTo>
                    <a:pt x="4593" y="1516"/>
                    <a:pt x="4501" y="1508"/>
                    <a:pt x="4416" y="1508"/>
                  </a:cubicBezTo>
                  <a:cubicBezTo>
                    <a:pt x="3754" y="1508"/>
                    <a:pt x="3488" y="2001"/>
                    <a:pt x="3408" y="2599"/>
                  </a:cubicBezTo>
                  <a:lnTo>
                    <a:pt x="3298" y="2619"/>
                  </a:lnTo>
                  <a:cubicBezTo>
                    <a:pt x="3175" y="1750"/>
                    <a:pt x="2783" y="0"/>
                    <a:pt x="15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5310303" y="1734454"/>
              <a:ext cx="590174" cy="1207521"/>
            </a:xfrm>
            <a:custGeom>
              <a:avLst/>
              <a:gdLst/>
              <a:ahLst/>
              <a:cxnLst/>
              <a:rect l="l" t="t" r="r" b="b"/>
              <a:pathLst>
                <a:path w="9708" h="19863" extrusionOk="0">
                  <a:moveTo>
                    <a:pt x="5094" y="1"/>
                  </a:moveTo>
                  <a:cubicBezTo>
                    <a:pt x="3109" y="1752"/>
                    <a:pt x="3667" y="3672"/>
                    <a:pt x="3990" y="4404"/>
                  </a:cubicBezTo>
                  <a:cubicBezTo>
                    <a:pt x="3721" y="5136"/>
                    <a:pt x="3528" y="5883"/>
                    <a:pt x="3409" y="6643"/>
                  </a:cubicBezTo>
                  <a:cubicBezTo>
                    <a:pt x="2421" y="2757"/>
                    <a:pt x="654" y="2454"/>
                    <a:pt x="654" y="2454"/>
                  </a:cubicBezTo>
                  <a:lnTo>
                    <a:pt x="654" y="2454"/>
                  </a:lnTo>
                  <a:cubicBezTo>
                    <a:pt x="33" y="5965"/>
                    <a:pt x="2506" y="7051"/>
                    <a:pt x="3324" y="7311"/>
                  </a:cubicBezTo>
                  <a:cubicBezTo>
                    <a:pt x="3241" y="8155"/>
                    <a:pt x="3244" y="9011"/>
                    <a:pt x="3340" y="9875"/>
                  </a:cubicBezTo>
                  <a:cubicBezTo>
                    <a:pt x="1974" y="6422"/>
                    <a:pt x="273" y="6315"/>
                    <a:pt x="273" y="6315"/>
                  </a:cubicBezTo>
                  <a:lnTo>
                    <a:pt x="273" y="6315"/>
                  </a:lnTo>
                  <a:cubicBezTo>
                    <a:pt x="0" y="9928"/>
                    <a:pt x="2700" y="10701"/>
                    <a:pt x="3485" y="10849"/>
                  </a:cubicBezTo>
                  <a:cubicBezTo>
                    <a:pt x="3632" y="11634"/>
                    <a:pt x="3852" y="12426"/>
                    <a:pt x="4145" y="13218"/>
                  </a:cubicBezTo>
                  <a:cubicBezTo>
                    <a:pt x="2546" y="10867"/>
                    <a:pt x="1158" y="10729"/>
                    <a:pt x="854" y="10729"/>
                  </a:cubicBezTo>
                  <a:cubicBezTo>
                    <a:pt x="813" y="10729"/>
                    <a:pt x="792" y="10731"/>
                    <a:pt x="792" y="10731"/>
                  </a:cubicBezTo>
                  <a:cubicBezTo>
                    <a:pt x="1123" y="14277"/>
                    <a:pt x="3898" y="14583"/>
                    <a:pt x="4727" y="14594"/>
                  </a:cubicBezTo>
                  <a:cubicBezTo>
                    <a:pt x="4818" y="14785"/>
                    <a:pt x="4911" y="14976"/>
                    <a:pt x="5010" y="15167"/>
                  </a:cubicBezTo>
                  <a:cubicBezTo>
                    <a:pt x="5274" y="15675"/>
                    <a:pt x="5550" y="16146"/>
                    <a:pt x="5826" y="16582"/>
                  </a:cubicBezTo>
                  <a:cubicBezTo>
                    <a:pt x="4157" y="15121"/>
                    <a:pt x="2922" y="14864"/>
                    <a:pt x="2260" y="14864"/>
                  </a:cubicBezTo>
                  <a:cubicBezTo>
                    <a:pt x="1902" y="14864"/>
                    <a:pt x="1712" y="14940"/>
                    <a:pt x="1712" y="14940"/>
                  </a:cubicBezTo>
                  <a:cubicBezTo>
                    <a:pt x="2577" y="17250"/>
                    <a:pt x="4211" y="17717"/>
                    <a:pt x="5390" y="17717"/>
                  </a:cubicBezTo>
                  <a:cubicBezTo>
                    <a:pt x="5856" y="17717"/>
                    <a:pt x="6251" y="17643"/>
                    <a:pt x="6499" y="17583"/>
                  </a:cubicBezTo>
                  <a:cubicBezTo>
                    <a:pt x="7504" y="18983"/>
                    <a:pt x="8361" y="19812"/>
                    <a:pt x="8414" y="19863"/>
                  </a:cubicBezTo>
                  <a:lnTo>
                    <a:pt x="8750" y="19497"/>
                  </a:lnTo>
                  <a:cubicBezTo>
                    <a:pt x="8726" y="19474"/>
                    <a:pt x="7908" y="18675"/>
                    <a:pt x="6939" y="17327"/>
                  </a:cubicBezTo>
                  <a:cubicBezTo>
                    <a:pt x="7714" y="16751"/>
                    <a:pt x="9708" y="14891"/>
                    <a:pt x="8359" y="11806"/>
                  </a:cubicBezTo>
                  <a:lnTo>
                    <a:pt x="8359" y="11806"/>
                  </a:lnTo>
                  <a:cubicBezTo>
                    <a:pt x="8359" y="11806"/>
                    <a:pt x="6685" y="12710"/>
                    <a:pt x="6648" y="16911"/>
                  </a:cubicBezTo>
                  <a:cubicBezTo>
                    <a:pt x="6165" y="16204"/>
                    <a:pt x="5662" y="15369"/>
                    <a:pt x="5212" y="14437"/>
                  </a:cubicBezTo>
                  <a:cubicBezTo>
                    <a:pt x="6137" y="14049"/>
                    <a:pt x="8407" y="12743"/>
                    <a:pt x="7920" y="9431"/>
                  </a:cubicBezTo>
                  <a:lnTo>
                    <a:pt x="7920" y="9431"/>
                  </a:lnTo>
                  <a:cubicBezTo>
                    <a:pt x="7920" y="9431"/>
                    <a:pt x="6100" y="9870"/>
                    <a:pt x="4990" y="13958"/>
                  </a:cubicBezTo>
                  <a:cubicBezTo>
                    <a:pt x="4559" y="12985"/>
                    <a:pt x="4193" y="11913"/>
                    <a:pt x="3972" y="10773"/>
                  </a:cubicBezTo>
                  <a:cubicBezTo>
                    <a:pt x="4941" y="10548"/>
                    <a:pt x="7371" y="9648"/>
                    <a:pt x="7449" y="6271"/>
                  </a:cubicBezTo>
                  <a:lnTo>
                    <a:pt x="7449" y="6271"/>
                  </a:lnTo>
                  <a:cubicBezTo>
                    <a:pt x="7449" y="6271"/>
                    <a:pt x="5626" y="6387"/>
                    <a:pt x="3871" y="10177"/>
                  </a:cubicBezTo>
                  <a:cubicBezTo>
                    <a:pt x="3737" y="9258"/>
                    <a:pt x="3701" y="8298"/>
                    <a:pt x="3801" y="7311"/>
                  </a:cubicBezTo>
                  <a:cubicBezTo>
                    <a:pt x="4734" y="7208"/>
                    <a:pt x="7328" y="6608"/>
                    <a:pt x="7755" y="3168"/>
                  </a:cubicBezTo>
                  <a:cubicBezTo>
                    <a:pt x="7755" y="3168"/>
                    <a:pt x="7752" y="3168"/>
                    <a:pt x="7746" y="3168"/>
                  </a:cubicBezTo>
                  <a:cubicBezTo>
                    <a:pt x="7611" y="3168"/>
                    <a:pt x="5903" y="3235"/>
                    <a:pt x="3901" y="6562"/>
                  </a:cubicBezTo>
                  <a:cubicBezTo>
                    <a:pt x="4029" y="5813"/>
                    <a:pt x="4237" y="5050"/>
                    <a:pt x="4541" y="4280"/>
                  </a:cubicBezTo>
                  <a:lnTo>
                    <a:pt x="4538" y="4279"/>
                  </a:lnTo>
                  <a:cubicBezTo>
                    <a:pt x="6013" y="2388"/>
                    <a:pt x="5094" y="1"/>
                    <a:pt x="50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7519019" y="1744545"/>
              <a:ext cx="493027" cy="1366737"/>
            </a:xfrm>
            <a:custGeom>
              <a:avLst/>
              <a:gdLst/>
              <a:ahLst/>
              <a:cxnLst/>
              <a:rect l="l" t="t" r="r" b="b"/>
              <a:pathLst>
                <a:path w="8110" h="22482" extrusionOk="0">
                  <a:moveTo>
                    <a:pt x="2998" y="1"/>
                  </a:moveTo>
                  <a:cubicBezTo>
                    <a:pt x="2904" y="1"/>
                    <a:pt x="2810" y="20"/>
                    <a:pt x="2720" y="59"/>
                  </a:cubicBezTo>
                  <a:cubicBezTo>
                    <a:pt x="1201" y="711"/>
                    <a:pt x="2137" y="2743"/>
                    <a:pt x="2655" y="3655"/>
                  </a:cubicBezTo>
                  <a:lnTo>
                    <a:pt x="2545" y="3711"/>
                  </a:lnTo>
                  <a:cubicBezTo>
                    <a:pt x="2248" y="3416"/>
                    <a:pt x="1914" y="3208"/>
                    <a:pt x="1563" y="3208"/>
                  </a:cubicBezTo>
                  <a:cubicBezTo>
                    <a:pt x="1291" y="3208"/>
                    <a:pt x="1008" y="3334"/>
                    <a:pt x="724" y="3643"/>
                  </a:cubicBezTo>
                  <a:cubicBezTo>
                    <a:pt x="152" y="4265"/>
                    <a:pt x="465" y="5750"/>
                    <a:pt x="2683" y="5750"/>
                  </a:cubicBezTo>
                  <a:cubicBezTo>
                    <a:pt x="2861" y="5750"/>
                    <a:pt x="3052" y="5740"/>
                    <a:pt x="3255" y="5720"/>
                  </a:cubicBezTo>
                  <a:cubicBezTo>
                    <a:pt x="3432" y="6266"/>
                    <a:pt x="3616" y="6915"/>
                    <a:pt x="3782" y="7650"/>
                  </a:cubicBezTo>
                  <a:cubicBezTo>
                    <a:pt x="3400" y="7019"/>
                    <a:pt x="2872" y="6399"/>
                    <a:pt x="2271" y="6399"/>
                  </a:cubicBezTo>
                  <a:cubicBezTo>
                    <a:pt x="2013" y="6399"/>
                    <a:pt x="1741" y="6513"/>
                    <a:pt x="1462" y="6791"/>
                  </a:cubicBezTo>
                  <a:cubicBezTo>
                    <a:pt x="841" y="7407"/>
                    <a:pt x="1139" y="9014"/>
                    <a:pt x="3623" y="9014"/>
                  </a:cubicBezTo>
                  <a:cubicBezTo>
                    <a:pt x="3757" y="9014"/>
                    <a:pt x="3897" y="9010"/>
                    <a:pt x="4044" y="9000"/>
                  </a:cubicBezTo>
                  <a:cubicBezTo>
                    <a:pt x="4129" y="9516"/>
                    <a:pt x="4200" y="10064"/>
                    <a:pt x="4252" y="10640"/>
                  </a:cubicBezTo>
                  <a:cubicBezTo>
                    <a:pt x="3864" y="9942"/>
                    <a:pt x="3281" y="9163"/>
                    <a:pt x="2607" y="9163"/>
                  </a:cubicBezTo>
                  <a:cubicBezTo>
                    <a:pt x="2348" y="9163"/>
                    <a:pt x="2075" y="9278"/>
                    <a:pt x="1796" y="9558"/>
                  </a:cubicBezTo>
                  <a:cubicBezTo>
                    <a:pt x="1175" y="10175"/>
                    <a:pt x="1474" y="11772"/>
                    <a:pt x="3938" y="11772"/>
                  </a:cubicBezTo>
                  <a:cubicBezTo>
                    <a:pt x="4062" y="11772"/>
                    <a:pt x="4192" y="11768"/>
                    <a:pt x="4327" y="11759"/>
                  </a:cubicBezTo>
                  <a:lnTo>
                    <a:pt x="4327" y="11759"/>
                  </a:lnTo>
                  <a:cubicBezTo>
                    <a:pt x="4358" y="12485"/>
                    <a:pt x="4354" y="13245"/>
                    <a:pt x="4307" y="14035"/>
                  </a:cubicBezTo>
                  <a:cubicBezTo>
                    <a:pt x="4018" y="13186"/>
                    <a:pt x="3507" y="12158"/>
                    <a:pt x="2732" y="12158"/>
                  </a:cubicBezTo>
                  <a:cubicBezTo>
                    <a:pt x="2524" y="12158"/>
                    <a:pt x="2298" y="12231"/>
                    <a:pt x="2052" y="12402"/>
                  </a:cubicBezTo>
                  <a:cubicBezTo>
                    <a:pt x="1312" y="12911"/>
                    <a:pt x="1398" y="14709"/>
                    <a:pt x="4219" y="15097"/>
                  </a:cubicBezTo>
                  <a:cubicBezTo>
                    <a:pt x="4149" y="15745"/>
                    <a:pt x="4048" y="16408"/>
                    <a:pt x="3912" y="17086"/>
                  </a:cubicBezTo>
                  <a:cubicBezTo>
                    <a:pt x="3629" y="16221"/>
                    <a:pt x="3066" y="14947"/>
                    <a:pt x="2206" y="14947"/>
                  </a:cubicBezTo>
                  <a:cubicBezTo>
                    <a:pt x="1990" y="14947"/>
                    <a:pt x="1755" y="15027"/>
                    <a:pt x="1502" y="15214"/>
                  </a:cubicBezTo>
                  <a:cubicBezTo>
                    <a:pt x="775" y="15747"/>
                    <a:pt x="909" y="17543"/>
                    <a:pt x="3747" y="17834"/>
                  </a:cubicBezTo>
                  <a:cubicBezTo>
                    <a:pt x="3550" y="18668"/>
                    <a:pt x="3297" y="19520"/>
                    <a:pt x="2977" y="20387"/>
                  </a:cubicBezTo>
                  <a:cubicBezTo>
                    <a:pt x="2904" y="19355"/>
                    <a:pt x="2623" y="17781"/>
                    <a:pt x="1580" y="17781"/>
                  </a:cubicBezTo>
                  <a:cubicBezTo>
                    <a:pt x="1446" y="17781"/>
                    <a:pt x="1300" y="17807"/>
                    <a:pt x="1140" y="17863"/>
                  </a:cubicBezTo>
                  <a:cubicBezTo>
                    <a:pt x="312" y="18157"/>
                    <a:pt x="1" y="19956"/>
                    <a:pt x="2686" y="21134"/>
                  </a:cubicBezTo>
                  <a:cubicBezTo>
                    <a:pt x="2542" y="21485"/>
                    <a:pt x="2389" y="21838"/>
                    <a:pt x="2222" y="22193"/>
                  </a:cubicBezTo>
                  <a:lnTo>
                    <a:pt x="2840" y="22482"/>
                  </a:lnTo>
                  <a:cubicBezTo>
                    <a:pt x="3240" y="21628"/>
                    <a:pt x="3574" y="20781"/>
                    <a:pt x="3853" y="19950"/>
                  </a:cubicBezTo>
                  <a:cubicBezTo>
                    <a:pt x="4244" y="20030"/>
                    <a:pt x="4593" y="20066"/>
                    <a:pt x="4901" y="20066"/>
                  </a:cubicBezTo>
                  <a:cubicBezTo>
                    <a:pt x="6774" y="20066"/>
                    <a:pt x="7175" y="18752"/>
                    <a:pt x="6713" y="18124"/>
                  </a:cubicBezTo>
                  <a:cubicBezTo>
                    <a:pt x="6444" y="17757"/>
                    <a:pt x="6148" y="17611"/>
                    <a:pt x="5849" y="17611"/>
                  </a:cubicBezTo>
                  <a:cubicBezTo>
                    <a:pt x="5273" y="17611"/>
                    <a:pt x="4682" y="18154"/>
                    <a:pt x="4230" y="18705"/>
                  </a:cubicBezTo>
                  <a:cubicBezTo>
                    <a:pt x="4398" y="18087"/>
                    <a:pt x="4536" y="17480"/>
                    <a:pt x="4645" y="16883"/>
                  </a:cubicBezTo>
                  <a:cubicBezTo>
                    <a:pt x="4733" y="16886"/>
                    <a:pt x="4818" y="16888"/>
                    <a:pt x="4902" y="16888"/>
                  </a:cubicBezTo>
                  <a:cubicBezTo>
                    <a:pt x="7515" y="16888"/>
                    <a:pt x="7891" y="15226"/>
                    <a:pt x="7282" y="14611"/>
                  </a:cubicBezTo>
                  <a:cubicBezTo>
                    <a:pt x="7020" y="14348"/>
                    <a:pt x="6760" y="14238"/>
                    <a:pt x="6508" y="14238"/>
                  </a:cubicBezTo>
                  <a:cubicBezTo>
                    <a:pt x="5849" y="14238"/>
                    <a:pt x="5250" y="14988"/>
                    <a:pt x="4836" y="15685"/>
                  </a:cubicBezTo>
                  <a:cubicBezTo>
                    <a:pt x="4923" y="15016"/>
                    <a:pt x="4977" y="14364"/>
                    <a:pt x="5005" y="13733"/>
                  </a:cubicBezTo>
                  <a:cubicBezTo>
                    <a:pt x="7848" y="13503"/>
                    <a:pt x="8110" y="11716"/>
                    <a:pt x="7421" y="11166"/>
                  </a:cubicBezTo>
                  <a:cubicBezTo>
                    <a:pt x="7174" y="10968"/>
                    <a:pt x="6939" y="10883"/>
                    <a:pt x="6717" y="10883"/>
                  </a:cubicBezTo>
                  <a:cubicBezTo>
                    <a:pt x="5977" y="10883"/>
                    <a:pt x="5391" y="11831"/>
                    <a:pt x="5028" y="12637"/>
                  </a:cubicBezTo>
                  <a:cubicBezTo>
                    <a:pt x="5025" y="12016"/>
                    <a:pt x="5000" y="11419"/>
                    <a:pt x="4954" y="10846"/>
                  </a:cubicBezTo>
                  <a:cubicBezTo>
                    <a:pt x="7773" y="9891"/>
                    <a:pt x="7675" y="8070"/>
                    <a:pt x="6885" y="7711"/>
                  </a:cubicBezTo>
                  <a:cubicBezTo>
                    <a:pt x="6700" y="7628"/>
                    <a:pt x="6530" y="7590"/>
                    <a:pt x="6374" y="7590"/>
                  </a:cubicBezTo>
                  <a:cubicBezTo>
                    <a:pt x="5504" y="7590"/>
                    <a:pt x="5057" y="8761"/>
                    <a:pt x="4837" y="9719"/>
                  </a:cubicBezTo>
                  <a:cubicBezTo>
                    <a:pt x="4758" y="9114"/>
                    <a:pt x="4664" y="8543"/>
                    <a:pt x="4556" y="8010"/>
                  </a:cubicBezTo>
                  <a:cubicBezTo>
                    <a:pt x="7393" y="7058"/>
                    <a:pt x="7294" y="5230"/>
                    <a:pt x="6502" y="4871"/>
                  </a:cubicBezTo>
                  <a:cubicBezTo>
                    <a:pt x="6317" y="4787"/>
                    <a:pt x="6147" y="4749"/>
                    <a:pt x="5991" y="4749"/>
                  </a:cubicBezTo>
                  <a:cubicBezTo>
                    <a:pt x="5012" y="4749"/>
                    <a:pt x="4570" y="6232"/>
                    <a:pt x="4384" y="7226"/>
                  </a:cubicBezTo>
                  <a:cubicBezTo>
                    <a:pt x="4208" y="6494"/>
                    <a:pt x="4020" y="5852"/>
                    <a:pt x="3840" y="5314"/>
                  </a:cubicBezTo>
                  <a:cubicBezTo>
                    <a:pt x="6578" y="4355"/>
                    <a:pt x="6473" y="2563"/>
                    <a:pt x="5689" y="2207"/>
                  </a:cubicBezTo>
                  <a:cubicBezTo>
                    <a:pt x="5504" y="2123"/>
                    <a:pt x="5334" y="2086"/>
                    <a:pt x="5178" y="2086"/>
                  </a:cubicBezTo>
                  <a:cubicBezTo>
                    <a:pt x="4200" y="2086"/>
                    <a:pt x="3759" y="3567"/>
                    <a:pt x="3572" y="4560"/>
                  </a:cubicBezTo>
                  <a:cubicBezTo>
                    <a:pt x="3413" y="4139"/>
                    <a:pt x="3277" y="3827"/>
                    <a:pt x="3191" y="3640"/>
                  </a:cubicBezTo>
                  <a:cubicBezTo>
                    <a:pt x="4481" y="1207"/>
                    <a:pt x="3739" y="1"/>
                    <a:pt x="29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7402176" y="2400619"/>
              <a:ext cx="914198" cy="1053838"/>
            </a:xfrm>
            <a:custGeom>
              <a:avLst/>
              <a:gdLst/>
              <a:ahLst/>
              <a:cxnLst/>
              <a:rect l="l" t="t" r="r" b="b"/>
              <a:pathLst>
                <a:path w="15038" h="17335" extrusionOk="0">
                  <a:moveTo>
                    <a:pt x="13075" y="0"/>
                  </a:moveTo>
                  <a:cubicBezTo>
                    <a:pt x="12786" y="0"/>
                    <a:pt x="12500" y="124"/>
                    <a:pt x="12302" y="363"/>
                  </a:cubicBezTo>
                  <a:cubicBezTo>
                    <a:pt x="11947" y="790"/>
                    <a:pt x="12007" y="1427"/>
                    <a:pt x="12434" y="1779"/>
                  </a:cubicBezTo>
                  <a:cubicBezTo>
                    <a:pt x="12442" y="1785"/>
                    <a:pt x="12451" y="1793"/>
                    <a:pt x="12459" y="1799"/>
                  </a:cubicBezTo>
                  <a:cubicBezTo>
                    <a:pt x="12238" y="2489"/>
                    <a:pt x="11758" y="3802"/>
                    <a:pt x="10888" y="5450"/>
                  </a:cubicBezTo>
                  <a:lnTo>
                    <a:pt x="10855" y="3705"/>
                  </a:lnTo>
                  <a:cubicBezTo>
                    <a:pt x="11006" y="3635"/>
                    <a:pt x="11141" y="3527"/>
                    <a:pt x="11245" y="3383"/>
                  </a:cubicBezTo>
                  <a:cubicBezTo>
                    <a:pt x="11571" y="2932"/>
                    <a:pt x="11471" y="2304"/>
                    <a:pt x="11022" y="1978"/>
                  </a:cubicBezTo>
                  <a:cubicBezTo>
                    <a:pt x="10844" y="1849"/>
                    <a:pt x="10637" y="1787"/>
                    <a:pt x="10432" y="1787"/>
                  </a:cubicBezTo>
                  <a:cubicBezTo>
                    <a:pt x="10120" y="1787"/>
                    <a:pt x="9813" y="1931"/>
                    <a:pt x="9615" y="2203"/>
                  </a:cubicBezTo>
                  <a:cubicBezTo>
                    <a:pt x="9291" y="2654"/>
                    <a:pt x="9393" y="3282"/>
                    <a:pt x="9842" y="3607"/>
                  </a:cubicBezTo>
                  <a:cubicBezTo>
                    <a:pt x="10019" y="3735"/>
                    <a:pt x="10224" y="3798"/>
                    <a:pt x="10428" y="3798"/>
                  </a:cubicBezTo>
                  <a:cubicBezTo>
                    <a:pt x="10433" y="3798"/>
                    <a:pt x="10438" y="3798"/>
                    <a:pt x="10443" y="3798"/>
                  </a:cubicBezTo>
                  <a:lnTo>
                    <a:pt x="10486" y="6183"/>
                  </a:lnTo>
                  <a:cubicBezTo>
                    <a:pt x="10146" y="6784"/>
                    <a:pt x="9754" y="7420"/>
                    <a:pt x="9308" y="8078"/>
                  </a:cubicBezTo>
                  <a:lnTo>
                    <a:pt x="8865" y="6166"/>
                  </a:lnTo>
                  <a:cubicBezTo>
                    <a:pt x="8894" y="6150"/>
                    <a:pt x="8923" y="6133"/>
                    <a:pt x="8951" y="6112"/>
                  </a:cubicBezTo>
                  <a:cubicBezTo>
                    <a:pt x="9404" y="5790"/>
                    <a:pt x="9513" y="5166"/>
                    <a:pt x="9193" y="4712"/>
                  </a:cubicBezTo>
                  <a:cubicBezTo>
                    <a:pt x="8998" y="4433"/>
                    <a:pt x="8688" y="4284"/>
                    <a:pt x="8373" y="4284"/>
                  </a:cubicBezTo>
                  <a:cubicBezTo>
                    <a:pt x="8173" y="4284"/>
                    <a:pt x="7971" y="4344"/>
                    <a:pt x="7796" y="4468"/>
                  </a:cubicBezTo>
                  <a:cubicBezTo>
                    <a:pt x="7338" y="4786"/>
                    <a:pt x="7229" y="5413"/>
                    <a:pt x="7552" y="5869"/>
                  </a:cubicBezTo>
                  <a:cubicBezTo>
                    <a:pt x="7747" y="6146"/>
                    <a:pt x="8057" y="6294"/>
                    <a:pt x="8372" y="6294"/>
                  </a:cubicBezTo>
                  <a:cubicBezTo>
                    <a:pt x="8404" y="6294"/>
                    <a:pt x="8436" y="6293"/>
                    <a:pt x="8469" y="6290"/>
                  </a:cubicBezTo>
                  <a:lnTo>
                    <a:pt x="8990" y="8544"/>
                  </a:lnTo>
                  <a:cubicBezTo>
                    <a:pt x="8506" y="9230"/>
                    <a:pt x="7963" y="9938"/>
                    <a:pt x="7356" y="10655"/>
                  </a:cubicBezTo>
                  <a:lnTo>
                    <a:pt x="6906" y="8719"/>
                  </a:lnTo>
                  <a:cubicBezTo>
                    <a:pt x="6937" y="8702"/>
                    <a:pt x="6965" y="8684"/>
                    <a:pt x="6993" y="8664"/>
                  </a:cubicBezTo>
                  <a:cubicBezTo>
                    <a:pt x="7448" y="8345"/>
                    <a:pt x="7557" y="7716"/>
                    <a:pt x="7238" y="7263"/>
                  </a:cubicBezTo>
                  <a:cubicBezTo>
                    <a:pt x="7040" y="6985"/>
                    <a:pt x="6727" y="6835"/>
                    <a:pt x="6409" y="6835"/>
                  </a:cubicBezTo>
                  <a:cubicBezTo>
                    <a:pt x="6210" y="6835"/>
                    <a:pt x="6009" y="6894"/>
                    <a:pt x="5835" y="7018"/>
                  </a:cubicBezTo>
                  <a:cubicBezTo>
                    <a:pt x="5381" y="7338"/>
                    <a:pt x="5271" y="7967"/>
                    <a:pt x="5592" y="8419"/>
                  </a:cubicBezTo>
                  <a:cubicBezTo>
                    <a:pt x="5787" y="8696"/>
                    <a:pt x="6099" y="8845"/>
                    <a:pt x="6415" y="8845"/>
                  </a:cubicBezTo>
                  <a:cubicBezTo>
                    <a:pt x="6447" y="8845"/>
                    <a:pt x="6479" y="8843"/>
                    <a:pt x="6511" y="8840"/>
                  </a:cubicBezTo>
                  <a:lnTo>
                    <a:pt x="7021" y="11043"/>
                  </a:lnTo>
                  <a:cubicBezTo>
                    <a:pt x="6490" y="11650"/>
                    <a:pt x="5911" y="12261"/>
                    <a:pt x="5281" y="12869"/>
                  </a:cubicBezTo>
                  <a:lnTo>
                    <a:pt x="4808" y="10828"/>
                  </a:lnTo>
                  <a:cubicBezTo>
                    <a:pt x="4837" y="10811"/>
                    <a:pt x="4865" y="10794"/>
                    <a:pt x="4893" y="10775"/>
                  </a:cubicBezTo>
                  <a:cubicBezTo>
                    <a:pt x="5349" y="10452"/>
                    <a:pt x="5458" y="9830"/>
                    <a:pt x="5140" y="9372"/>
                  </a:cubicBezTo>
                  <a:cubicBezTo>
                    <a:pt x="4942" y="9093"/>
                    <a:pt x="4630" y="8945"/>
                    <a:pt x="4313" y="8945"/>
                  </a:cubicBezTo>
                  <a:cubicBezTo>
                    <a:pt x="4113" y="8945"/>
                    <a:pt x="3912" y="9004"/>
                    <a:pt x="3737" y="9127"/>
                  </a:cubicBezTo>
                  <a:cubicBezTo>
                    <a:pt x="3284" y="9451"/>
                    <a:pt x="3172" y="10075"/>
                    <a:pt x="3494" y="10527"/>
                  </a:cubicBezTo>
                  <a:cubicBezTo>
                    <a:pt x="3689" y="10807"/>
                    <a:pt x="4002" y="10956"/>
                    <a:pt x="4319" y="10956"/>
                  </a:cubicBezTo>
                  <a:cubicBezTo>
                    <a:pt x="4350" y="10956"/>
                    <a:pt x="4381" y="10954"/>
                    <a:pt x="4412" y="10951"/>
                  </a:cubicBezTo>
                  <a:lnTo>
                    <a:pt x="4934" y="13200"/>
                  </a:lnTo>
                  <a:cubicBezTo>
                    <a:pt x="4340" y="13756"/>
                    <a:pt x="3703" y="14309"/>
                    <a:pt x="3020" y="14852"/>
                  </a:cubicBezTo>
                  <a:lnTo>
                    <a:pt x="2566" y="12890"/>
                  </a:lnTo>
                  <a:cubicBezTo>
                    <a:pt x="2594" y="12874"/>
                    <a:pt x="2624" y="12856"/>
                    <a:pt x="2651" y="12837"/>
                  </a:cubicBezTo>
                  <a:cubicBezTo>
                    <a:pt x="3105" y="12517"/>
                    <a:pt x="3214" y="11892"/>
                    <a:pt x="2896" y="11439"/>
                  </a:cubicBezTo>
                  <a:cubicBezTo>
                    <a:pt x="2700" y="11160"/>
                    <a:pt x="2388" y="11012"/>
                    <a:pt x="2072" y="11012"/>
                  </a:cubicBezTo>
                  <a:cubicBezTo>
                    <a:pt x="1872" y="11012"/>
                    <a:pt x="1669" y="11071"/>
                    <a:pt x="1493" y="11195"/>
                  </a:cubicBezTo>
                  <a:cubicBezTo>
                    <a:pt x="1038" y="11516"/>
                    <a:pt x="930" y="12141"/>
                    <a:pt x="1249" y="12596"/>
                  </a:cubicBezTo>
                  <a:cubicBezTo>
                    <a:pt x="1444" y="12874"/>
                    <a:pt x="1755" y="13021"/>
                    <a:pt x="2069" y="13021"/>
                  </a:cubicBezTo>
                  <a:cubicBezTo>
                    <a:pt x="2102" y="13021"/>
                    <a:pt x="2135" y="13020"/>
                    <a:pt x="2168" y="13016"/>
                  </a:cubicBezTo>
                  <a:lnTo>
                    <a:pt x="2659" y="15134"/>
                  </a:lnTo>
                  <a:cubicBezTo>
                    <a:pt x="2368" y="15360"/>
                    <a:pt x="2066" y="15584"/>
                    <a:pt x="1758" y="15805"/>
                  </a:cubicBezTo>
                  <a:lnTo>
                    <a:pt x="1721" y="15806"/>
                  </a:lnTo>
                  <a:lnTo>
                    <a:pt x="1722" y="15829"/>
                  </a:lnTo>
                  <a:cubicBezTo>
                    <a:pt x="1174" y="16221"/>
                    <a:pt x="601" y="16607"/>
                    <a:pt x="0" y="16981"/>
                  </a:cubicBezTo>
                  <a:lnTo>
                    <a:pt x="221" y="17334"/>
                  </a:lnTo>
                  <a:cubicBezTo>
                    <a:pt x="808" y="16968"/>
                    <a:pt x="1370" y="16592"/>
                    <a:pt x="1906" y="16209"/>
                  </a:cubicBezTo>
                  <a:lnTo>
                    <a:pt x="4189" y="16095"/>
                  </a:lnTo>
                  <a:cubicBezTo>
                    <a:pt x="4202" y="16302"/>
                    <a:pt x="4275" y="16508"/>
                    <a:pt x="4420" y="16680"/>
                  </a:cubicBezTo>
                  <a:cubicBezTo>
                    <a:pt x="4620" y="16919"/>
                    <a:pt x="4906" y="17042"/>
                    <a:pt x="5194" y="17042"/>
                  </a:cubicBezTo>
                  <a:cubicBezTo>
                    <a:pt x="5421" y="17042"/>
                    <a:pt x="5649" y="16965"/>
                    <a:pt x="5838" y="16808"/>
                  </a:cubicBezTo>
                  <a:cubicBezTo>
                    <a:pt x="6262" y="16453"/>
                    <a:pt x="6319" y="15819"/>
                    <a:pt x="5964" y="15392"/>
                  </a:cubicBezTo>
                  <a:cubicBezTo>
                    <a:pt x="5765" y="15154"/>
                    <a:pt x="5479" y="15030"/>
                    <a:pt x="5190" y="15030"/>
                  </a:cubicBezTo>
                  <a:cubicBezTo>
                    <a:pt x="4964" y="15030"/>
                    <a:pt x="4736" y="15106"/>
                    <a:pt x="4549" y="15263"/>
                  </a:cubicBezTo>
                  <a:cubicBezTo>
                    <a:pt x="4413" y="15376"/>
                    <a:pt x="4315" y="15519"/>
                    <a:pt x="4254" y="15673"/>
                  </a:cubicBezTo>
                  <a:lnTo>
                    <a:pt x="2517" y="15763"/>
                  </a:lnTo>
                  <a:cubicBezTo>
                    <a:pt x="3363" y="15129"/>
                    <a:pt x="4146" y="14478"/>
                    <a:pt x="4867" y="13824"/>
                  </a:cubicBezTo>
                  <a:lnTo>
                    <a:pt x="4870" y="13832"/>
                  </a:lnTo>
                  <a:lnTo>
                    <a:pt x="7297" y="13486"/>
                  </a:lnTo>
                  <a:cubicBezTo>
                    <a:pt x="7327" y="13691"/>
                    <a:pt x="7422" y="13890"/>
                    <a:pt x="7579" y="14050"/>
                  </a:cubicBezTo>
                  <a:cubicBezTo>
                    <a:pt x="7775" y="14245"/>
                    <a:pt x="8031" y="14343"/>
                    <a:pt x="8287" y="14343"/>
                  </a:cubicBezTo>
                  <a:cubicBezTo>
                    <a:pt x="8546" y="14343"/>
                    <a:pt x="8804" y="14243"/>
                    <a:pt x="9001" y="14046"/>
                  </a:cubicBezTo>
                  <a:cubicBezTo>
                    <a:pt x="9394" y="13654"/>
                    <a:pt x="9393" y="13017"/>
                    <a:pt x="9000" y="12626"/>
                  </a:cubicBezTo>
                  <a:cubicBezTo>
                    <a:pt x="8804" y="12429"/>
                    <a:pt x="8545" y="12331"/>
                    <a:pt x="8288" y="12331"/>
                  </a:cubicBezTo>
                  <a:cubicBezTo>
                    <a:pt x="8030" y="12331"/>
                    <a:pt x="7773" y="12429"/>
                    <a:pt x="7578" y="12627"/>
                  </a:cubicBezTo>
                  <a:cubicBezTo>
                    <a:pt x="7451" y="12754"/>
                    <a:pt x="7367" y="12904"/>
                    <a:pt x="7322" y="13065"/>
                  </a:cubicBezTo>
                  <a:lnTo>
                    <a:pt x="5387" y="13340"/>
                  </a:lnTo>
                  <a:cubicBezTo>
                    <a:pt x="6153" y="12613"/>
                    <a:pt x="6847" y="11878"/>
                    <a:pt x="7475" y="11152"/>
                  </a:cubicBezTo>
                  <a:lnTo>
                    <a:pt x="9839" y="10689"/>
                  </a:lnTo>
                  <a:cubicBezTo>
                    <a:pt x="9881" y="10893"/>
                    <a:pt x="9983" y="11086"/>
                    <a:pt x="10150" y="11238"/>
                  </a:cubicBezTo>
                  <a:cubicBezTo>
                    <a:pt x="10342" y="11411"/>
                    <a:pt x="10583" y="11496"/>
                    <a:pt x="10822" y="11496"/>
                  </a:cubicBezTo>
                  <a:cubicBezTo>
                    <a:pt x="11096" y="11496"/>
                    <a:pt x="11369" y="11385"/>
                    <a:pt x="11567" y="11165"/>
                  </a:cubicBezTo>
                  <a:cubicBezTo>
                    <a:pt x="11934" y="10753"/>
                    <a:pt x="11903" y="10118"/>
                    <a:pt x="11491" y="9750"/>
                  </a:cubicBezTo>
                  <a:cubicBezTo>
                    <a:pt x="11298" y="9576"/>
                    <a:pt x="11057" y="9490"/>
                    <a:pt x="10817" y="9490"/>
                  </a:cubicBezTo>
                  <a:cubicBezTo>
                    <a:pt x="10541" y="9490"/>
                    <a:pt x="10267" y="9603"/>
                    <a:pt x="10069" y="9824"/>
                  </a:cubicBezTo>
                  <a:cubicBezTo>
                    <a:pt x="9951" y="9956"/>
                    <a:pt x="9874" y="10111"/>
                    <a:pt x="9838" y="10272"/>
                  </a:cubicBezTo>
                  <a:lnTo>
                    <a:pt x="7899" y="10649"/>
                  </a:lnTo>
                  <a:cubicBezTo>
                    <a:pt x="8546" y="9865"/>
                    <a:pt x="9118" y="9094"/>
                    <a:pt x="9621" y="8351"/>
                  </a:cubicBezTo>
                  <a:lnTo>
                    <a:pt x="9636" y="8382"/>
                  </a:lnTo>
                  <a:lnTo>
                    <a:pt x="11843" y="7307"/>
                  </a:lnTo>
                  <a:cubicBezTo>
                    <a:pt x="11935" y="7494"/>
                    <a:pt x="12085" y="7653"/>
                    <a:pt x="12284" y="7755"/>
                  </a:cubicBezTo>
                  <a:cubicBezTo>
                    <a:pt x="12431" y="7830"/>
                    <a:pt x="12588" y="7866"/>
                    <a:pt x="12743" y="7866"/>
                  </a:cubicBezTo>
                  <a:cubicBezTo>
                    <a:pt x="13107" y="7866"/>
                    <a:pt x="13459" y="7667"/>
                    <a:pt x="13638" y="7321"/>
                  </a:cubicBezTo>
                  <a:cubicBezTo>
                    <a:pt x="13890" y="6827"/>
                    <a:pt x="13696" y="6220"/>
                    <a:pt x="13201" y="5968"/>
                  </a:cubicBezTo>
                  <a:cubicBezTo>
                    <a:pt x="13054" y="5892"/>
                    <a:pt x="12898" y="5857"/>
                    <a:pt x="12744" y="5857"/>
                  </a:cubicBezTo>
                  <a:cubicBezTo>
                    <a:pt x="12379" y="5857"/>
                    <a:pt x="12027" y="6057"/>
                    <a:pt x="11848" y="6403"/>
                  </a:cubicBezTo>
                  <a:cubicBezTo>
                    <a:pt x="11767" y="6562"/>
                    <a:pt x="11733" y="6731"/>
                    <a:pt x="11739" y="6897"/>
                  </a:cubicBezTo>
                  <a:lnTo>
                    <a:pt x="10038" y="7723"/>
                  </a:lnTo>
                  <a:cubicBezTo>
                    <a:pt x="10480" y="7034"/>
                    <a:pt x="10862" y="6376"/>
                    <a:pt x="11191" y="5761"/>
                  </a:cubicBezTo>
                  <a:lnTo>
                    <a:pt x="13123" y="4310"/>
                  </a:lnTo>
                  <a:cubicBezTo>
                    <a:pt x="13249" y="4477"/>
                    <a:pt x="13427" y="4606"/>
                    <a:pt x="13644" y="4668"/>
                  </a:cubicBezTo>
                  <a:cubicBezTo>
                    <a:pt x="13736" y="4695"/>
                    <a:pt x="13829" y="4708"/>
                    <a:pt x="13921" y="4708"/>
                  </a:cubicBezTo>
                  <a:cubicBezTo>
                    <a:pt x="14356" y="4708"/>
                    <a:pt x="14760" y="4422"/>
                    <a:pt x="14887" y="3984"/>
                  </a:cubicBezTo>
                  <a:cubicBezTo>
                    <a:pt x="15038" y="3448"/>
                    <a:pt x="14734" y="2892"/>
                    <a:pt x="14200" y="2736"/>
                  </a:cubicBezTo>
                  <a:cubicBezTo>
                    <a:pt x="14107" y="2709"/>
                    <a:pt x="14013" y="2696"/>
                    <a:pt x="13920" y="2696"/>
                  </a:cubicBezTo>
                  <a:cubicBezTo>
                    <a:pt x="13485" y="2696"/>
                    <a:pt x="13084" y="2982"/>
                    <a:pt x="12956" y="3421"/>
                  </a:cubicBezTo>
                  <a:cubicBezTo>
                    <a:pt x="12906" y="3592"/>
                    <a:pt x="12904" y="3765"/>
                    <a:pt x="12942" y="3927"/>
                  </a:cubicBezTo>
                  <a:lnTo>
                    <a:pt x="11623" y="4916"/>
                  </a:lnTo>
                  <a:cubicBezTo>
                    <a:pt x="12257" y="3625"/>
                    <a:pt x="12637" y="2593"/>
                    <a:pt x="12836" y="1981"/>
                  </a:cubicBezTo>
                  <a:cubicBezTo>
                    <a:pt x="12915" y="2000"/>
                    <a:pt x="12995" y="2010"/>
                    <a:pt x="13075" y="2010"/>
                  </a:cubicBezTo>
                  <a:cubicBezTo>
                    <a:pt x="13363" y="2010"/>
                    <a:pt x="13650" y="1886"/>
                    <a:pt x="13848" y="1648"/>
                  </a:cubicBezTo>
                  <a:cubicBezTo>
                    <a:pt x="14202" y="1220"/>
                    <a:pt x="14142" y="587"/>
                    <a:pt x="13718" y="232"/>
                  </a:cubicBezTo>
                  <a:cubicBezTo>
                    <a:pt x="13530" y="76"/>
                    <a:pt x="13302" y="0"/>
                    <a:pt x="13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5339787" y="1694817"/>
              <a:ext cx="2573468" cy="2088830"/>
            </a:xfrm>
            <a:custGeom>
              <a:avLst/>
              <a:gdLst/>
              <a:ahLst/>
              <a:cxnLst/>
              <a:rect l="l" t="t" r="r" b="b"/>
              <a:pathLst>
                <a:path w="42332" h="34360" extrusionOk="0">
                  <a:moveTo>
                    <a:pt x="20283" y="0"/>
                  </a:moveTo>
                  <a:cubicBezTo>
                    <a:pt x="14482" y="0"/>
                    <a:pt x="8927" y="1811"/>
                    <a:pt x="8206" y="6338"/>
                  </a:cubicBezTo>
                  <a:cubicBezTo>
                    <a:pt x="7605" y="10110"/>
                    <a:pt x="1039" y="11290"/>
                    <a:pt x="1143" y="16688"/>
                  </a:cubicBezTo>
                  <a:cubicBezTo>
                    <a:pt x="1" y="18299"/>
                    <a:pt x="45" y="20316"/>
                    <a:pt x="3331" y="22465"/>
                  </a:cubicBezTo>
                  <a:cubicBezTo>
                    <a:pt x="7866" y="25431"/>
                    <a:pt x="6359" y="24951"/>
                    <a:pt x="8251" y="29369"/>
                  </a:cubicBezTo>
                  <a:cubicBezTo>
                    <a:pt x="9524" y="32341"/>
                    <a:pt x="15923" y="34360"/>
                    <a:pt x="22049" y="34360"/>
                  </a:cubicBezTo>
                  <a:cubicBezTo>
                    <a:pt x="27850" y="34360"/>
                    <a:pt x="33405" y="32549"/>
                    <a:pt x="34126" y="28021"/>
                  </a:cubicBezTo>
                  <a:cubicBezTo>
                    <a:pt x="34727" y="24251"/>
                    <a:pt x="41293" y="23071"/>
                    <a:pt x="41189" y="17673"/>
                  </a:cubicBezTo>
                  <a:cubicBezTo>
                    <a:pt x="42331" y="16060"/>
                    <a:pt x="42287" y="14045"/>
                    <a:pt x="39001" y="11896"/>
                  </a:cubicBezTo>
                  <a:cubicBezTo>
                    <a:pt x="34466" y="8930"/>
                    <a:pt x="35973" y="9409"/>
                    <a:pt x="34081" y="4992"/>
                  </a:cubicBezTo>
                  <a:cubicBezTo>
                    <a:pt x="32808" y="2019"/>
                    <a:pt x="26408" y="0"/>
                    <a:pt x="202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5438271" y="1792693"/>
              <a:ext cx="1127458" cy="1896969"/>
            </a:xfrm>
            <a:custGeom>
              <a:avLst/>
              <a:gdLst/>
              <a:ahLst/>
              <a:cxnLst/>
              <a:rect l="l" t="t" r="r" b="b"/>
              <a:pathLst>
                <a:path w="18546" h="31204" extrusionOk="0">
                  <a:moveTo>
                    <a:pt x="13413" y="0"/>
                  </a:moveTo>
                  <a:cubicBezTo>
                    <a:pt x="13113" y="0"/>
                    <a:pt x="12783" y="77"/>
                    <a:pt x="12419" y="249"/>
                  </a:cubicBezTo>
                  <a:cubicBezTo>
                    <a:pt x="9934" y="1378"/>
                    <a:pt x="4345" y="6120"/>
                    <a:pt x="2031" y="16789"/>
                  </a:cubicBezTo>
                  <a:cubicBezTo>
                    <a:pt x="1" y="26145"/>
                    <a:pt x="923" y="31204"/>
                    <a:pt x="4683" y="31204"/>
                  </a:cubicBezTo>
                  <a:cubicBezTo>
                    <a:pt x="5210" y="31204"/>
                    <a:pt x="5794" y="31104"/>
                    <a:pt x="6434" y="30902"/>
                  </a:cubicBezTo>
                  <a:cubicBezTo>
                    <a:pt x="8240" y="30332"/>
                    <a:pt x="9568" y="30152"/>
                    <a:pt x="10611" y="30152"/>
                  </a:cubicBezTo>
                  <a:cubicBezTo>
                    <a:pt x="12410" y="30152"/>
                    <a:pt x="13359" y="30689"/>
                    <a:pt x="14446" y="30689"/>
                  </a:cubicBezTo>
                  <a:cubicBezTo>
                    <a:pt x="14541" y="30689"/>
                    <a:pt x="14636" y="30685"/>
                    <a:pt x="14733" y="30676"/>
                  </a:cubicBezTo>
                  <a:cubicBezTo>
                    <a:pt x="16679" y="30500"/>
                    <a:pt x="17473" y="28465"/>
                    <a:pt x="17833" y="26804"/>
                  </a:cubicBezTo>
                  <a:cubicBezTo>
                    <a:pt x="18545" y="23499"/>
                    <a:pt x="18299" y="20097"/>
                    <a:pt x="17997" y="16759"/>
                  </a:cubicBezTo>
                  <a:cubicBezTo>
                    <a:pt x="17617" y="12570"/>
                    <a:pt x="16983" y="8435"/>
                    <a:pt x="16208" y="4301"/>
                  </a:cubicBezTo>
                  <a:cubicBezTo>
                    <a:pt x="16176" y="4149"/>
                    <a:pt x="16144" y="3996"/>
                    <a:pt x="16109" y="3843"/>
                  </a:cubicBezTo>
                  <a:cubicBezTo>
                    <a:pt x="15784" y="2356"/>
                    <a:pt x="15075" y="0"/>
                    <a:pt x="134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5538396" y="2130335"/>
              <a:ext cx="1027272" cy="1559267"/>
            </a:xfrm>
            <a:custGeom>
              <a:avLst/>
              <a:gdLst/>
              <a:ahLst/>
              <a:cxnLst/>
              <a:rect l="l" t="t" r="r" b="b"/>
              <a:pathLst>
                <a:path w="16898" h="25649" extrusionOk="0">
                  <a:moveTo>
                    <a:pt x="14790" y="0"/>
                  </a:moveTo>
                  <a:cubicBezTo>
                    <a:pt x="14790" y="237"/>
                    <a:pt x="14798" y="475"/>
                    <a:pt x="14804" y="711"/>
                  </a:cubicBezTo>
                  <a:cubicBezTo>
                    <a:pt x="14937" y="5461"/>
                    <a:pt x="14585" y="10212"/>
                    <a:pt x="14234" y="14951"/>
                  </a:cubicBezTo>
                  <a:cubicBezTo>
                    <a:pt x="14134" y="16296"/>
                    <a:pt x="14025" y="17678"/>
                    <a:pt x="13454" y="18900"/>
                  </a:cubicBezTo>
                  <a:cubicBezTo>
                    <a:pt x="13249" y="19341"/>
                    <a:pt x="12974" y="19765"/>
                    <a:pt x="12575" y="20045"/>
                  </a:cubicBezTo>
                  <a:cubicBezTo>
                    <a:pt x="12049" y="20414"/>
                    <a:pt x="11378" y="20491"/>
                    <a:pt x="10737" y="20523"/>
                  </a:cubicBezTo>
                  <a:cubicBezTo>
                    <a:pt x="10206" y="20551"/>
                    <a:pt x="9673" y="20557"/>
                    <a:pt x="9140" y="20557"/>
                  </a:cubicBezTo>
                  <a:cubicBezTo>
                    <a:pt x="8719" y="20557"/>
                    <a:pt x="8298" y="20553"/>
                    <a:pt x="7877" y="20553"/>
                  </a:cubicBezTo>
                  <a:cubicBezTo>
                    <a:pt x="7232" y="20553"/>
                    <a:pt x="6589" y="20562"/>
                    <a:pt x="5946" y="20607"/>
                  </a:cubicBezTo>
                  <a:cubicBezTo>
                    <a:pt x="4353" y="20718"/>
                    <a:pt x="2729" y="21075"/>
                    <a:pt x="1419" y="21990"/>
                  </a:cubicBezTo>
                  <a:cubicBezTo>
                    <a:pt x="830" y="22403"/>
                    <a:pt x="345" y="22943"/>
                    <a:pt x="0" y="23535"/>
                  </a:cubicBezTo>
                  <a:cubicBezTo>
                    <a:pt x="605" y="24931"/>
                    <a:pt x="1618" y="25649"/>
                    <a:pt x="3034" y="25649"/>
                  </a:cubicBezTo>
                  <a:cubicBezTo>
                    <a:pt x="3562" y="25649"/>
                    <a:pt x="4147" y="25549"/>
                    <a:pt x="4787" y="25347"/>
                  </a:cubicBezTo>
                  <a:cubicBezTo>
                    <a:pt x="6592" y="24778"/>
                    <a:pt x="7920" y="24598"/>
                    <a:pt x="8963" y="24598"/>
                  </a:cubicBezTo>
                  <a:cubicBezTo>
                    <a:pt x="10761" y="24598"/>
                    <a:pt x="11710" y="25134"/>
                    <a:pt x="12797" y="25134"/>
                  </a:cubicBezTo>
                  <a:cubicBezTo>
                    <a:pt x="12892" y="25134"/>
                    <a:pt x="12988" y="25130"/>
                    <a:pt x="13086" y="25121"/>
                  </a:cubicBezTo>
                  <a:cubicBezTo>
                    <a:pt x="15032" y="24946"/>
                    <a:pt x="15826" y="22911"/>
                    <a:pt x="16185" y="21250"/>
                  </a:cubicBezTo>
                  <a:cubicBezTo>
                    <a:pt x="16897" y="17948"/>
                    <a:pt x="16651" y="14545"/>
                    <a:pt x="16349" y="11207"/>
                  </a:cubicBezTo>
                  <a:cubicBezTo>
                    <a:pt x="16007" y="7439"/>
                    <a:pt x="15461" y="3716"/>
                    <a:pt x="14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6690598" y="1792693"/>
              <a:ext cx="1127397" cy="1896969"/>
            </a:xfrm>
            <a:custGeom>
              <a:avLst/>
              <a:gdLst/>
              <a:ahLst/>
              <a:cxnLst/>
              <a:rect l="l" t="t" r="r" b="b"/>
              <a:pathLst>
                <a:path w="18545" h="31204" extrusionOk="0">
                  <a:moveTo>
                    <a:pt x="5133" y="0"/>
                  </a:moveTo>
                  <a:cubicBezTo>
                    <a:pt x="3471" y="0"/>
                    <a:pt x="2761" y="2356"/>
                    <a:pt x="2436" y="3843"/>
                  </a:cubicBezTo>
                  <a:cubicBezTo>
                    <a:pt x="2402" y="3996"/>
                    <a:pt x="2370" y="4149"/>
                    <a:pt x="2338" y="4301"/>
                  </a:cubicBezTo>
                  <a:cubicBezTo>
                    <a:pt x="1563" y="8435"/>
                    <a:pt x="929" y="12570"/>
                    <a:pt x="549" y="16759"/>
                  </a:cubicBezTo>
                  <a:cubicBezTo>
                    <a:pt x="247" y="20097"/>
                    <a:pt x="1" y="23499"/>
                    <a:pt x="713" y="26804"/>
                  </a:cubicBezTo>
                  <a:cubicBezTo>
                    <a:pt x="1073" y="28465"/>
                    <a:pt x="1867" y="30500"/>
                    <a:pt x="3813" y="30676"/>
                  </a:cubicBezTo>
                  <a:cubicBezTo>
                    <a:pt x="3910" y="30685"/>
                    <a:pt x="4005" y="30689"/>
                    <a:pt x="4100" y="30689"/>
                  </a:cubicBezTo>
                  <a:cubicBezTo>
                    <a:pt x="5187" y="30689"/>
                    <a:pt x="6136" y="30152"/>
                    <a:pt x="7935" y="30152"/>
                  </a:cubicBezTo>
                  <a:cubicBezTo>
                    <a:pt x="8978" y="30152"/>
                    <a:pt x="10306" y="30332"/>
                    <a:pt x="12112" y="30902"/>
                  </a:cubicBezTo>
                  <a:cubicBezTo>
                    <a:pt x="12752" y="31104"/>
                    <a:pt x="13335" y="31204"/>
                    <a:pt x="13863" y="31204"/>
                  </a:cubicBezTo>
                  <a:cubicBezTo>
                    <a:pt x="17623" y="31204"/>
                    <a:pt x="18545" y="26145"/>
                    <a:pt x="16515" y="16789"/>
                  </a:cubicBezTo>
                  <a:cubicBezTo>
                    <a:pt x="14201" y="6120"/>
                    <a:pt x="8612" y="1378"/>
                    <a:pt x="6127" y="249"/>
                  </a:cubicBezTo>
                  <a:cubicBezTo>
                    <a:pt x="5763" y="77"/>
                    <a:pt x="5432" y="0"/>
                    <a:pt x="51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6690659" y="2130335"/>
              <a:ext cx="1027272" cy="1559267"/>
            </a:xfrm>
            <a:custGeom>
              <a:avLst/>
              <a:gdLst/>
              <a:ahLst/>
              <a:cxnLst/>
              <a:rect l="l" t="t" r="r" b="b"/>
              <a:pathLst>
                <a:path w="16898" h="25649" extrusionOk="0">
                  <a:moveTo>
                    <a:pt x="2106" y="0"/>
                  </a:moveTo>
                  <a:lnTo>
                    <a:pt x="2106" y="0"/>
                  </a:lnTo>
                  <a:cubicBezTo>
                    <a:pt x="1437" y="3716"/>
                    <a:pt x="890" y="7439"/>
                    <a:pt x="549" y="11207"/>
                  </a:cubicBezTo>
                  <a:cubicBezTo>
                    <a:pt x="246" y="14545"/>
                    <a:pt x="1" y="17948"/>
                    <a:pt x="712" y="21250"/>
                  </a:cubicBezTo>
                  <a:cubicBezTo>
                    <a:pt x="1072" y="22911"/>
                    <a:pt x="1866" y="24946"/>
                    <a:pt x="3812" y="25121"/>
                  </a:cubicBezTo>
                  <a:cubicBezTo>
                    <a:pt x="3910" y="25130"/>
                    <a:pt x="4006" y="25134"/>
                    <a:pt x="4101" y="25134"/>
                  </a:cubicBezTo>
                  <a:cubicBezTo>
                    <a:pt x="5187" y="25134"/>
                    <a:pt x="6136" y="24598"/>
                    <a:pt x="7935" y="24598"/>
                  </a:cubicBezTo>
                  <a:cubicBezTo>
                    <a:pt x="8977" y="24598"/>
                    <a:pt x="10306" y="24778"/>
                    <a:pt x="12111" y="25347"/>
                  </a:cubicBezTo>
                  <a:cubicBezTo>
                    <a:pt x="12751" y="25549"/>
                    <a:pt x="13336" y="25649"/>
                    <a:pt x="13864" y="25649"/>
                  </a:cubicBezTo>
                  <a:cubicBezTo>
                    <a:pt x="15280" y="25649"/>
                    <a:pt x="16293" y="24931"/>
                    <a:pt x="16898" y="23535"/>
                  </a:cubicBezTo>
                  <a:cubicBezTo>
                    <a:pt x="16553" y="22943"/>
                    <a:pt x="16068" y="22403"/>
                    <a:pt x="15478" y="21990"/>
                  </a:cubicBezTo>
                  <a:cubicBezTo>
                    <a:pt x="14168" y="21075"/>
                    <a:pt x="12544" y="20718"/>
                    <a:pt x="10951" y="20607"/>
                  </a:cubicBezTo>
                  <a:cubicBezTo>
                    <a:pt x="10308" y="20562"/>
                    <a:pt x="9665" y="20553"/>
                    <a:pt x="9021" y="20553"/>
                  </a:cubicBezTo>
                  <a:cubicBezTo>
                    <a:pt x="8599" y="20553"/>
                    <a:pt x="8178" y="20557"/>
                    <a:pt x="7757" y="20557"/>
                  </a:cubicBezTo>
                  <a:cubicBezTo>
                    <a:pt x="7224" y="20557"/>
                    <a:pt x="6692" y="20551"/>
                    <a:pt x="6160" y="20523"/>
                  </a:cubicBezTo>
                  <a:cubicBezTo>
                    <a:pt x="5519" y="20491"/>
                    <a:pt x="4848" y="20414"/>
                    <a:pt x="4323" y="20045"/>
                  </a:cubicBezTo>
                  <a:cubicBezTo>
                    <a:pt x="3924" y="19765"/>
                    <a:pt x="3649" y="19341"/>
                    <a:pt x="3444" y="18900"/>
                  </a:cubicBezTo>
                  <a:cubicBezTo>
                    <a:pt x="2873" y="17678"/>
                    <a:pt x="2763" y="16296"/>
                    <a:pt x="2664" y="14951"/>
                  </a:cubicBezTo>
                  <a:cubicBezTo>
                    <a:pt x="2313" y="10212"/>
                    <a:pt x="1961" y="5461"/>
                    <a:pt x="2094" y="711"/>
                  </a:cubicBezTo>
                  <a:cubicBezTo>
                    <a:pt x="2100" y="475"/>
                    <a:pt x="2106" y="237"/>
                    <a:pt x="2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6352592" y="1359850"/>
              <a:ext cx="564276" cy="1169952"/>
            </a:xfrm>
            <a:custGeom>
              <a:avLst/>
              <a:gdLst/>
              <a:ahLst/>
              <a:cxnLst/>
              <a:rect l="l" t="t" r="r" b="b"/>
              <a:pathLst>
                <a:path w="9282" h="19245" extrusionOk="0">
                  <a:moveTo>
                    <a:pt x="2815" y="0"/>
                  </a:moveTo>
                  <a:cubicBezTo>
                    <a:pt x="2561" y="0"/>
                    <a:pt x="2332" y="215"/>
                    <a:pt x="2354" y="500"/>
                  </a:cubicBezTo>
                  <a:cubicBezTo>
                    <a:pt x="2552" y="3307"/>
                    <a:pt x="3101" y="11459"/>
                    <a:pt x="2863" y="12404"/>
                  </a:cubicBezTo>
                  <a:cubicBezTo>
                    <a:pt x="2639" y="13290"/>
                    <a:pt x="1426" y="14266"/>
                    <a:pt x="895" y="14470"/>
                  </a:cubicBezTo>
                  <a:cubicBezTo>
                    <a:pt x="879" y="14476"/>
                    <a:pt x="863" y="14479"/>
                    <a:pt x="848" y="14479"/>
                  </a:cubicBezTo>
                  <a:cubicBezTo>
                    <a:pt x="751" y="14479"/>
                    <a:pt x="681" y="14361"/>
                    <a:pt x="643" y="14361"/>
                  </a:cubicBezTo>
                  <a:cubicBezTo>
                    <a:pt x="629" y="14361"/>
                    <a:pt x="620" y="14376"/>
                    <a:pt x="615" y="14415"/>
                  </a:cubicBezTo>
                  <a:cubicBezTo>
                    <a:pt x="469" y="15485"/>
                    <a:pt x="0" y="19244"/>
                    <a:pt x="620" y="19244"/>
                  </a:cubicBezTo>
                  <a:cubicBezTo>
                    <a:pt x="789" y="19244"/>
                    <a:pt x="1038" y="18966"/>
                    <a:pt x="1396" y="18279"/>
                  </a:cubicBezTo>
                  <a:cubicBezTo>
                    <a:pt x="2370" y="17568"/>
                    <a:pt x="3192" y="15401"/>
                    <a:pt x="3492" y="14470"/>
                  </a:cubicBezTo>
                  <a:cubicBezTo>
                    <a:pt x="3713" y="13786"/>
                    <a:pt x="4025" y="13434"/>
                    <a:pt x="4327" y="13434"/>
                  </a:cubicBezTo>
                  <a:cubicBezTo>
                    <a:pt x="4606" y="13434"/>
                    <a:pt x="4877" y="13735"/>
                    <a:pt x="5060" y="14352"/>
                  </a:cubicBezTo>
                  <a:cubicBezTo>
                    <a:pt x="5381" y="15444"/>
                    <a:pt x="6180" y="17833"/>
                    <a:pt x="7707" y="18642"/>
                  </a:cubicBezTo>
                  <a:cubicBezTo>
                    <a:pt x="7735" y="18656"/>
                    <a:pt x="7765" y="18663"/>
                    <a:pt x="7796" y="18663"/>
                  </a:cubicBezTo>
                  <a:cubicBezTo>
                    <a:pt x="8315" y="18663"/>
                    <a:pt x="9282" y="16754"/>
                    <a:pt x="8894" y="16409"/>
                  </a:cubicBezTo>
                  <a:cubicBezTo>
                    <a:pt x="7489" y="15163"/>
                    <a:pt x="6093" y="13676"/>
                    <a:pt x="6161" y="12727"/>
                  </a:cubicBezTo>
                  <a:cubicBezTo>
                    <a:pt x="6284" y="11013"/>
                    <a:pt x="7128" y="4166"/>
                    <a:pt x="7283" y="550"/>
                  </a:cubicBezTo>
                  <a:cubicBezTo>
                    <a:pt x="7295" y="268"/>
                    <a:pt x="7069" y="70"/>
                    <a:pt x="6819" y="70"/>
                  </a:cubicBezTo>
                  <a:cubicBezTo>
                    <a:pt x="6736" y="70"/>
                    <a:pt x="6650" y="92"/>
                    <a:pt x="6569" y="140"/>
                  </a:cubicBezTo>
                  <a:cubicBezTo>
                    <a:pt x="6025" y="470"/>
                    <a:pt x="5478" y="592"/>
                    <a:pt x="4967" y="592"/>
                  </a:cubicBezTo>
                  <a:cubicBezTo>
                    <a:pt x="4207" y="592"/>
                    <a:pt x="3523" y="322"/>
                    <a:pt x="3037" y="58"/>
                  </a:cubicBezTo>
                  <a:cubicBezTo>
                    <a:pt x="2965" y="18"/>
                    <a:pt x="2889" y="0"/>
                    <a:pt x="2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7267520" y="2079330"/>
              <a:ext cx="281773" cy="286880"/>
            </a:xfrm>
            <a:custGeom>
              <a:avLst/>
              <a:gdLst/>
              <a:ahLst/>
              <a:cxnLst/>
              <a:rect l="l" t="t" r="r" b="b"/>
              <a:pathLst>
                <a:path w="4635" h="4719" extrusionOk="0">
                  <a:moveTo>
                    <a:pt x="1811" y="0"/>
                  </a:moveTo>
                  <a:lnTo>
                    <a:pt x="624" y="1005"/>
                  </a:lnTo>
                  <a:lnTo>
                    <a:pt x="183" y="1805"/>
                  </a:lnTo>
                  <a:cubicBezTo>
                    <a:pt x="183" y="1805"/>
                    <a:pt x="1" y="2600"/>
                    <a:pt x="44" y="2643"/>
                  </a:cubicBezTo>
                  <a:cubicBezTo>
                    <a:pt x="88" y="2687"/>
                    <a:pt x="389" y="3295"/>
                    <a:pt x="389" y="3295"/>
                  </a:cubicBezTo>
                  <a:lnTo>
                    <a:pt x="773" y="4023"/>
                  </a:lnTo>
                  <a:lnTo>
                    <a:pt x="1315" y="4452"/>
                  </a:lnTo>
                  <a:lnTo>
                    <a:pt x="2285" y="4718"/>
                  </a:lnTo>
                  <a:lnTo>
                    <a:pt x="3178" y="4469"/>
                  </a:lnTo>
                  <a:lnTo>
                    <a:pt x="3891" y="4256"/>
                  </a:lnTo>
                  <a:lnTo>
                    <a:pt x="4625" y="3098"/>
                  </a:lnTo>
                  <a:lnTo>
                    <a:pt x="4623" y="2542"/>
                  </a:lnTo>
                  <a:lnTo>
                    <a:pt x="4634" y="1647"/>
                  </a:lnTo>
                  <a:lnTo>
                    <a:pt x="4496" y="1362"/>
                  </a:lnTo>
                  <a:lnTo>
                    <a:pt x="4409" y="1087"/>
                  </a:lnTo>
                  <a:lnTo>
                    <a:pt x="4225" y="776"/>
                  </a:lnTo>
                  <a:lnTo>
                    <a:pt x="4042" y="552"/>
                  </a:lnTo>
                  <a:lnTo>
                    <a:pt x="3405" y="71"/>
                  </a:lnTo>
                  <a:lnTo>
                    <a:pt x="2758" y="20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7146117" y="1957623"/>
              <a:ext cx="558744" cy="551570"/>
            </a:xfrm>
            <a:custGeom>
              <a:avLst/>
              <a:gdLst/>
              <a:ahLst/>
              <a:cxnLst/>
              <a:rect l="l" t="t" r="r" b="b"/>
              <a:pathLst>
                <a:path w="9191" h="9073" extrusionOk="0">
                  <a:moveTo>
                    <a:pt x="5390" y="2291"/>
                  </a:moveTo>
                  <a:cubicBezTo>
                    <a:pt x="5463" y="2291"/>
                    <a:pt x="5535" y="2310"/>
                    <a:pt x="5604" y="2340"/>
                  </a:cubicBezTo>
                  <a:cubicBezTo>
                    <a:pt x="5924" y="2486"/>
                    <a:pt x="6188" y="2896"/>
                    <a:pt x="6188" y="2896"/>
                  </a:cubicBezTo>
                  <a:cubicBezTo>
                    <a:pt x="6210" y="2925"/>
                    <a:pt x="6230" y="2967"/>
                    <a:pt x="6246" y="3019"/>
                  </a:cubicBezTo>
                  <a:cubicBezTo>
                    <a:pt x="6279" y="3130"/>
                    <a:pt x="6294" y="3282"/>
                    <a:pt x="6272" y="3418"/>
                  </a:cubicBezTo>
                  <a:cubicBezTo>
                    <a:pt x="6252" y="3532"/>
                    <a:pt x="6208" y="3635"/>
                    <a:pt x="6126" y="3689"/>
                  </a:cubicBezTo>
                  <a:cubicBezTo>
                    <a:pt x="6081" y="3721"/>
                    <a:pt x="6025" y="3735"/>
                    <a:pt x="5961" y="3735"/>
                  </a:cubicBezTo>
                  <a:cubicBezTo>
                    <a:pt x="5711" y="3735"/>
                    <a:pt x="5350" y="3508"/>
                    <a:pt x="5151" y="3138"/>
                  </a:cubicBezTo>
                  <a:cubicBezTo>
                    <a:pt x="4997" y="2853"/>
                    <a:pt x="4943" y="2618"/>
                    <a:pt x="5023" y="2470"/>
                  </a:cubicBezTo>
                  <a:cubicBezTo>
                    <a:pt x="5071" y="2375"/>
                    <a:pt x="5175" y="2315"/>
                    <a:pt x="5340" y="2294"/>
                  </a:cubicBezTo>
                  <a:cubicBezTo>
                    <a:pt x="5357" y="2292"/>
                    <a:pt x="5374" y="2291"/>
                    <a:pt x="5390" y="2291"/>
                  </a:cubicBezTo>
                  <a:close/>
                  <a:moveTo>
                    <a:pt x="3969" y="2239"/>
                  </a:moveTo>
                  <a:cubicBezTo>
                    <a:pt x="4086" y="2239"/>
                    <a:pt x="4197" y="2261"/>
                    <a:pt x="4295" y="2303"/>
                  </a:cubicBezTo>
                  <a:cubicBezTo>
                    <a:pt x="4677" y="2465"/>
                    <a:pt x="4594" y="2876"/>
                    <a:pt x="4594" y="2876"/>
                  </a:cubicBezTo>
                  <a:cubicBezTo>
                    <a:pt x="4464" y="3326"/>
                    <a:pt x="3686" y="3751"/>
                    <a:pt x="3224" y="3751"/>
                  </a:cubicBezTo>
                  <a:cubicBezTo>
                    <a:pt x="3141" y="3751"/>
                    <a:pt x="3068" y="3738"/>
                    <a:pt x="3011" y="3708"/>
                  </a:cubicBezTo>
                  <a:cubicBezTo>
                    <a:pt x="2637" y="3512"/>
                    <a:pt x="2661" y="3247"/>
                    <a:pt x="2996" y="2767"/>
                  </a:cubicBezTo>
                  <a:cubicBezTo>
                    <a:pt x="3003" y="2756"/>
                    <a:pt x="3011" y="2746"/>
                    <a:pt x="3017" y="2737"/>
                  </a:cubicBezTo>
                  <a:cubicBezTo>
                    <a:pt x="3232" y="2449"/>
                    <a:pt x="3536" y="2289"/>
                    <a:pt x="3827" y="2250"/>
                  </a:cubicBezTo>
                  <a:cubicBezTo>
                    <a:pt x="3875" y="2243"/>
                    <a:pt x="3923" y="2239"/>
                    <a:pt x="3969" y="2239"/>
                  </a:cubicBezTo>
                  <a:close/>
                  <a:moveTo>
                    <a:pt x="2704" y="3810"/>
                  </a:moveTo>
                  <a:cubicBezTo>
                    <a:pt x="2880" y="3810"/>
                    <a:pt x="3032" y="4128"/>
                    <a:pt x="3032" y="4128"/>
                  </a:cubicBezTo>
                  <a:cubicBezTo>
                    <a:pt x="3082" y="4216"/>
                    <a:pt x="3111" y="4366"/>
                    <a:pt x="2795" y="4397"/>
                  </a:cubicBezTo>
                  <a:cubicBezTo>
                    <a:pt x="2780" y="4398"/>
                    <a:pt x="2765" y="4399"/>
                    <a:pt x="2750" y="4399"/>
                  </a:cubicBezTo>
                  <a:cubicBezTo>
                    <a:pt x="2583" y="4399"/>
                    <a:pt x="2477" y="4305"/>
                    <a:pt x="2462" y="4178"/>
                  </a:cubicBezTo>
                  <a:cubicBezTo>
                    <a:pt x="2446" y="4086"/>
                    <a:pt x="2478" y="3980"/>
                    <a:pt x="2568" y="3881"/>
                  </a:cubicBezTo>
                  <a:cubicBezTo>
                    <a:pt x="2614" y="3831"/>
                    <a:pt x="2659" y="3810"/>
                    <a:pt x="2704" y="3810"/>
                  </a:cubicBezTo>
                  <a:close/>
                  <a:moveTo>
                    <a:pt x="6359" y="4023"/>
                  </a:moveTo>
                  <a:cubicBezTo>
                    <a:pt x="6493" y="4023"/>
                    <a:pt x="6482" y="4139"/>
                    <a:pt x="6482" y="4139"/>
                  </a:cubicBezTo>
                  <a:cubicBezTo>
                    <a:pt x="6514" y="4201"/>
                    <a:pt x="6513" y="4270"/>
                    <a:pt x="6488" y="4332"/>
                  </a:cubicBezTo>
                  <a:cubicBezTo>
                    <a:pt x="6450" y="4436"/>
                    <a:pt x="6354" y="4519"/>
                    <a:pt x="6259" y="4519"/>
                  </a:cubicBezTo>
                  <a:cubicBezTo>
                    <a:pt x="6250" y="4519"/>
                    <a:pt x="6242" y="4519"/>
                    <a:pt x="6233" y="4517"/>
                  </a:cubicBezTo>
                  <a:lnTo>
                    <a:pt x="6231" y="4518"/>
                  </a:lnTo>
                  <a:cubicBezTo>
                    <a:pt x="6214" y="4516"/>
                    <a:pt x="6195" y="4510"/>
                    <a:pt x="6179" y="4500"/>
                  </a:cubicBezTo>
                  <a:cubicBezTo>
                    <a:pt x="6009" y="4400"/>
                    <a:pt x="6032" y="4102"/>
                    <a:pt x="6265" y="4037"/>
                  </a:cubicBezTo>
                  <a:cubicBezTo>
                    <a:pt x="6303" y="4027"/>
                    <a:pt x="6334" y="4023"/>
                    <a:pt x="6359" y="4023"/>
                  </a:cubicBezTo>
                  <a:close/>
                  <a:moveTo>
                    <a:pt x="4539" y="3548"/>
                  </a:moveTo>
                  <a:cubicBezTo>
                    <a:pt x="4610" y="3548"/>
                    <a:pt x="4677" y="3561"/>
                    <a:pt x="4739" y="3590"/>
                  </a:cubicBezTo>
                  <a:cubicBezTo>
                    <a:pt x="5135" y="3777"/>
                    <a:pt x="5136" y="4317"/>
                    <a:pt x="5136" y="4317"/>
                  </a:cubicBezTo>
                  <a:cubicBezTo>
                    <a:pt x="5158" y="4677"/>
                    <a:pt x="4802" y="4965"/>
                    <a:pt x="4541" y="5109"/>
                  </a:cubicBezTo>
                  <a:cubicBezTo>
                    <a:pt x="4511" y="5126"/>
                    <a:pt x="4476" y="5134"/>
                    <a:pt x="4438" y="5134"/>
                  </a:cubicBezTo>
                  <a:cubicBezTo>
                    <a:pt x="4148" y="5134"/>
                    <a:pt x="3664" y="4678"/>
                    <a:pt x="3681" y="4301"/>
                  </a:cubicBezTo>
                  <a:cubicBezTo>
                    <a:pt x="3697" y="3938"/>
                    <a:pt x="4158" y="3548"/>
                    <a:pt x="4539" y="3548"/>
                  </a:cubicBezTo>
                  <a:close/>
                  <a:moveTo>
                    <a:pt x="5948" y="4636"/>
                  </a:moveTo>
                  <a:cubicBezTo>
                    <a:pt x="6032" y="4636"/>
                    <a:pt x="6108" y="4648"/>
                    <a:pt x="6168" y="4675"/>
                  </a:cubicBezTo>
                  <a:cubicBezTo>
                    <a:pt x="6203" y="4691"/>
                    <a:pt x="6231" y="4711"/>
                    <a:pt x="6254" y="4734"/>
                  </a:cubicBezTo>
                  <a:cubicBezTo>
                    <a:pt x="6440" y="4943"/>
                    <a:pt x="6335" y="5260"/>
                    <a:pt x="6335" y="5260"/>
                  </a:cubicBezTo>
                  <a:cubicBezTo>
                    <a:pt x="6303" y="5362"/>
                    <a:pt x="6247" y="5463"/>
                    <a:pt x="6176" y="5551"/>
                  </a:cubicBezTo>
                  <a:cubicBezTo>
                    <a:pt x="6016" y="5759"/>
                    <a:pt x="5776" y="5916"/>
                    <a:pt x="5534" y="5916"/>
                  </a:cubicBezTo>
                  <a:cubicBezTo>
                    <a:pt x="5433" y="5916"/>
                    <a:pt x="5331" y="5889"/>
                    <a:pt x="5235" y="5826"/>
                  </a:cubicBezTo>
                  <a:cubicBezTo>
                    <a:pt x="4808" y="5551"/>
                    <a:pt x="5013" y="5248"/>
                    <a:pt x="5212" y="4957"/>
                  </a:cubicBezTo>
                  <a:cubicBezTo>
                    <a:pt x="5346" y="4761"/>
                    <a:pt x="5684" y="4636"/>
                    <a:pt x="5948" y="4636"/>
                  </a:cubicBezTo>
                  <a:close/>
                  <a:moveTo>
                    <a:pt x="2768" y="4545"/>
                  </a:moveTo>
                  <a:cubicBezTo>
                    <a:pt x="3082" y="4545"/>
                    <a:pt x="3525" y="4897"/>
                    <a:pt x="3782" y="5099"/>
                  </a:cubicBezTo>
                  <a:cubicBezTo>
                    <a:pt x="4115" y="5360"/>
                    <a:pt x="4097" y="5627"/>
                    <a:pt x="4097" y="5627"/>
                  </a:cubicBezTo>
                  <a:cubicBezTo>
                    <a:pt x="4152" y="6018"/>
                    <a:pt x="3922" y="6152"/>
                    <a:pt x="3651" y="6152"/>
                  </a:cubicBezTo>
                  <a:cubicBezTo>
                    <a:pt x="3384" y="6152"/>
                    <a:pt x="3077" y="6022"/>
                    <a:pt x="2963" y="5877"/>
                  </a:cubicBezTo>
                  <a:cubicBezTo>
                    <a:pt x="2950" y="5859"/>
                    <a:pt x="2935" y="5842"/>
                    <a:pt x="2922" y="5823"/>
                  </a:cubicBezTo>
                  <a:lnTo>
                    <a:pt x="2920" y="5821"/>
                  </a:lnTo>
                  <a:cubicBezTo>
                    <a:pt x="2759" y="5617"/>
                    <a:pt x="2524" y="5306"/>
                    <a:pt x="2462" y="5029"/>
                  </a:cubicBezTo>
                  <a:cubicBezTo>
                    <a:pt x="2430" y="4890"/>
                    <a:pt x="2441" y="4761"/>
                    <a:pt x="2526" y="4656"/>
                  </a:cubicBezTo>
                  <a:cubicBezTo>
                    <a:pt x="2589" y="4577"/>
                    <a:pt x="2673" y="4545"/>
                    <a:pt x="2768" y="4545"/>
                  </a:cubicBezTo>
                  <a:close/>
                  <a:moveTo>
                    <a:pt x="4500" y="5668"/>
                  </a:moveTo>
                  <a:cubicBezTo>
                    <a:pt x="4505" y="5668"/>
                    <a:pt x="4510" y="5669"/>
                    <a:pt x="4516" y="5669"/>
                  </a:cubicBezTo>
                  <a:cubicBezTo>
                    <a:pt x="4704" y="5695"/>
                    <a:pt x="4817" y="5942"/>
                    <a:pt x="4817" y="5942"/>
                  </a:cubicBezTo>
                  <a:cubicBezTo>
                    <a:pt x="4909" y="6233"/>
                    <a:pt x="4712" y="6350"/>
                    <a:pt x="4520" y="6350"/>
                  </a:cubicBezTo>
                  <a:cubicBezTo>
                    <a:pt x="4406" y="6350"/>
                    <a:pt x="4295" y="6309"/>
                    <a:pt x="4247" y="6239"/>
                  </a:cubicBezTo>
                  <a:cubicBezTo>
                    <a:pt x="4119" y="6056"/>
                    <a:pt x="4313" y="5668"/>
                    <a:pt x="4500" y="5668"/>
                  </a:cubicBezTo>
                  <a:close/>
                  <a:moveTo>
                    <a:pt x="5322" y="0"/>
                  </a:moveTo>
                  <a:cubicBezTo>
                    <a:pt x="5159" y="0"/>
                    <a:pt x="4972" y="34"/>
                    <a:pt x="4960" y="185"/>
                  </a:cubicBezTo>
                  <a:cubicBezTo>
                    <a:pt x="4951" y="286"/>
                    <a:pt x="5106" y="397"/>
                    <a:pt x="5311" y="484"/>
                  </a:cubicBezTo>
                  <a:cubicBezTo>
                    <a:pt x="5330" y="603"/>
                    <a:pt x="5332" y="785"/>
                    <a:pt x="5293" y="1059"/>
                  </a:cubicBezTo>
                  <a:cubicBezTo>
                    <a:pt x="5256" y="1307"/>
                    <a:pt x="5137" y="1535"/>
                    <a:pt x="5005" y="1723"/>
                  </a:cubicBezTo>
                  <a:cubicBezTo>
                    <a:pt x="4796" y="1674"/>
                    <a:pt x="4585" y="1648"/>
                    <a:pt x="4376" y="1648"/>
                  </a:cubicBezTo>
                  <a:cubicBezTo>
                    <a:pt x="4025" y="1648"/>
                    <a:pt x="3678" y="1722"/>
                    <a:pt x="3355" y="1889"/>
                  </a:cubicBezTo>
                  <a:cubicBezTo>
                    <a:pt x="3225" y="1761"/>
                    <a:pt x="3103" y="1606"/>
                    <a:pt x="3033" y="1428"/>
                  </a:cubicBezTo>
                  <a:cubicBezTo>
                    <a:pt x="3013" y="1379"/>
                    <a:pt x="2999" y="1336"/>
                    <a:pt x="2984" y="1292"/>
                  </a:cubicBezTo>
                  <a:cubicBezTo>
                    <a:pt x="2915" y="1098"/>
                    <a:pt x="2951" y="883"/>
                    <a:pt x="3070" y="715"/>
                  </a:cubicBezTo>
                  <a:cubicBezTo>
                    <a:pt x="3103" y="669"/>
                    <a:pt x="3123" y="624"/>
                    <a:pt x="3129" y="582"/>
                  </a:cubicBezTo>
                  <a:cubicBezTo>
                    <a:pt x="3139" y="491"/>
                    <a:pt x="3076" y="448"/>
                    <a:pt x="2967" y="448"/>
                  </a:cubicBezTo>
                  <a:cubicBezTo>
                    <a:pt x="2801" y="448"/>
                    <a:pt x="2528" y="548"/>
                    <a:pt x="2243" y="732"/>
                  </a:cubicBezTo>
                  <a:cubicBezTo>
                    <a:pt x="2243" y="732"/>
                    <a:pt x="1793" y="1043"/>
                    <a:pt x="1956" y="1235"/>
                  </a:cubicBezTo>
                  <a:cubicBezTo>
                    <a:pt x="1979" y="1263"/>
                    <a:pt x="2022" y="1276"/>
                    <a:pt x="2076" y="1276"/>
                  </a:cubicBezTo>
                  <a:cubicBezTo>
                    <a:pt x="2089" y="1276"/>
                    <a:pt x="2103" y="1275"/>
                    <a:pt x="2118" y="1274"/>
                  </a:cubicBezTo>
                  <a:cubicBezTo>
                    <a:pt x="2140" y="1271"/>
                    <a:pt x="2161" y="1270"/>
                    <a:pt x="2182" y="1270"/>
                  </a:cubicBezTo>
                  <a:cubicBezTo>
                    <a:pt x="2383" y="1270"/>
                    <a:pt x="2574" y="1370"/>
                    <a:pt x="2700" y="1530"/>
                  </a:cubicBezTo>
                  <a:cubicBezTo>
                    <a:pt x="2714" y="1550"/>
                    <a:pt x="2730" y="1569"/>
                    <a:pt x="2744" y="1589"/>
                  </a:cubicBezTo>
                  <a:cubicBezTo>
                    <a:pt x="2866" y="1755"/>
                    <a:pt x="2936" y="1952"/>
                    <a:pt x="2975" y="2139"/>
                  </a:cubicBezTo>
                  <a:cubicBezTo>
                    <a:pt x="2652" y="2402"/>
                    <a:pt x="2367" y="2781"/>
                    <a:pt x="2143" y="3300"/>
                  </a:cubicBezTo>
                  <a:cubicBezTo>
                    <a:pt x="2127" y="3338"/>
                    <a:pt x="2106" y="3375"/>
                    <a:pt x="2086" y="3410"/>
                  </a:cubicBezTo>
                  <a:cubicBezTo>
                    <a:pt x="2002" y="3420"/>
                    <a:pt x="1912" y="3426"/>
                    <a:pt x="1821" y="3426"/>
                  </a:cubicBezTo>
                  <a:cubicBezTo>
                    <a:pt x="1629" y="3426"/>
                    <a:pt x="1427" y="3398"/>
                    <a:pt x="1244" y="3318"/>
                  </a:cubicBezTo>
                  <a:cubicBezTo>
                    <a:pt x="1176" y="3289"/>
                    <a:pt x="1116" y="3259"/>
                    <a:pt x="1062" y="3232"/>
                  </a:cubicBezTo>
                  <a:cubicBezTo>
                    <a:pt x="883" y="3141"/>
                    <a:pt x="755" y="2969"/>
                    <a:pt x="729" y="2770"/>
                  </a:cubicBezTo>
                  <a:cubicBezTo>
                    <a:pt x="719" y="2698"/>
                    <a:pt x="700" y="2638"/>
                    <a:pt x="669" y="2597"/>
                  </a:cubicBezTo>
                  <a:cubicBezTo>
                    <a:pt x="642" y="2562"/>
                    <a:pt x="610" y="2546"/>
                    <a:pt x="577" y="2546"/>
                  </a:cubicBezTo>
                  <a:cubicBezTo>
                    <a:pt x="419" y="2546"/>
                    <a:pt x="211" y="2898"/>
                    <a:pt x="106" y="3388"/>
                  </a:cubicBezTo>
                  <a:cubicBezTo>
                    <a:pt x="106" y="3388"/>
                    <a:pt x="1" y="3973"/>
                    <a:pt x="271" y="3994"/>
                  </a:cubicBezTo>
                  <a:cubicBezTo>
                    <a:pt x="273" y="3994"/>
                    <a:pt x="275" y="3994"/>
                    <a:pt x="277" y="3994"/>
                  </a:cubicBezTo>
                  <a:cubicBezTo>
                    <a:pt x="328" y="3994"/>
                    <a:pt x="380" y="3957"/>
                    <a:pt x="431" y="3892"/>
                  </a:cubicBezTo>
                  <a:cubicBezTo>
                    <a:pt x="554" y="3734"/>
                    <a:pt x="737" y="3639"/>
                    <a:pt x="935" y="3639"/>
                  </a:cubicBezTo>
                  <a:cubicBezTo>
                    <a:pt x="955" y="3639"/>
                    <a:pt x="976" y="3640"/>
                    <a:pt x="997" y="3642"/>
                  </a:cubicBezTo>
                  <a:cubicBezTo>
                    <a:pt x="1043" y="3646"/>
                    <a:pt x="1093" y="3653"/>
                    <a:pt x="1145" y="3660"/>
                  </a:cubicBezTo>
                  <a:cubicBezTo>
                    <a:pt x="1381" y="3695"/>
                    <a:pt x="1603" y="3806"/>
                    <a:pt x="1784" y="3933"/>
                  </a:cubicBezTo>
                  <a:cubicBezTo>
                    <a:pt x="1737" y="4073"/>
                    <a:pt x="1718" y="4243"/>
                    <a:pt x="1755" y="4470"/>
                  </a:cubicBezTo>
                  <a:cubicBezTo>
                    <a:pt x="1806" y="4785"/>
                    <a:pt x="1978" y="5045"/>
                    <a:pt x="2166" y="5302"/>
                  </a:cubicBezTo>
                  <a:cubicBezTo>
                    <a:pt x="2000" y="5537"/>
                    <a:pt x="1740" y="5831"/>
                    <a:pt x="1403" y="5962"/>
                  </a:cubicBezTo>
                  <a:cubicBezTo>
                    <a:pt x="1247" y="6023"/>
                    <a:pt x="1121" y="6062"/>
                    <a:pt x="1019" y="6088"/>
                  </a:cubicBezTo>
                  <a:cubicBezTo>
                    <a:pt x="996" y="6093"/>
                    <a:pt x="973" y="6095"/>
                    <a:pt x="950" y="6095"/>
                  </a:cubicBezTo>
                  <a:cubicBezTo>
                    <a:pt x="865" y="6095"/>
                    <a:pt x="782" y="6062"/>
                    <a:pt x="719" y="6002"/>
                  </a:cubicBezTo>
                  <a:cubicBezTo>
                    <a:pt x="636" y="5922"/>
                    <a:pt x="555" y="5868"/>
                    <a:pt x="481" y="5861"/>
                  </a:cubicBezTo>
                  <a:cubicBezTo>
                    <a:pt x="473" y="5860"/>
                    <a:pt x="466" y="5860"/>
                    <a:pt x="460" y="5860"/>
                  </a:cubicBezTo>
                  <a:cubicBezTo>
                    <a:pt x="235" y="5860"/>
                    <a:pt x="320" y="6325"/>
                    <a:pt x="643" y="6824"/>
                  </a:cubicBezTo>
                  <a:cubicBezTo>
                    <a:pt x="643" y="6824"/>
                    <a:pt x="886" y="7178"/>
                    <a:pt x="1088" y="7178"/>
                  </a:cubicBezTo>
                  <a:cubicBezTo>
                    <a:pt x="1125" y="7178"/>
                    <a:pt x="1160" y="7166"/>
                    <a:pt x="1192" y="7139"/>
                  </a:cubicBezTo>
                  <a:cubicBezTo>
                    <a:pt x="1250" y="7089"/>
                    <a:pt x="1249" y="6971"/>
                    <a:pt x="1207" y="6827"/>
                  </a:cubicBezTo>
                  <a:cubicBezTo>
                    <a:pt x="1176" y="6718"/>
                    <a:pt x="1210" y="6601"/>
                    <a:pt x="1292" y="6520"/>
                  </a:cubicBezTo>
                  <a:cubicBezTo>
                    <a:pt x="1364" y="6451"/>
                    <a:pt x="1457" y="6370"/>
                    <a:pt x="1578" y="6279"/>
                  </a:cubicBezTo>
                  <a:cubicBezTo>
                    <a:pt x="1885" y="6049"/>
                    <a:pt x="2300" y="5988"/>
                    <a:pt x="2595" y="5977"/>
                  </a:cubicBezTo>
                  <a:lnTo>
                    <a:pt x="2615" y="6022"/>
                  </a:lnTo>
                  <a:cubicBezTo>
                    <a:pt x="2773" y="6395"/>
                    <a:pt x="3101" y="6507"/>
                    <a:pt x="3414" y="6649"/>
                  </a:cubicBezTo>
                  <a:cubicBezTo>
                    <a:pt x="3479" y="6959"/>
                    <a:pt x="3527" y="7427"/>
                    <a:pt x="3356" y="7818"/>
                  </a:cubicBezTo>
                  <a:cubicBezTo>
                    <a:pt x="3230" y="8108"/>
                    <a:pt x="3119" y="8276"/>
                    <a:pt x="3034" y="8375"/>
                  </a:cubicBezTo>
                  <a:cubicBezTo>
                    <a:pt x="2983" y="8370"/>
                    <a:pt x="2933" y="8367"/>
                    <a:pt x="2886" y="8367"/>
                  </a:cubicBezTo>
                  <a:cubicBezTo>
                    <a:pt x="2754" y="8367"/>
                    <a:pt x="2643" y="8389"/>
                    <a:pt x="2579" y="8440"/>
                  </a:cubicBezTo>
                  <a:cubicBezTo>
                    <a:pt x="2364" y="8612"/>
                    <a:pt x="2789" y="8913"/>
                    <a:pt x="3432" y="9050"/>
                  </a:cubicBezTo>
                  <a:cubicBezTo>
                    <a:pt x="3432" y="9050"/>
                    <a:pt x="3556" y="9073"/>
                    <a:pt x="3696" y="9073"/>
                  </a:cubicBezTo>
                  <a:cubicBezTo>
                    <a:pt x="3872" y="9073"/>
                    <a:pt x="4074" y="9036"/>
                    <a:pt x="4087" y="8872"/>
                  </a:cubicBezTo>
                  <a:cubicBezTo>
                    <a:pt x="4096" y="8763"/>
                    <a:pt x="3931" y="8645"/>
                    <a:pt x="3706" y="8549"/>
                  </a:cubicBezTo>
                  <a:cubicBezTo>
                    <a:pt x="3689" y="8421"/>
                    <a:pt x="3685" y="8225"/>
                    <a:pt x="3728" y="7928"/>
                  </a:cubicBezTo>
                  <a:cubicBezTo>
                    <a:pt x="3790" y="7504"/>
                    <a:pt x="4078" y="7129"/>
                    <a:pt x="4296" y="6901"/>
                  </a:cubicBezTo>
                  <a:cubicBezTo>
                    <a:pt x="4361" y="6906"/>
                    <a:pt x="4426" y="6909"/>
                    <a:pt x="4491" y="6909"/>
                  </a:cubicBezTo>
                  <a:cubicBezTo>
                    <a:pt x="4856" y="6909"/>
                    <a:pt x="5214" y="6823"/>
                    <a:pt x="5545" y="6663"/>
                  </a:cubicBezTo>
                  <a:cubicBezTo>
                    <a:pt x="5664" y="6762"/>
                    <a:pt x="5786" y="6894"/>
                    <a:pt x="5849" y="7054"/>
                  </a:cubicBezTo>
                  <a:cubicBezTo>
                    <a:pt x="5916" y="7226"/>
                    <a:pt x="5940" y="7342"/>
                    <a:pt x="5945" y="7418"/>
                  </a:cubicBezTo>
                  <a:cubicBezTo>
                    <a:pt x="5855" y="7492"/>
                    <a:pt x="5790" y="7568"/>
                    <a:pt x="5784" y="7634"/>
                  </a:cubicBezTo>
                  <a:cubicBezTo>
                    <a:pt x="5777" y="7696"/>
                    <a:pt x="5820" y="7726"/>
                    <a:pt x="5895" y="7726"/>
                  </a:cubicBezTo>
                  <a:cubicBezTo>
                    <a:pt x="6009" y="7726"/>
                    <a:pt x="6195" y="7658"/>
                    <a:pt x="6390" y="7532"/>
                  </a:cubicBezTo>
                  <a:cubicBezTo>
                    <a:pt x="6390" y="7532"/>
                    <a:pt x="6699" y="7320"/>
                    <a:pt x="6587" y="7187"/>
                  </a:cubicBezTo>
                  <a:cubicBezTo>
                    <a:pt x="6571" y="7168"/>
                    <a:pt x="6543" y="7160"/>
                    <a:pt x="6506" y="7160"/>
                  </a:cubicBezTo>
                  <a:cubicBezTo>
                    <a:pt x="6451" y="7160"/>
                    <a:pt x="6376" y="7179"/>
                    <a:pt x="6295" y="7212"/>
                  </a:cubicBezTo>
                  <a:cubicBezTo>
                    <a:pt x="6235" y="7166"/>
                    <a:pt x="6153" y="7086"/>
                    <a:pt x="6047" y="6945"/>
                  </a:cubicBezTo>
                  <a:cubicBezTo>
                    <a:pt x="5943" y="6805"/>
                    <a:pt x="5893" y="6632"/>
                    <a:pt x="5871" y="6476"/>
                  </a:cubicBezTo>
                  <a:cubicBezTo>
                    <a:pt x="6232" y="6233"/>
                    <a:pt x="6548" y="5901"/>
                    <a:pt x="6784" y="5496"/>
                  </a:cubicBezTo>
                  <a:lnTo>
                    <a:pt x="6815" y="5442"/>
                  </a:lnTo>
                  <a:cubicBezTo>
                    <a:pt x="6874" y="5438"/>
                    <a:pt x="6934" y="5436"/>
                    <a:pt x="6995" y="5436"/>
                  </a:cubicBezTo>
                  <a:cubicBezTo>
                    <a:pt x="7227" y="5436"/>
                    <a:pt x="7473" y="5469"/>
                    <a:pt x="7695" y="5567"/>
                  </a:cubicBezTo>
                  <a:cubicBezTo>
                    <a:pt x="7771" y="5599"/>
                    <a:pt x="7843" y="5633"/>
                    <a:pt x="7905" y="5664"/>
                  </a:cubicBezTo>
                  <a:cubicBezTo>
                    <a:pt x="8123" y="5775"/>
                    <a:pt x="8281" y="5980"/>
                    <a:pt x="8310" y="6222"/>
                  </a:cubicBezTo>
                  <a:cubicBezTo>
                    <a:pt x="8324" y="6309"/>
                    <a:pt x="8346" y="6381"/>
                    <a:pt x="8385" y="6429"/>
                  </a:cubicBezTo>
                  <a:cubicBezTo>
                    <a:pt x="8418" y="6471"/>
                    <a:pt x="8456" y="6491"/>
                    <a:pt x="8496" y="6491"/>
                  </a:cubicBezTo>
                  <a:cubicBezTo>
                    <a:pt x="8685" y="6491"/>
                    <a:pt x="8935" y="6066"/>
                    <a:pt x="9061" y="5479"/>
                  </a:cubicBezTo>
                  <a:cubicBezTo>
                    <a:pt x="9061" y="5479"/>
                    <a:pt x="9190" y="4776"/>
                    <a:pt x="8863" y="4750"/>
                  </a:cubicBezTo>
                  <a:cubicBezTo>
                    <a:pt x="8860" y="4750"/>
                    <a:pt x="8857" y="4749"/>
                    <a:pt x="8854" y="4749"/>
                  </a:cubicBezTo>
                  <a:cubicBezTo>
                    <a:pt x="8794" y="4749"/>
                    <a:pt x="8730" y="4797"/>
                    <a:pt x="8669" y="4874"/>
                  </a:cubicBezTo>
                  <a:cubicBezTo>
                    <a:pt x="8523" y="5061"/>
                    <a:pt x="8304" y="5174"/>
                    <a:pt x="8071" y="5174"/>
                  </a:cubicBezTo>
                  <a:cubicBezTo>
                    <a:pt x="8044" y="5174"/>
                    <a:pt x="8018" y="5173"/>
                    <a:pt x="7991" y="5170"/>
                  </a:cubicBezTo>
                  <a:cubicBezTo>
                    <a:pt x="7936" y="5164"/>
                    <a:pt x="7876" y="5158"/>
                    <a:pt x="7812" y="5148"/>
                  </a:cubicBezTo>
                  <a:cubicBezTo>
                    <a:pt x="7529" y="5107"/>
                    <a:pt x="7265" y="4975"/>
                    <a:pt x="7047" y="4823"/>
                  </a:cubicBezTo>
                  <a:cubicBezTo>
                    <a:pt x="7106" y="4553"/>
                    <a:pt x="7107" y="4270"/>
                    <a:pt x="6996" y="4029"/>
                  </a:cubicBezTo>
                  <a:cubicBezTo>
                    <a:pt x="6912" y="3846"/>
                    <a:pt x="6843" y="3666"/>
                    <a:pt x="6779" y="3490"/>
                  </a:cubicBezTo>
                  <a:cubicBezTo>
                    <a:pt x="6908" y="3318"/>
                    <a:pt x="7097" y="3121"/>
                    <a:pt x="7334" y="3027"/>
                  </a:cubicBezTo>
                  <a:cubicBezTo>
                    <a:pt x="7547" y="2946"/>
                    <a:pt x="7690" y="2916"/>
                    <a:pt x="7783" y="2908"/>
                  </a:cubicBezTo>
                  <a:cubicBezTo>
                    <a:pt x="7875" y="3019"/>
                    <a:pt x="7969" y="3099"/>
                    <a:pt x="8050" y="3107"/>
                  </a:cubicBezTo>
                  <a:cubicBezTo>
                    <a:pt x="8056" y="3108"/>
                    <a:pt x="8061" y="3108"/>
                    <a:pt x="8066" y="3108"/>
                  </a:cubicBezTo>
                  <a:cubicBezTo>
                    <a:pt x="8240" y="3108"/>
                    <a:pt x="8175" y="2747"/>
                    <a:pt x="7924" y="2359"/>
                  </a:cubicBezTo>
                  <a:cubicBezTo>
                    <a:pt x="7924" y="2359"/>
                    <a:pt x="7734" y="2085"/>
                    <a:pt x="7578" y="2085"/>
                  </a:cubicBezTo>
                  <a:cubicBezTo>
                    <a:pt x="7550" y="2085"/>
                    <a:pt x="7523" y="2094"/>
                    <a:pt x="7498" y="2115"/>
                  </a:cubicBezTo>
                  <a:cubicBezTo>
                    <a:pt x="7437" y="2166"/>
                    <a:pt x="7461" y="2311"/>
                    <a:pt x="7527" y="2476"/>
                  </a:cubicBezTo>
                  <a:cubicBezTo>
                    <a:pt x="7471" y="2550"/>
                    <a:pt x="7372" y="2653"/>
                    <a:pt x="7198" y="2782"/>
                  </a:cubicBezTo>
                  <a:cubicBezTo>
                    <a:pt x="7018" y="2916"/>
                    <a:pt x="6791" y="2977"/>
                    <a:pt x="6594" y="3004"/>
                  </a:cubicBezTo>
                  <a:cubicBezTo>
                    <a:pt x="6417" y="2569"/>
                    <a:pt x="6192" y="2202"/>
                    <a:pt x="5701" y="1969"/>
                  </a:cubicBezTo>
                  <a:cubicBezTo>
                    <a:pt x="5645" y="1943"/>
                    <a:pt x="5590" y="1917"/>
                    <a:pt x="5532" y="1895"/>
                  </a:cubicBezTo>
                  <a:cubicBezTo>
                    <a:pt x="5517" y="1659"/>
                    <a:pt x="5534" y="1394"/>
                    <a:pt x="5636" y="1158"/>
                  </a:cubicBezTo>
                  <a:cubicBezTo>
                    <a:pt x="5753" y="890"/>
                    <a:pt x="5855" y="734"/>
                    <a:pt x="5934" y="645"/>
                  </a:cubicBezTo>
                  <a:cubicBezTo>
                    <a:pt x="5980" y="649"/>
                    <a:pt x="6024" y="652"/>
                    <a:pt x="6067" y="652"/>
                  </a:cubicBezTo>
                  <a:cubicBezTo>
                    <a:pt x="6191" y="652"/>
                    <a:pt x="6296" y="631"/>
                    <a:pt x="6358" y="583"/>
                  </a:cubicBezTo>
                  <a:cubicBezTo>
                    <a:pt x="6553" y="427"/>
                    <a:pt x="6161" y="147"/>
                    <a:pt x="5567" y="22"/>
                  </a:cubicBezTo>
                  <a:cubicBezTo>
                    <a:pt x="5567" y="22"/>
                    <a:pt x="5452" y="0"/>
                    <a:pt x="5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7487346" y="3436646"/>
              <a:ext cx="236361" cy="228580"/>
            </a:xfrm>
            <a:custGeom>
              <a:avLst/>
              <a:gdLst/>
              <a:ahLst/>
              <a:cxnLst/>
              <a:rect l="l" t="t" r="r" b="b"/>
              <a:pathLst>
                <a:path w="3888" h="3760" extrusionOk="0">
                  <a:moveTo>
                    <a:pt x="1661" y="1"/>
                  </a:moveTo>
                  <a:lnTo>
                    <a:pt x="945" y="203"/>
                  </a:lnTo>
                  <a:cubicBezTo>
                    <a:pt x="945" y="203"/>
                    <a:pt x="380" y="555"/>
                    <a:pt x="380" y="605"/>
                  </a:cubicBezTo>
                  <a:cubicBezTo>
                    <a:pt x="380" y="654"/>
                    <a:pt x="201" y="1180"/>
                    <a:pt x="201" y="1180"/>
                  </a:cubicBezTo>
                  <a:lnTo>
                    <a:pt x="1" y="1820"/>
                  </a:lnTo>
                  <a:lnTo>
                    <a:pt x="63" y="2380"/>
                  </a:lnTo>
                  <a:lnTo>
                    <a:pt x="467" y="3094"/>
                  </a:lnTo>
                  <a:lnTo>
                    <a:pt x="1124" y="3468"/>
                  </a:lnTo>
                  <a:lnTo>
                    <a:pt x="1657" y="3759"/>
                  </a:lnTo>
                  <a:lnTo>
                    <a:pt x="2749" y="3517"/>
                  </a:lnTo>
                  <a:lnTo>
                    <a:pt x="3069" y="3199"/>
                  </a:lnTo>
                  <a:lnTo>
                    <a:pt x="3593" y="2690"/>
                  </a:lnTo>
                  <a:lnTo>
                    <a:pt x="3680" y="2447"/>
                  </a:lnTo>
                  <a:lnTo>
                    <a:pt x="3788" y="2238"/>
                  </a:lnTo>
                  <a:lnTo>
                    <a:pt x="3863" y="1953"/>
                  </a:lnTo>
                  <a:lnTo>
                    <a:pt x="3887" y="1719"/>
                  </a:lnTo>
                  <a:lnTo>
                    <a:pt x="3799" y="1074"/>
                  </a:lnTo>
                  <a:lnTo>
                    <a:pt x="3458" y="670"/>
                  </a:lnTo>
                  <a:lnTo>
                    <a:pt x="2926" y="111"/>
                  </a:lnTo>
                  <a:lnTo>
                    <a:pt x="16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7379075" y="3342661"/>
              <a:ext cx="437159" cy="425061"/>
            </a:xfrm>
            <a:custGeom>
              <a:avLst/>
              <a:gdLst/>
              <a:ahLst/>
              <a:cxnLst/>
              <a:rect l="l" t="t" r="r" b="b"/>
              <a:pathLst>
                <a:path w="7191" h="6992" extrusionOk="0">
                  <a:moveTo>
                    <a:pt x="2917" y="2018"/>
                  </a:moveTo>
                  <a:cubicBezTo>
                    <a:pt x="3175" y="2018"/>
                    <a:pt x="3029" y="2430"/>
                    <a:pt x="3029" y="2430"/>
                  </a:cubicBezTo>
                  <a:cubicBezTo>
                    <a:pt x="3015" y="2479"/>
                    <a:pt x="2984" y="2535"/>
                    <a:pt x="2917" y="2535"/>
                  </a:cubicBezTo>
                  <a:cubicBezTo>
                    <a:pt x="2873" y="2535"/>
                    <a:pt x="2815" y="2511"/>
                    <a:pt x="2737" y="2447"/>
                  </a:cubicBezTo>
                  <a:cubicBezTo>
                    <a:pt x="2616" y="2344"/>
                    <a:pt x="2602" y="2215"/>
                    <a:pt x="2672" y="2128"/>
                  </a:cubicBezTo>
                  <a:cubicBezTo>
                    <a:pt x="2716" y="2066"/>
                    <a:pt x="2796" y="2023"/>
                    <a:pt x="2905" y="2018"/>
                  </a:cubicBezTo>
                  <a:cubicBezTo>
                    <a:pt x="2909" y="2018"/>
                    <a:pt x="2913" y="2018"/>
                    <a:pt x="2917" y="2018"/>
                  </a:cubicBezTo>
                  <a:close/>
                  <a:moveTo>
                    <a:pt x="3974" y="1610"/>
                  </a:moveTo>
                  <a:cubicBezTo>
                    <a:pt x="4207" y="1610"/>
                    <a:pt x="4416" y="1687"/>
                    <a:pt x="4573" y="1808"/>
                  </a:cubicBezTo>
                  <a:cubicBezTo>
                    <a:pt x="4685" y="1893"/>
                    <a:pt x="4767" y="1999"/>
                    <a:pt x="4814" y="2110"/>
                  </a:cubicBezTo>
                  <a:cubicBezTo>
                    <a:pt x="4938" y="2425"/>
                    <a:pt x="4653" y="2614"/>
                    <a:pt x="4653" y="2614"/>
                  </a:cubicBezTo>
                  <a:cubicBezTo>
                    <a:pt x="4564" y="2662"/>
                    <a:pt x="4451" y="2683"/>
                    <a:pt x="4326" y="2683"/>
                  </a:cubicBezTo>
                  <a:cubicBezTo>
                    <a:pt x="3896" y="2683"/>
                    <a:pt x="3340" y="2429"/>
                    <a:pt x="3262" y="2174"/>
                  </a:cubicBezTo>
                  <a:cubicBezTo>
                    <a:pt x="3158" y="1845"/>
                    <a:pt x="3325" y="1708"/>
                    <a:pt x="3797" y="1624"/>
                  </a:cubicBezTo>
                  <a:cubicBezTo>
                    <a:pt x="3807" y="1623"/>
                    <a:pt x="3818" y="1622"/>
                    <a:pt x="3827" y="1620"/>
                  </a:cubicBezTo>
                  <a:cubicBezTo>
                    <a:pt x="3877" y="1613"/>
                    <a:pt x="3926" y="1610"/>
                    <a:pt x="3974" y="1610"/>
                  </a:cubicBezTo>
                  <a:close/>
                  <a:moveTo>
                    <a:pt x="3698" y="2775"/>
                  </a:moveTo>
                  <a:cubicBezTo>
                    <a:pt x="3962" y="2775"/>
                    <a:pt x="4246" y="2894"/>
                    <a:pt x="4323" y="3106"/>
                  </a:cubicBezTo>
                  <a:cubicBezTo>
                    <a:pt x="4441" y="3443"/>
                    <a:pt x="4130" y="3754"/>
                    <a:pt x="4130" y="3754"/>
                  </a:cubicBezTo>
                  <a:cubicBezTo>
                    <a:pt x="4020" y="3877"/>
                    <a:pt x="3853" y="3918"/>
                    <a:pt x="3687" y="3918"/>
                  </a:cubicBezTo>
                  <a:cubicBezTo>
                    <a:pt x="3559" y="3918"/>
                    <a:pt x="3431" y="3894"/>
                    <a:pt x="3329" y="3865"/>
                  </a:cubicBezTo>
                  <a:cubicBezTo>
                    <a:pt x="3097" y="3798"/>
                    <a:pt x="3045" y="3136"/>
                    <a:pt x="3303" y="2901"/>
                  </a:cubicBezTo>
                  <a:cubicBezTo>
                    <a:pt x="3398" y="2815"/>
                    <a:pt x="3545" y="2775"/>
                    <a:pt x="3698" y="2775"/>
                  </a:cubicBezTo>
                  <a:close/>
                  <a:moveTo>
                    <a:pt x="5199" y="2618"/>
                  </a:moveTo>
                  <a:cubicBezTo>
                    <a:pt x="5265" y="2618"/>
                    <a:pt x="5338" y="2648"/>
                    <a:pt x="5418" y="2712"/>
                  </a:cubicBezTo>
                  <a:cubicBezTo>
                    <a:pt x="5476" y="2757"/>
                    <a:pt x="5515" y="2819"/>
                    <a:pt x="5542" y="2890"/>
                  </a:cubicBezTo>
                  <a:cubicBezTo>
                    <a:pt x="5643" y="3159"/>
                    <a:pt x="5556" y="3547"/>
                    <a:pt x="5556" y="3547"/>
                  </a:cubicBezTo>
                  <a:cubicBezTo>
                    <a:pt x="5552" y="3577"/>
                    <a:pt x="5539" y="3612"/>
                    <a:pt x="5519" y="3651"/>
                  </a:cubicBezTo>
                  <a:cubicBezTo>
                    <a:pt x="5472" y="3734"/>
                    <a:pt x="5393" y="3831"/>
                    <a:pt x="5302" y="3895"/>
                  </a:cubicBezTo>
                  <a:cubicBezTo>
                    <a:pt x="5238" y="3939"/>
                    <a:pt x="5169" y="3970"/>
                    <a:pt x="5103" y="3970"/>
                  </a:cubicBezTo>
                  <a:cubicBezTo>
                    <a:pt x="5089" y="3970"/>
                    <a:pt x="5075" y="3969"/>
                    <a:pt x="5061" y="3966"/>
                  </a:cubicBezTo>
                  <a:cubicBezTo>
                    <a:pt x="4846" y="3926"/>
                    <a:pt x="4693" y="3496"/>
                    <a:pt x="4820" y="3083"/>
                  </a:cubicBezTo>
                  <a:cubicBezTo>
                    <a:pt x="4896" y="2831"/>
                    <a:pt x="5002" y="2667"/>
                    <a:pt x="5133" y="2629"/>
                  </a:cubicBezTo>
                  <a:cubicBezTo>
                    <a:pt x="5154" y="2622"/>
                    <a:pt x="5176" y="2618"/>
                    <a:pt x="5199" y="2618"/>
                  </a:cubicBezTo>
                  <a:close/>
                  <a:moveTo>
                    <a:pt x="2462" y="2437"/>
                  </a:moveTo>
                  <a:cubicBezTo>
                    <a:pt x="2788" y="2437"/>
                    <a:pt x="2857" y="3085"/>
                    <a:pt x="2898" y="3419"/>
                  </a:cubicBezTo>
                  <a:cubicBezTo>
                    <a:pt x="2939" y="3762"/>
                    <a:pt x="2773" y="3906"/>
                    <a:pt x="2773" y="3906"/>
                  </a:cubicBezTo>
                  <a:cubicBezTo>
                    <a:pt x="2678" y="4032"/>
                    <a:pt x="2578" y="4082"/>
                    <a:pt x="2483" y="4082"/>
                  </a:cubicBezTo>
                  <a:cubicBezTo>
                    <a:pt x="2195" y="4082"/>
                    <a:pt x="1949" y="3618"/>
                    <a:pt x="1978" y="3392"/>
                  </a:cubicBezTo>
                  <a:cubicBezTo>
                    <a:pt x="1981" y="3375"/>
                    <a:pt x="1982" y="3356"/>
                    <a:pt x="1986" y="3337"/>
                  </a:cubicBezTo>
                  <a:lnTo>
                    <a:pt x="1986" y="3336"/>
                  </a:lnTo>
                  <a:cubicBezTo>
                    <a:pt x="2011" y="3126"/>
                    <a:pt x="2054" y="2812"/>
                    <a:pt x="2180" y="2615"/>
                  </a:cubicBezTo>
                  <a:cubicBezTo>
                    <a:pt x="2242" y="2518"/>
                    <a:pt x="2323" y="2449"/>
                    <a:pt x="2433" y="2438"/>
                  </a:cubicBezTo>
                  <a:cubicBezTo>
                    <a:pt x="2443" y="2437"/>
                    <a:pt x="2452" y="2437"/>
                    <a:pt x="2462" y="2437"/>
                  </a:cubicBezTo>
                  <a:close/>
                  <a:moveTo>
                    <a:pt x="4831" y="4216"/>
                  </a:moveTo>
                  <a:cubicBezTo>
                    <a:pt x="4866" y="4216"/>
                    <a:pt x="4903" y="4225"/>
                    <a:pt x="4940" y="4246"/>
                  </a:cubicBezTo>
                  <a:cubicBezTo>
                    <a:pt x="5110" y="4346"/>
                    <a:pt x="5004" y="4432"/>
                    <a:pt x="5004" y="4432"/>
                  </a:cubicBezTo>
                  <a:cubicBezTo>
                    <a:pt x="4987" y="4486"/>
                    <a:pt x="4947" y="4525"/>
                    <a:pt x="4896" y="4546"/>
                  </a:cubicBezTo>
                  <a:cubicBezTo>
                    <a:pt x="4863" y="4561"/>
                    <a:pt x="4825" y="4569"/>
                    <a:pt x="4788" y="4569"/>
                  </a:cubicBezTo>
                  <a:cubicBezTo>
                    <a:pt x="4729" y="4569"/>
                    <a:pt x="4672" y="4548"/>
                    <a:pt x="4642" y="4504"/>
                  </a:cubicBezTo>
                  <a:lnTo>
                    <a:pt x="4641" y="4504"/>
                  </a:lnTo>
                  <a:cubicBezTo>
                    <a:pt x="4633" y="4492"/>
                    <a:pt x="4626" y="4478"/>
                    <a:pt x="4622" y="4462"/>
                  </a:cubicBezTo>
                  <a:cubicBezTo>
                    <a:pt x="4591" y="4340"/>
                    <a:pt x="4700" y="4216"/>
                    <a:pt x="4831" y="4216"/>
                  </a:cubicBezTo>
                  <a:close/>
                  <a:moveTo>
                    <a:pt x="2852" y="4120"/>
                  </a:moveTo>
                  <a:cubicBezTo>
                    <a:pt x="2910" y="4120"/>
                    <a:pt x="2961" y="4136"/>
                    <a:pt x="2989" y="4174"/>
                  </a:cubicBezTo>
                  <a:cubicBezTo>
                    <a:pt x="3082" y="4297"/>
                    <a:pt x="3005" y="4504"/>
                    <a:pt x="3005" y="4504"/>
                  </a:cubicBezTo>
                  <a:cubicBezTo>
                    <a:pt x="2946" y="4616"/>
                    <a:pt x="2870" y="4659"/>
                    <a:pt x="2795" y="4659"/>
                  </a:cubicBezTo>
                  <a:cubicBezTo>
                    <a:pt x="2637" y="4659"/>
                    <a:pt x="2483" y="4468"/>
                    <a:pt x="2505" y="4344"/>
                  </a:cubicBezTo>
                  <a:cubicBezTo>
                    <a:pt x="2530" y="4214"/>
                    <a:pt x="2713" y="4120"/>
                    <a:pt x="2852" y="4120"/>
                  </a:cubicBezTo>
                  <a:close/>
                  <a:moveTo>
                    <a:pt x="3872" y="4161"/>
                  </a:moveTo>
                  <a:cubicBezTo>
                    <a:pt x="4118" y="4161"/>
                    <a:pt x="4444" y="4367"/>
                    <a:pt x="4516" y="4559"/>
                  </a:cubicBezTo>
                  <a:cubicBezTo>
                    <a:pt x="4527" y="4589"/>
                    <a:pt x="4531" y="4617"/>
                    <a:pt x="4530" y="4643"/>
                  </a:cubicBezTo>
                  <a:cubicBezTo>
                    <a:pt x="4516" y="4870"/>
                    <a:pt x="4272" y="4990"/>
                    <a:pt x="4272" y="4990"/>
                  </a:cubicBezTo>
                  <a:cubicBezTo>
                    <a:pt x="4195" y="5028"/>
                    <a:pt x="4105" y="5054"/>
                    <a:pt x="4013" y="5065"/>
                  </a:cubicBezTo>
                  <a:cubicBezTo>
                    <a:pt x="3975" y="5070"/>
                    <a:pt x="3936" y="5073"/>
                    <a:pt x="3898" y="5073"/>
                  </a:cubicBezTo>
                  <a:cubicBezTo>
                    <a:pt x="3632" y="5073"/>
                    <a:pt x="3370" y="4951"/>
                    <a:pt x="3313" y="4681"/>
                  </a:cubicBezTo>
                  <a:cubicBezTo>
                    <a:pt x="3227" y="4274"/>
                    <a:pt x="3521" y="4219"/>
                    <a:pt x="3804" y="4167"/>
                  </a:cubicBezTo>
                  <a:cubicBezTo>
                    <a:pt x="3825" y="4163"/>
                    <a:pt x="3848" y="4161"/>
                    <a:pt x="3872" y="4161"/>
                  </a:cubicBezTo>
                  <a:close/>
                  <a:moveTo>
                    <a:pt x="4356" y="1"/>
                  </a:moveTo>
                  <a:cubicBezTo>
                    <a:pt x="4233" y="1"/>
                    <a:pt x="4093" y="26"/>
                    <a:pt x="4083" y="140"/>
                  </a:cubicBezTo>
                  <a:cubicBezTo>
                    <a:pt x="4078" y="177"/>
                    <a:pt x="4107" y="216"/>
                    <a:pt x="4154" y="257"/>
                  </a:cubicBezTo>
                  <a:cubicBezTo>
                    <a:pt x="4296" y="372"/>
                    <a:pt x="4361" y="558"/>
                    <a:pt x="4340" y="740"/>
                  </a:cubicBezTo>
                  <a:cubicBezTo>
                    <a:pt x="4336" y="759"/>
                    <a:pt x="4334" y="779"/>
                    <a:pt x="4330" y="801"/>
                  </a:cubicBezTo>
                  <a:cubicBezTo>
                    <a:pt x="4304" y="966"/>
                    <a:pt x="4231" y="1120"/>
                    <a:pt x="4145" y="1252"/>
                  </a:cubicBezTo>
                  <a:cubicBezTo>
                    <a:pt x="4078" y="1245"/>
                    <a:pt x="4010" y="1241"/>
                    <a:pt x="3940" y="1241"/>
                  </a:cubicBezTo>
                  <a:cubicBezTo>
                    <a:pt x="3654" y="1241"/>
                    <a:pt x="3339" y="1302"/>
                    <a:pt x="2994" y="1436"/>
                  </a:cubicBezTo>
                  <a:cubicBezTo>
                    <a:pt x="2962" y="1448"/>
                    <a:pt x="2930" y="1458"/>
                    <a:pt x="2898" y="1467"/>
                  </a:cubicBezTo>
                  <a:cubicBezTo>
                    <a:pt x="2731" y="1335"/>
                    <a:pt x="2554" y="1152"/>
                    <a:pt x="2468" y="926"/>
                  </a:cubicBezTo>
                  <a:cubicBezTo>
                    <a:pt x="2446" y="871"/>
                    <a:pt x="2428" y="818"/>
                    <a:pt x="2413" y="771"/>
                  </a:cubicBezTo>
                  <a:cubicBezTo>
                    <a:pt x="2361" y="614"/>
                    <a:pt x="2388" y="442"/>
                    <a:pt x="2489" y="313"/>
                  </a:cubicBezTo>
                  <a:cubicBezTo>
                    <a:pt x="2526" y="267"/>
                    <a:pt x="2549" y="219"/>
                    <a:pt x="2555" y="178"/>
                  </a:cubicBezTo>
                  <a:cubicBezTo>
                    <a:pt x="2564" y="98"/>
                    <a:pt x="2508" y="59"/>
                    <a:pt x="2411" y="59"/>
                  </a:cubicBezTo>
                  <a:cubicBezTo>
                    <a:pt x="2264" y="59"/>
                    <a:pt x="2024" y="146"/>
                    <a:pt x="1773" y="308"/>
                  </a:cubicBezTo>
                  <a:cubicBezTo>
                    <a:pt x="1773" y="308"/>
                    <a:pt x="1374" y="582"/>
                    <a:pt x="1518" y="752"/>
                  </a:cubicBezTo>
                  <a:cubicBezTo>
                    <a:pt x="1540" y="777"/>
                    <a:pt x="1576" y="789"/>
                    <a:pt x="1624" y="789"/>
                  </a:cubicBezTo>
                  <a:cubicBezTo>
                    <a:pt x="1638" y="789"/>
                    <a:pt x="1653" y="788"/>
                    <a:pt x="1669" y="786"/>
                  </a:cubicBezTo>
                  <a:cubicBezTo>
                    <a:pt x="1690" y="783"/>
                    <a:pt x="1712" y="782"/>
                    <a:pt x="1733" y="782"/>
                  </a:cubicBezTo>
                  <a:cubicBezTo>
                    <a:pt x="1889" y="782"/>
                    <a:pt x="2039" y="847"/>
                    <a:pt x="2138" y="970"/>
                  </a:cubicBezTo>
                  <a:cubicBezTo>
                    <a:pt x="2162" y="1000"/>
                    <a:pt x="2187" y="1031"/>
                    <a:pt x="2213" y="1066"/>
                  </a:cubicBezTo>
                  <a:cubicBezTo>
                    <a:pt x="2328" y="1222"/>
                    <a:pt x="2391" y="1414"/>
                    <a:pt x="2422" y="1593"/>
                  </a:cubicBezTo>
                  <a:cubicBezTo>
                    <a:pt x="2315" y="1647"/>
                    <a:pt x="2204" y="1732"/>
                    <a:pt x="2094" y="1884"/>
                  </a:cubicBezTo>
                  <a:cubicBezTo>
                    <a:pt x="1940" y="2095"/>
                    <a:pt x="1891" y="2344"/>
                    <a:pt x="1848" y="2600"/>
                  </a:cubicBezTo>
                  <a:cubicBezTo>
                    <a:pt x="1748" y="2617"/>
                    <a:pt x="1633" y="2630"/>
                    <a:pt x="1512" y="2630"/>
                  </a:cubicBezTo>
                  <a:cubicBezTo>
                    <a:pt x="1351" y="2630"/>
                    <a:pt x="1181" y="2607"/>
                    <a:pt x="1026" y="2539"/>
                  </a:cubicBezTo>
                  <a:cubicBezTo>
                    <a:pt x="901" y="2484"/>
                    <a:pt x="808" y="2433"/>
                    <a:pt x="733" y="2389"/>
                  </a:cubicBezTo>
                  <a:cubicBezTo>
                    <a:pt x="657" y="2339"/>
                    <a:pt x="612" y="2255"/>
                    <a:pt x="611" y="2165"/>
                  </a:cubicBezTo>
                  <a:cubicBezTo>
                    <a:pt x="609" y="2071"/>
                    <a:pt x="593" y="1992"/>
                    <a:pt x="556" y="1946"/>
                  </a:cubicBezTo>
                  <a:cubicBezTo>
                    <a:pt x="533" y="1917"/>
                    <a:pt x="507" y="1904"/>
                    <a:pt x="479" y="1904"/>
                  </a:cubicBezTo>
                  <a:cubicBezTo>
                    <a:pt x="350" y="1904"/>
                    <a:pt x="178" y="2192"/>
                    <a:pt x="92" y="2594"/>
                  </a:cubicBezTo>
                  <a:cubicBezTo>
                    <a:pt x="92" y="2594"/>
                    <a:pt x="0" y="3074"/>
                    <a:pt x="224" y="3094"/>
                  </a:cubicBezTo>
                  <a:cubicBezTo>
                    <a:pt x="226" y="3094"/>
                    <a:pt x="229" y="3094"/>
                    <a:pt x="231" y="3094"/>
                  </a:cubicBezTo>
                  <a:cubicBezTo>
                    <a:pt x="291" y="3094"/>
                    <a:pt x="355" y="3025"/>
                    <a:pt x="415" y="2923"/>
                  </a:cubicBezTo>
                  <a:cubicBezTo>
                    <a:pt x="459" y="2844"/>
                    <a:pt x="542" y="2797"/>
                    <a:pt x="635" y="2797"/>
                  </a:cubicBezTo>
                  <a:cubicBezTo>
                    <a:pt x="637" y="2797"/>
                    <a:pt x="639" y="2797"/>
                    <a:pt x="641" y="2797"/>
                  </a:cubicBezTo>
                  <a:cubicBezTo>
                    <a:pt x="721" y="2798"/>
                    <a:pt x="822" y="2805"/>
                    <a:pt x="944" y="2824"/>
                  </a:cubicBezTo>
                  <a:cubicBezTo>
                    <a:pt x="1254" y="2869"/>
                    <a:pt x="1529" y="3074"/>
                    <a:pt x="1703" y="3239"/>
                  </a:cubicBezTo>
                  <a:lnTo>
                    <a:pt x="1688" y="3276"/>
                  </a:lnTo>
                  <a:cubicBezTo>
                    <a:pt x="1563" y="3580"/>
                    <a:pt x="1687" y="3836"/>
                    <a:pt x="1785" y="4099"/>
                  </a:cubicBezTo>
                  <a:cubicBezTo>
                    <a:pt x="1644" y="4315"/>
                    <a:pt x="1401" y="4611"/>
                    <a:pt x="1075" y="4737"/>
                  </a:cubicBezTo>
                  <a:cubicBezTo>
                    <a:pt x="836" y="4829"/>
                    <a:pt x="674" y="4862"/>
                    <a:pt x="569" y="4870"/>
                  </a:cubicBezTo>
                  <a:cubicBezTo>
                    <a:pt x="466" y="4745"/>
                    <a:pt x="359" y="4655"/>
                    <a:pt x="267" y="4644"/>
                  </a:cubicBezTo>
                  <a:cubicBezTo>
                    <a:pt x="260" y="4643"/>
                    <a:pt x="254" y="4643"/>
                    <a:pt x="248" y="4643"/>
                  </a:cubicBezTo>
                  <a:cubicBezTo>
                    <a:pt x="54" y="4643"/>
                    <a:pt x="129" y="5051"/>
                    <a:pt x="410" y="5488"/>
                  </a:cubicBezTo>
                  <a:cubicBezTo>
                    <a:pt x="410" y="5488"/>
                    <a:pt x="623" y="5798"/>
                    <a:pt x="799" y="5798"/>
                  </a:cubicBezTo>
                  <a:cubicBezTo>
                    <a:pt x="831" y="5798"/>
                    <a:pt x="862" y="5788"/>
                    <a:pt x="889" y="5765"/>
                  </a:cubicBezTo>
                  <a:cubicBezTo>
                    <a:pt x="958" y="5708"/>
                    <a:pt x="932" y="5544"/>
                    <a:pt x="857" y="5359"/>
                  </a:cubicBezTo>
                  <a:cubicBezTo>
                    <a:pt x="922" y="5275"/>
                    <a:pt x="1033" y="5160"/>
                    <a:pt x="1230" y="5014"/>
                  </a:cubicBezTo>
                  <a:cubicBezTo>
                    <a:pt x="1511" y="4806"/>
                    <a:pt x="1893" y="4758"/>
                    <a:pt x="2150" y="4753"/>
                  </a:cubicBezTo>
                  <a:cubicBezTo>
                    <a:pt x="2377" y="5024"/>
                    <a:pt x="2673" y="5221"/>
                    <a:pt x="3006" y="5338"/>
                  </a:cubicBezTo>
                  <a:cubicBezTo>
                    <a:pt x="3017" y="5466"/>
                    <a:pt x="3010" y="5612"/>
                    <a:pt x="2953" y="5740"/>
                  </a:cubicBezTo>
                  <a:cubicBezTo>
                    <a:pt x="2893" y="5878"/>
                    <a:pt x="2839" y="5958"/>
                    <a:pt x="2798" y="6005"/>
                  </a:cubicBezTo>
                  <a:cubicBezTo>
                    <a:pt x="2773" y="6002"/>
                    <a:pt x="2748" y="6001"/>
                    <a:pt x="2725" y="6001"/>
                  </a:cubicBezTo>
                  <a:cubicBezTo>
                    <a:pt x="2663" y="6001"/>
                    <a:pt x="2611" y="6011"/>
                    <a:pt x="2581" y="6036"/>
                  </a:cubicBezTo>
                  <a:cubicBezTo>
                    <a:pt x="2480" y="6117"/>
                    <a:pt x="2682" y="6260"/>
                    <a:pt x="2989" y="6328"/>
                  </a:cubicBezTo>
                  <a:cubicBezTo>
                    <a:pt x="2989" y="6328"/>
                    <a:pt x="3048" y="6339"/>
                    <a:pt x="3115" y="6339"/>
                  </a:cubicBezTo>
                  <a:cubicBezTo>
                    <a:pt x="3199" y="6339"/>
                    <a:pt x="3295" y="6322"/>
                    <a:pt x="3302" y="6244"/>
                  </a:cubicBezTo>
                  <a:cubicBezTo>
                    <a:pt x="3306" y="6192"/>
                    <a:pt x="3228" y="6135"/>
                    <a:pt x="3120" y="6090"/>
                  </a:cubicBezTo>
                  <a:cubicBezTo>
                    <a:pt x="3113" y="6027"/>
                    <a:pt x="3111" y="5935"/>
                    <a:pt x="3133" y="5792"/>
                  </a:cubicBezTo>
                  <a:cubicBezTo>
                    <a:pt x="3152" y="5652"/>
                    <a:pt x="3227" y="5523"/>
                    <a:pt x="3303" y="5420"/>
                  </a:cubicBezTo>
                  <a:cubicBezTo>
                    <a:pt x="3455" y="5451"/>
                    <a:pt x="3612" y="5467"/>
                    <a:pt x="3771" y="5467"/>
                  </a:cubicBezTo>
                  <a:cubicBezTo>
                    <a:pt x="3977" y="5467"/>
                    <a:pt x="4186" y="5440"/>
                    <a:pt x="4395" y="5386"/>
                  </a:cubicBezTo>
                  <a:lnTo>
                    <a:pt x="4444" y="5372"/>
                  </a:lnTo>
                  <a:cubicBezTo>
                    <a:pt x="4617" y="5525"/>
                    <a:pt x="4788" y="5720"/>
                    <a:pt x="4878" y="5953"/>
                  </a:cubicBezTo>
                  <a:cubicBezTo>
                    <a:pt x="4903" y="6017"/>
                    <a:pt x="4924" y="6077"/>
                    <a:pt x="4943" y="6131"/>
                  </a:cubicBezTo>
                  <a:cubicBezTo>
                    <a:pt x="5003" y="6320"/>
                    <a:pt x="4975" y="6529"/>
                    <a:pt x="4852" y="6685"/>
                  </a:cubicBezTo>
                  <a:cubicBezTo>
                    <a:pt x="4809" y="6743"/>
                    <a:pt x="4781" y="6798"/>
                    <a:pt x="4774" y="6848"/>
                  </a:cubicBezTo>
                  <a:cubicBezTo>
                    <a:pt x="4763" y="6945"/>
                    <a:pt x="4830" y="6992"/>
                    <a:pt x="4947" y="6992"/>
                  </a:cubicBezTo>
                  <a:cubicBezTo>
                    <a:pt x="5123" y="6992"/>
                    <a:pt x="5411" y="6886"/>
                    <a:pt x="5712" y="6692"/>
                  </a:cubicBezTo>
                  <a:cubicBezTo>
                    <a:pt x="5712" y="6692"/>
                    <a:pt x="6193" y="6363"/>
                    <a:pt x="6019" y="6159"/>
                  </a:cubicBezTo>
                  <a:cubicBezTo>
                    <a:pt x="5993" y="6129"/>
                    <a:pt x="5948" y="6115"/>
                    <a:pt x="5891" y="6115"/>
                  </a:cubicBezTo>
                  <a:cubicBezTo>
                    <a:pt x="5874" y="6115"/>
                    <a:pt x="5856" y="6116"/>
                    <a:pt x="5836" y="6119"/>
                  </a:cubicBezTo>
                  <a:cubicBezTo>
                    <a:pt x="5810" y="6122"/>
                    <a:pt x="5783" y="6124"/>
                    <a:pt x="5757" y="6124"/>
                  </a:cubicBezTo>
                  <a:cubicBezTo>
                    <a:pt x="5571" y="6124"/>
                    <a:pt x="5393" y="6044"/>
                    <a:pt x="5275" y="5897"/>
                  </a:cubicBezTo>
                  <a:cubicBezTo>
                    <a:pt x="5245" y="5862"/>
                    <a:pt x="5216" y="5823"/>
                    <a:pt x="5185" y="5781"/>
                  </a:cubicBezTo>
                  <a:cubicBezTo>
                    <a:pt x="5046" y="5594"/>
                    <a:pt x="4971" y="5365"/>
                    <a:pt x="4933" y="5151"/>
                  </a:cubicBezTo>
                  <a:cubicBezTo>
                    <a:pt x="5125" y="5031"/>
                    <a:pt x="5288" y="4869"/>
                    <a:pt x="5364" y="4666"/>
                  </a:cubicBezTo>
                  <a:cubicBezTo>
                    <a:pt x="5421" y="4511"/>
                    <a:pt x="5486" y="4368"/>
                    <a:pt x="5551" y="4230"/>
                  </a:cubicBezTo>
                  <a:cubicBezTo>
                    <a:pt x="5614" y="4221"/>
                    <a:pt x="5685" y="4215"/>
                    <a:pt x="5757" y="4215"/>
                  </a:cubicBezTo>
                  <a:cubicBezTo>
                    <a:pt x="5884" y="4215"/>
                    <a:pt x="6018" y="4233"/>
                    <a:pt x="6139" y="4285"/>
                  </a:cubicBezTo>
                  <a:cubicBezTo>
                    <a:pt x="6309" y="4360"/>
                    <a:pt x="6408" y="4426"/>
                    <a:pt x="6466" y="4474"/>
                  </a:cubicBezTo>
                  <a:cubicBezTo>
                    <a:pt x="6455" y="4591"/>
                    <a:pt x="6463" y="4693"/>
                    <a:pt x="6504" y="4745"/>
                  </a:cubicBezTo>
                  <a:cubicBezTo>
                    <a:pt x="6521" y="4767"/>
                    <a:pt x="6541" y="4778"/>
                    <a:pt x="6563" y="4778"/>
                  </a:cubicBezTo>
                  <a:cubicBezTo>
                    <a:pt x="6662" y="4778"/>
                    <a:pt x="6795" y="4554"/>
                    <a:pt x="6864" y="4241"/>
                  </a:cubicBezTo>
                  <a:cubicBezTo>
                    <a:pt x="6864" y="4241"/>
                    <a:pt x="6933" y="3869"/>
                    <a:pt x="6761" y="3854"/>
                  </a:cubicBezTo>
                  <a:cubicBezTo>
                    <a:pt x="6759" y="3854"/>
                    <a:pt x="6758" y="3854"/>
                    <a:pt x="6756" y="3854"/>
                  </a:cubicBezTo>
                  <a:cubicBezTo>
                    <a:pt x="6693" y="3854"/>
                    <a:pt x="6625" y="3949"/>
                    <a:pt x="6568" y="4079"/>
                  </a:cubicBezTo>
                  <a:cubicBezTo>
                    <a:pt x="6538" y="4083"/>
                    <a:pt x="6501" y="4086"/>
                    <a:pt x="6456" y="4086"/>
                  </a:cubicBezTo>
                  <a:cubicBezTo>
                    <a:pt x="6390" y="4086"/>
                    <a:pt x="6307" y="4080"/>
                    <a:pt x="6202" y="4064"/>
                  </a:cubicBezTo>
                  <a:cubicBezTo>
                    <a:pt x="6020" y="4037"/>
                    <a:pt x="5855" y="3941"/>
                    <a:pt x="5728" y="3842"/>
                  </a:cubicBezTo>
                  <a:cubicBezTo>
                    <a:pt x="5876" y="3491"/>
                    <a:pt x="5961" y="3149"/>
                    <a:pt x="5814" y="2730"/>
                  </a:cubicBezTo>
                  <a:cubicBezTo>
                    <a:pt x="5798" y="2684"/>
                    <a:pt x="5778" y="2637"/>
                    <a:pt x="5760" y="2592"/>
                  </a:cubicBezTo>
                  <a:cubicBezTo>
                    <a:pt x="5886" y="2448"/>
                    <a:pt x="6051" y="2305"/>
                    <a:pt x="6244" y="2228"/>
                  </a:cubicBezTo>
                  <a:cubicBezTo>
                    <a:pt x="6466" y="2142"/>
                    <a:pt x="6616" y="2111"/>
                    <a:pt x="6713" y="2104"/>
                  </a:cubicBezTo>
                  <a:cubicBezTo>
                    <a:pt x="6806" y="2221"/>
                    <a:pt x="6906" y="2304"/>
                    <a:pt x="6990" y="2314"/>
                  </a:cubicBezTo>
                  <a:cubicBezTo>
                    <a:pt x="6996" y="2315"/>
                    <a:pt x="7002" y="2315"/>
                    <a:pt x="7007" y="2315"/>
                  </a:cubicBezTo>
                  <a:cubicBezTo>
                    <a:pt x="7190" y="2315"/>
                    <a:pt x="7123" y="1938"/>
                    <a:pt x="6861" y="1533"/>
                  </a:cubicBezTo>
                  <a:cubicBezTo>
                    <a:pt x="6861" y="1533"/>
                    <a:pt x="6664" y="1245"/>
                    <a:pt x="6501" y="1245"/>
                  </a:cubicBezTo>
                  <a:cubicBezTo>
                    <a:pt x="6472" y="1245"/>
                    <a:pt x="6444" y="1254"/>
                    <a:pt x="6418" y="1277"/>
                  </a:cubicBezTo>
                  <a:cubicBezTo>
                    <a:pt x="6353" y="1329"/>
                    <a:pt x="6379" y="1481"/>
                    <a:pt x="6447" y="1652"/>
                  </a:cubicBezTo>
                  <a:cubicBezTo>
                    <a:pt x="6390" y="1731"/>
                    <a:pt x="6284" y="1836"/>
                    <a:pt x="6104" y="1971"/>
                  </a:cubicBezTo>
                  <a:cubicBezTo>
                    <a:pt x="5940" y="2093"/>
                    <a:pt x="5739" y="2154"/>
                    <a:pt x="5553" y="2185"/>
                  </a:cubicBezTo>
                  <a:cubicBezTo>
                    <a:pt x="5308" y="1788"/>
                    <a:pt x="4960" y="1470"/>
                    <a:pt x="4509" y="1327"/>
                  </a:cubicBezTo>
                  <a:cubicBezTo>
                    <a:pt x="4508" y="1177"/>
                    <a:pt x="4528" y="1018"/>
                    <a:pt x="4593" y="875"/>
                  </a:cubicBezTo>
                  <a:cubicBezTo>
                    <a:pt x="4609" y="835"/>
                    <a:pt x="4625" y="801"/>
                    <a:pt x="4642" y="768"/>
                  </a:cubicBezTo>
                  <a:cubicBezTo>
                    <a:pt x="4716" y="618"/>
                    <a:pt x="4861" y="515"/>
                    <a:pt x="5026" y="485"/>
                  </a:cubicBezTo>
                  <a:cubicBezTo>
                    <a:pt x="5072" y="479"/>
                    <a:pt x="5109" y="464"/>
                    <a:pt x="5137" y="444"/>
                  </a:cubicBezTo>
                  <a:cubicBezTo>
                    <a:pt x="5284" y="327"/>
                    <a:pt x="4988" y="116"/>
                    <a:pt x="4540" y="17"/>
                  </a:cubicBezTo>
                  <a:cubicBezTo>
                    <a:pt x="4540" y="17"/>
                    <a:pt x="4454" y="1"/>
                    <a:pt x="4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6910972" y="2806896"/>
              <a:ext cx="204932" cy="198184"/>
            </a:xfrm>
            <a:custGeom>
              <a:avLst/>
              <a:gdLst/>
              <a:ahLst/>
              <a:cxnLst/>
              <a:rect l="l" t="t" r="r" b="b"/>
              <a:pathLst>
                <a:path w="3371" h="3260" extrusionOk="0">
                  <a:moveTo>
                    <a:pt x="1441" y="1"/>
                  </a:moveTo>
                  <a:lnTo>
                    <a:pt x="819" y="177"/>
                  </a:lnTo>
                  <a:cubicBezTo>
                    <a:pt x="819" y="177"/>
                    <a:pt x="329" y="482"/>
                    <a:pt x="329" y="526"/>
                  </a:cubicBezTo>
                  <a:cubicBezTo>
                    <a:pt x="329" y="569"/>
                    <a:pt x="175" y="1024"/>
                    <a:pt x="175" y="1024"/>
                  </a:cubicBezTo>
                  <a:lnTo>
                    <a:pt x="0" y="1578"/>
                  </a:lnTo>
                  <a:lnTo>
                    <a:pt x="56" y="2065"/>
                  </a:lnTo>
                  <a:lnTo>
                    <a:pt x="406" y="2684"/>
                  </a:lnTo>
                  <a:lnTo>
                    <a:pt x="975" y="3008"/>
                  </a:lnTo>
                  <a:lnTo>
                    <a:pt x="1438" y="3260"/>
                  </a:lnTo>
                  <a:lnTo>
                    <a:pt x="2385" y="3050"/>
                  </a:lnTo>
                  <a:lnTo>
                    <a:pt x="2662" y="2773"/>
                  </a:lnTo>
                  <a:lnTo>
                    <a:pt x="3116" y="2332"/>
                  </a:lnTo>
                  <a:lnTo>
                    <a:pt x="3190" y="2121"/>
                  </a:lnTo>
                  <a:lnTo>
                    <a:pt x="3284" y="1941"/>
                  </a:lnTo>
                  <a:lnTo>
                    <a:pt x="3349" y="1693"/>
                  </a:lnTo>
                  <a:lnTo>
                    <a:pt x="3370" y="1490"/>
                  </a:lnTo>
                  <a:lnTo>
                    <a:pt x="3295" y="931"/>
                  </a:lnTo>
                  <a:lnTo>
                    <a:pt x="2999" y="581"/>
                  </a:lnTo>
                  <a:lnTo>
                    <a:pt x="2538" y="97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6816986" y="2725494"/>
              <a:ext cx="379041" cy="368342"/>
            </a:xfrm>
            <a:custGeom>
              <a:avLst/>
              <a:gdLst/>
              <a:ahLst/>
              <a:cxnLst/>
              <a:rect l="l" t="t" r="r" b="b"/>
              <a:pathLst>
                <a:path w="6235" h="6059" extrusionOk="0">
                  <a:moveTo>
                    <a:pt x="2531" y="1746"/>
                  </a:moveTo>
                  <a:cubicBezTo>
                    <a:pt x="2752" y="1746"/>
                    <a:pt x="2627" y="2102"/>
                    <a:pt x="2627" y="2102"/>
                  </a:cubicBezTo>
                  <a:cubicBezTo>
                    <a:pt x="2615" y="2145"/>
                    <a:pt x="2588" y="2193"/>
                    <a:pt x="2530" y="2193"/>
                  </a:cubicBezTo>
                  <a:cubicBezTo>
                    <a:pt x="2492" y="2193"/>
                    <a:pt x="2442" y="2173"/>
                    <a:pt x="2374" y="2117"/>
                  </a:cubicBezTo>
                  <a:cubicBezTo>
                    <a:pt x="2270" y="2031"/>
                    <a:pt x="2257" y="1919"/>
                    <a:pt x="2318" y="1843"/>
                  </a:cubicBezTo>
                  <a:cubicBezTo>
                    <a:pt x="2357" y="1789"/>
                    <a:pt x="2426" y="1752"/>
                    <a:pt x="2520" y="1747"/>
                  </a:cubicBezTo>
                  <a:cubicBezTo>
                    <a:pt x="2523" y="1747"/>
                    <a:pt x="2527" y="1746"/>
                    <a:pt x="2531" y="1746"/>
                  </a:cubicBezTo>
                  <a:close/>
                  <a:moveTo>
                    <a:pt x="3447" y="1393"/>
                  </a:moveTo>
                  <a:cubicBezTo>
                    <a:pt x="3648" y="1393"/>
                    <a:pt x="3830" y="1461"/>
                    <a:pt x="3967" y="1565"/>
                  </a:cubicBezTo>
                  <a:cubicBezTo>
                    <a:pt x="4063" y="1638"/>
                    <a:pt x="4135" y="1730"/>
                    <a:pt x="4173" y="1826"/>
                  </a:cubicBezTo>
                  <a:cubicBezTo>
                    <a:pt x="4281" y="2099"/>
                    <a:pt x="4035" y="2261"/>
                    <a:pt x="4035" y="2261"/>
                  </a:cubicBezTo>
                  <a:cubicBezTo>
                    <a:pt x="3958" y="2303"/>
                    <a:pt x="3859" y="2322"/>
                    <a:pt x="3751" y="2322"/>
                  </a:cubicBezTo>
                  <a:cubicBezTo>
                    <a:pt x="3378" y="2322"/>
                    <a:pt x="2897" y="2103"/>
                    <a:pt x="2828" y="1881"/>
                  </a:cubicBezTo>
                  <a:cubicBezTo>
                    <a:pt x="2740" y="1597"/>
                    <a:pt x="2885" y="1479"/>
                    <a:pt x="3294" y="1407"/>
                  </a:cubicBezTo>
                  <a:cubicBezTo>
                    <a:pt x="3301" y="1404"/>
                    <a:pt x="3311" y="1403"/>
                    <a:pt x="3320" y="1402"/>
                  </a:cubicBezTo>
                  <a:cubicBezTo>
                    <a:pt x="3363" y="1396"/>
                    <a:pt x="3405" y="1393"/>
                    <a:pt x="3447" y="1393"/>
                  </a:cubicBezTo>
                  <a:close/>
                  <a:moveTo>
                    <a:pt x="3208" y="2404"/>
                  </a:moveTo>
                  <a:cubicBezTo>
                    <a:pt x="3437" y="2404"/>
                    <a:pt x="3683" y="2507"/>
                    <a:pt x="3748" y="2691"/>
                  </a:cubicBezTo>
                  <a:cubicBezTo>
                    <a:pt x="3852" y="2984"/>
                    <a:pt x="3581" y="3253"/>
                    <a:pt x="3581" y="3253"/>
                  </a:cubicBezTo>
                  <a:cubicBezTo>
                    <a:pt x="3485" y="3361"/>
                    <a:pt x="3341" y="3397"/>
                    <a:pt x="3196" y="3397"/>
                  </a:cubicBezTo>
                  <a:cubicBezTo>
                    <a:pt x="3086" y="3397"/>
                    <a:pt x="2975" y="3376"/>
                    <a:pt x="2887" y="3350"/>
                  </a:cubicBezTo>
                  <a:cubicBezTo>
                    <a:pt x="2687" y="3292"/>
                    <a:pt x="2641" y="2717"/>
                    <a:pt x="2864" y="2513"/>
                  </a:cubicBezTo>
                  <a:cubicBezTo>
                    <a:pt x="2947" y="2439"/>
                    <a:pt x="3075" y="2404"/>
                    <a:pt x="3208" y="2404"/>
                  </a:cubicBezTo>
                  <a:close/>
                  <a:moveTo>
                    <a:pt x="4508" y="2268"/>
                  </a:moveTo>
                  <a:cubicBezTo>
                    <a:pt x="4565" y="2268"/>
                    <a:pt x="4629" y="2294"/>
                    <a:pt x="4699" y="2350"/>
                  </a:cubicBezTo>
                  <a:cubicBezTo>
                    <a:pt x="4749" y="2388"/>
                    <a:pt x="4785" y="2443"/>
                    <a:pt x="4807" y="2504"/>
                  </a:cubicBezTo>
                  <a:cubicBezTo>
                    <a:pt x="4894" y="2737"/>
                    <a:pt x="4819" y="3073"/>
                    <a:pt x="4819" y="3073"/>
                  </a:cubicBezTo>
                  <a:cubicBezTo>
                    <a:pt x="4816" y="3099"/>
                    <a:pt x="4805" y="3130"/>
                    <a:pt x="4787" y="3164"/>
                  </a:cubicBezTo>
                  <a:cubicBezTo>
                    <a:pt x="4748" y="3236"/>
                    <a:pt x="4679" y="3320"/>
                    <a:pt x="4599" y="3375"/>
                  </a:cubicBezTo>
                  <a:cubicBezTo>
                    <a:pt x="4543" y="3414"/>
                    <a:pt x="4483" y="3440"/>
                    <a:pt x="4423" y="3440"/>
                  </a:cubicBezTo>
                  <a:cubicBezTo>
                    <a:pt x="4412" y="3440"/>
                    <a:pt x="4400" y="3439"/>
                    <a:pt x="4389" y="3437"/>
                  </a:cubicBezTo>
                  <a:cubicBezTo>
                    <a:pt x="4203" y="3401"/>
                    <a:pt x="4071" y="3029"/>
                    <a:pt x="4179" y="2672"/>
                  </a:cubicBezTo>
                  <a:cubicBezTo>
                    <a:pt x="4248" y="2453"/>
                    <a:pt x="4338" y="2311"/>
                    <a:pt x="4452" y="2276"/>
                  </a:cubicBezTo>
                  <a:cubicBezTo>
                    <a:pt x="4470" y="2271"/>
                    <a:pt x="4488" y="2268"/>
                    <a:pt x="4508" y="2268"/>
                  </a:cubicBezTo>
                  <a:close/>
                  <a:moveTo>
                    <a:pt x="2136" y="2110"/>
                  </a:moveTo>
                  <a:cubicBezTo>
                    <a:pt x="2419" y="2110"/>
                    <a:pt x="2479" y="2671"/>
                    <a:pt x="2514" y="2962"/>
                  </a:cubicBezTo>
                  <a:cubicBezTo>
                    <a:pt x="2550" y="3259"/>
                    <a:pt x="2406" y="3383"/>
                    <a:pt x="2406" y="3383"/>
                  </a:cubicBezTo>
                  <a:cubicBezTo>
                    <a:pt x="2323" y="3493"/>
                    <a:pt x="2237" y="3537"/>
                    <a:pt x="2154" y="3537"/>
                  </a:cubicBezTo>
                  <a:cubicBezTo>
                    <a:pt x="1905" y="3537"/>
                    <a:pt x="1691" y="3134"/>
                    <a:pt x="1717" y="2937"/>
                  </a:cubicBezTo>
                  <a:cubicBezTo>
                    <a:pt x="1719" y="2922"/>
                    <a:pt x="1719" y="2906"/>
                    <a:pt x="1723" y="2889"/>
                  </a:cubicBezTo>
                  <a:lnTo>
                    <a:pt x="1723" y="2888"/>
                  </a:lnTo>
                  <a:cubicBezTo>
                    <a:pt x="1745" y="2707"/>
                    <a:pt x="1783" y="2436"/>
                    <a:pt x="1891" y="2265"/>
                  </a:cubicBezTo>
                  <a:cubicBezTo>
                    <a:pt x="1945" y="2180"/>
                    <a:pt x="2015" y="2120"/>
                    <a:pt x="2111" y="2112"/>
                  </a:cubicBezTo>
                  <a:cubicBezTo>
                    <a:pt x="2119" y="2111"/>
                    <a:pt x="2128" y="2110"/>
                    <a:pt x="2136" y="2110"/>
                  </a:cubicBezTo>
                  <a:close/>
                  <a:moveTo>
                    <a:pt x="4189" y="3654"/>
                  </a:moveTo>
                  <a:cubicBezTo>
                    <a:pt x="4220" y="3654"/>
                    <a:pt x="4252" y="3662"/>
                    <a:pt x="4284" y="3680"/>
                  </a:cubicBezTo>
                  <a:cubicBezTo>
                    <a:pt x="4432" y="3765"/>
                    <a:pt x="4340" y="3841"/>
                    <a:pt x="4340" y="3841"/>
                  </a:cubicBezTo>
                  <a:cubicBezTo>
                    <a:pt x="4326" y="3888"/>
                    <a:pt x="4291" y="3921"/>
                    <a:pt x="4248" y="3940"/>
                  </a:cubicBezTo>
                  <a:cubicBezTo>
                    <a:pt x="4218" y="3953"/>
                    <a:pt x="4184" y="3960"/>
                    <a:pt x="4153" y="3960"/>
                  </a:cubicBezTo>
                  <a:cubicBezTo>
                    <a:pt x="4101" y="3960"/>
                    <a:pt x="4053" y="3942"/>
                    <a:pt x="4027" y="3904"/>
                  </a:cubicBezTo>
                  <a:lnTo>
                    <a:pt x="4026" y="3904"/>
                  </a:lnTo>
                  <a:cubicBezTo>
                    <a:pt x="4017" y="3893"/>
                    <a:pt x="4012" y="3881"/>
                    <a:pt x="4010" y="3868"/>
                  </a:cubicBezTo>
                  <a:cubicBezTo>
                    <a:pt x="3982" y="3762"/>
                    <a:pt x="4075" y="3654"/>
                    <a:pt x="4189" y="3654"/>
                  </a:cubicBezTo>
                  <a:close/>
                  <a:moveTo>
                    <a:pt x="2475" y="3570"/>
                  </a:moveTo>
                  <a:cubicBezTo>
                    <a:pt x="2525" y="3570"/>
                    <a:pt x="2569" y="3584"/>
                    <a:pt x="2594" y="3616"/>
                  </a:cubicBezTo>
                  <a:cubicBezTo>
                    <a:pt x="2675" y="3723"/>
                    <a:pt x="2607" y="3902"/>
                    <a:pt x="2607" y="3902"/>
                  </a:cubicBezTo>
                  <a:cubicBezTo>
                    <a:pt x="2556" y="4000"/>
                    <a:pt x="2490" y="4037"/>
                    <a:pt x="2425" y="4037"/>
                  </a:cubicBezTo>
                  <a:cubicBezTo>
                    <a:pt x="2287" y="4037"/>
                    <a:pt x="2154" y="3872"/>
                    <a:pt x="2174" y="3764"/>
                  </a:cubicBezTo>
                  <a:cubicBezTo>
                    <a:pt x="2195" y="3651"/>
                    <a:pt x="2353" y="3570"/>
                    <a:pt x="2475" y="3570"/>
                  </a:cubicBezTo>
                  <a:close/>
                  <a:moveTo>
                    <a:pt x="3359" y="3606"/>
                  </a:moveTo>
                  <a:cubicBezTo>
                    <a:pt x="3571" y="3606"/>
                    <a:pt x="3854" y="3785"/>
                    <a:pt x="3915" y="3951"/>
                  </a:cubicBezTo>
                  <a:cubicBezTo>
                    <a:pt x="3925" y="3976"/>
                    <a:pt x="3929" y="4000"/>
                    <a:pt x="3928" y="4024"/>
                  </a:cubicBezTo>
                  <a:cubicBezTo>
                    <a:pt x="3917" y="4220"/>
                    <a:pt x="3705" y="4325"/>
                    <a:pt x="3705" y="4325"/>
                  </a:cubicBezTo>
                  <a:cubicBezTo>
                    <a:pt x="3638" y="4360"/>
                    <a:pt x="3560" y="4381"/>
                    <a:pt x="3481" y="4391"/>
                  </a:cubicBezTo>
                  <a:cubicBezTo>
                    <a:pt x="3449" y="4395"/>
                    <a:pt x="3416" y="4397"/>
                    <a:pt x="3383" y="4397"/>
                  </a:cubicBezTo>
                  <a:cubicBezTo>
                    <a:pt x="3152" y="4397"/>
                    <a:pt x="2923" y="4292"/>
                    <a:pt x="2874" y="4057"/>
                  </a:cubicBezTo>
                  <a:cubicBezTo>
                    <a:pt x="2798" y="3705"/>
                    <a:pt x="3054" y="3658"/>
                    <a:pt x="3299" y="3611"/>
                  </a:cubicBezTo>
                  <a:cubicBezTo>
                    <a:pt x="3318" y="3608"/>
                    <a:pt x="3338" y="3606"/>
                    <a:pt x="3359" y="3606"/>
                  </a:cubicBezTo>
                  <a:close/>
                  <a:moveTo>
                    <a:pt x="3776" y="1"/>
                  </a:moveTo>
                  <a:cubicBezTo>
                    <a:pt x="3670" y="1"/>
                    <a:pt x="3548" y="22"/>
                    <a:pt x="3539" y="121"/>
                  </a:cubicBezTo>
                  <a:cubicBezTo>
                    <a:pt x="3537" y="153"/>
                    <a:pt x="3561" y="188"/>
                    <a:pt x="3602" y="222"/>
                  </a:cubicBezTo>
                  <a:cubicBezTo>
                    <a:pt x="3724" y="321"/>
                    <a:pt x="3781" y="483"/>
                    <a:pt x="3763" y="640"/>
                  </a:cubicBezTo>
                  <a:cubicBezTo>
                    <a:pt x="3760" y="656"/>
                    <a:pt x="3758" y="676"/>
                    <a:pt x="3754" y="693"/>
                  </a:cubicBezTo>
                  <a:cubicBezTo>
                    <a:pt x="3732" y="837"/>
                    <a:pt x="3668" y="971"/>
                    <a:pt x="3593" y="1084"/>
                  </a:cubicBezTo>
                  <a:cubicBezTo>
                    <a:pt x="3535" y="1077"/>
                    <a:pt x="3476" y="1074"/>
                    <a:pt x="3415" y="1074"/>
                  </a:cubicBezTo>
                  <a:cubicBezTo>
                    <a:pt x="3168" y="1074"/>
                    <a:pt x="2895" y="1126"/>
                    <a:pt x="2596" y="1243"/>
                  </a:cubicBezTo>
                  <a:cubicBezTo>
                    <a:pt x="2569" y="1254"/>
                    <a:pt x="2541" y="1263"/>
                    <a:pt x="2513" y="1270"/>
                  </a:cubicBezTo>
                  <a:cubicBezTo>
                    <a:pt x="2368" y="1156"/>
                    <a:pt x="2214" y="997"/>
                    <a:pt x="2139" y="802"/>
                  </a:cubicBezTo>
                  <a:cubicBezTo>
                    <a:pt x="2120" y="753"/>
                    <a:pt x="2104" y="708"/>
                    <a:pt x="2091" y="669"/>
                  </a:cubicBezTo>
                  <a:cubicBezTo>
                    <a:pt x="2047" y="535"/>
                    <a:pt x="2070" y="384"/>
                    <a:pt x="2158" y="272"/>
                  </a:cubicBezTo>
                  <a:cubicBezTo>
                    <a:pt x="2189" y="230"/>
                    <a:pt x="2211" y="191"/>
                    <a:pt x="2214" y="155"/>
                  </a:cubicBezTo>
                  <a:cubicBezTo>
                    <a:pt x="2222" y="84"/>
                    <a:pt x="2173" y="51"/>
                    <a:pt x="2089" y="51"/>
                  </a:cubicBezTo>
                  <a:cubicBezTo>
                    <a:pt x="1962" y="51"/>
                    <a:pt x="1753" y="127"/>
                    <a:pt x="1536" y="266"/>
                  </a:cubicBezTo>
                  <a:cubicBezTo>
                    <a:pt x="1536" y="266"/>
                    <a:pt x="1190" y="503"/>
                    <a:pt x="1314" y="651"/>
                  </a:cubicBezTo>
                  <a:cubicBezTo>
                    <a:pt x="1332" y="674"/>
                    <a:pt x="1365" y="683"/>
                    <a:pt x="1407" y="683"/>
                  </a:cubicBezTo>
                  <a:cubicBezTo>
                    <a:pt x="1419" y="683"/>
                    <a:pt x="1431" y="682"/>
                    <a:pt x="1444" y="681"/>
                  </a:cubicBezTo>
                  <a:cubicBezTo>
                    <a:pt x="1463" y="679"/>
                    <a:pt x="1481" y="678"/>
                    <a:pt x="1500" y="678"/>
                  </a:cubicBezTo>
                  <a:cubicBezTo>
                    <a:pt x="1636" y="678"/>
                    <a:pt x="1766" y="733"/>
                    <a:pt x="1852" y="841"/>
                  </a:cubicBezTo>
                  <a:cubicBezTo>
                    <a:pt x="1873" y="866"/>
                    <a:pt x="1894" y="893"/>
                    <a:pt x="1917" y="924"/>
                  </a:cubicBezTo>
                  <a:cubicBezTo>
                    <a:pt x="2018" y="1060"/>
                    <a:pt x="2072" y="1226"/>
                    <a:pt x="2099" y="1382"/>
                  </a:cubicBezTo>
                  <a:cubicBezTo>
                    <a:pt x="2005" y="1428"/>
                    <a:pt x="1910" y="1501"/>
                    <a:pt x="1814" y="1635"/>
                  </a:cubicBezTo>
                  <a:cubicBezTo>
                    <a:pt x="1681" y="1818"/>
                    <a:pt x="1638" y="2033"/>
                    <a:pt x="1601" y="2255"/>
                  </a:cubicBezTo>
                  <a:cubicBezTo>
                    <a:pt x="1515" y="2270"/>
                    <a:pt x="1415" y="2282"/>
                    <a:pt x="1310" y="2282"/>
                  </a:cubicBezTo>
                  <a:cubicBezTo>
                    <a:pt x="1171" y="2282"/>
                    <a:pt x="1023" y="2262"/>
                    <a:pt x="890" y="2203"/>
                  </a:cubicBezTo>
                  <a:cubicBezTo>
                    <a:pt x="781" y="2155"/>
                    <a:pt x="699" y="2112"/>
                    <a:pt x="636" y="2072"/>
                  </a:cubicBezTo>
                  <a:cubicBezTo>
                    <a:pt x="570" y="2029"/>
                    <a:pt x="530" y="1957"/>
                    <a:pt x="529" y="1878"/>
                  </a:cubicBezTo>
                  <a:cubicBezTo>
                    <a:pt x="528" y="1796"/>
                    <a:pt x="514" y="1730"/>
                    <a:pt x="482" y="1689"/>
                  </a:cubicBezTo>
                  <a:cubicBezTo>
                    <a:pt x="462" y="1664"/>
                    <a:pt x="440" y="1652"/>
                    <a:pt x="416" y="1652"/>
                  </a:cubicBezTo>
                  <a:cubicBezTo>
                    <a:pt x="304" y="1652"/>
                    <a:pt x="155" y="1903"/>
                    <a:pt x="80" y="2252"/>
                  </a:cubicBezTo>
                  <a:cubicBezTo>
                    <a:pt x="80" y="2252"/>
                    <a:pt x="0" y="2667"/>
                    <a:pt x="195" y="2683"/>
                  </a:cubicBezTo>
                  <a:cubicBezTo>
                    <a:pt x="197" y="2684"/>
                    <a:pt x="199" y="2684"/>
                    <a:pt x="201" y="2684"/>
                  </a:cubicBezTo>
                  <a:cubicBezTo>
                    <a:pt x="253" y="2684"/>
                    <a:pt x="310" y="2625"/>
                    <a:pt x="360" y="2535"/>
                  </a:cubicBezTo>
                  <a:cubicBezTo>
                    <a:pt x="398" y="2466"/>
                    <a:pt x="472" y="2425"/>
                    <a:pt x="553" y="2425"/>
                  </a:cubicBezTo>
                  <a:cubicBezTo>
                    <a:pt x="554" y="2425"/>
                    <a:pt x="555" y="2425"/>
                    <a:pt x="556" y="2425"/>
                  </a:cubicBezTo>
                  <a:cubicBezTo>
                    <a:pt x="626" y="2426"/>
                    <a:pt x="713" y="2433"/>
                    <a:pt x="820" y="2448"/>
                  </a:cubicBezTo>
                  <a:cubicBezTo>
                    <a:pt x="1089" y="2486"/>
                    <a:pt x="1326" y="2666"/>
                    <a:pt x="1478" y="2808"/>
                  </a:cubicBezTo>
                  <a:lnTo>
                    <a:pt x="1466" y="2841"/>
                  </a:lnTo>
                  <a:cubicBezTo>
                    <a:pt x="1357" y="3105"/>
                    <a:pt x="1465" y="3325"/>
                    <a:pt x="1550" y="3554"/>
                  </a:cubicBezTo>
                  <a:cubicBezTo>
                    <a:pt x="1427" y="3740"/>
                    <a:pt x="1216" y="3998"/>
                    <a:pt x="933" y="4107"/>
                  </a:cubicBezTo>
                  <a:cubicBezTo>
                    <a:pt x="724" y="4187"/>
                    <a:pt x="586" y="4216"/>
                    <a:pt x="495" y="4223"/>
                  </a:cubicBezTo>
                  <a:cubicBezTo>
                    <a:pt x="405" y="4114"/>
                    <a:pt x="313" y="4036"/>
                    <a:pt x="233" y="4026"/>
                  </a:cubicBezTo>
                  <a:cubicBezTo>
                    <a:pt x="227" y="4025"/>
                    <a:pt x="222" y="4025"/>
                    <a:pt x="216" y="4025"/>
                  </a:cubicBezTo>
                  <a:cubicBezTo>
                    <a:pt x="49" y="4025"/>
                    <a:pt x="114" y="4377"/>
                    <a:pt x="357" y="4756"/>
                  </a:cubicBezTo>
                  <a:cubicBezTo>
                    <a:pt x="357" y="4756"/>
                    <a:pt x="541" y="5026"/>
                    <a:pt x="695" y="5026"/>
                  </a:cubicBezTo>
                  <a:cubicBezTo>
                    <a:pt x="722" y="5026"/>
                    <a:pt x="749" y="5017"/>
                    <a:pt x="773" y="4997"/>
                  </a:cubicBezTo>
                  <a:cubicBezTo>
                    <a:pt x="833" y="4946"/>
                    <a:pt x="809" y="4804"/>
                    <a:pt x="744" y="4644"/>
                  </a:cubicBezTo>
                  <a:cubicBezTo>
                    <a:pt x="800" y="4572"/>
                    <a:pt x="897" y="4472"/>
                    <a:pt x="1067" y="4346"/>
                  </a:cubicBezTo>
                  <a:cubicBezTo>
                    <a:pt x="1312" y="4165"/>
                    <a:pt x="1642" y="4123"/>
                    <a:pt x="1866" y="4117"/>
                  </a:cubicBezTo>
                  <a:cubicBezTo>
                    <a:pt x="2062" y="4352"/>
                    <a:pt x="2319" y="4524"/>
                    <a:pt x="2607" y="4626"/>
                  </a:cubicBezTo>
                  <a:cubicBezTo>
                    <a:pt x="2617" y="4735"/>
                    <a:pt x="2610" y="4862"/>
                    <a:pt x="2562" y="4972"/>
                  </a:cubicBezTo>
                  <a:cubicBezTo>
                    <a:pt x="2509" y="5092"/>
                    <a:pt x="2464" y="5162"/>
                    <a:pt x="2428" y="5203"/>
                  </a:cubicBezTo>
                  <a:cubicBezTo>
                    <a:pt x="2405" y="5200"/>
                    <a:pt x="2383" y="5199"/>
                    <a:pt x="2363" y="5199"/>
                  </a:cubicBezTo>
                  <a:cubicBezTo>
                    <a:pt x="2309" y="5199"/>
                    <a:pt x="2265" y="5208"/>
                    <a:pt x="2239" y="5230"/>
                  </a:cubicBezTo>
                  <a:cubicBezTo>
                    <a:pt x="2151" y="5300"/>
                    <a:pt x="2326" y="5424"/>
                    <a:pt x="2593" y="5483"/>
                  </a:cubicBezTo>
                  <a:cubicBezTo>
                    <a:pt x="2593" y="5483"/>
                    <a:pt x="2645" y="5492"/>
                    <a:pt x="2703" y="5492"/>
                  </a:cubicBezTo>
                  <a:cubicBezTo>
                    <a:pt x="2776" y="5492"/>
                    <a:pt x="2858" y="5477"/>
                    <a:pt x="2864" y="5409"/>
                  </a:cubicBezTo>
                  <a:cubicBezTo>
                    <a:pt x="2868" y="5365"/>
                    <a:pt x="2800" y="5316"/>
                    <a:pt x="2707" y="5275"/>
                  </a:cubicBezTo>
                  <a:cubicBezTo>
                    <a:pt x="2701" y="5223"/>
                    <a:pt x="2698" y="5140"/>
                    <a:pt x="2717" y="5019"/>
                  </a:cubicBezTo>
                  <a:cubicBezTo>
                    <a:pt x="2734" y="4897"/>
                    <a:pt x="2798" y="4785"/>
                    <a:pt x="2864" y="4697"/>
                  </a:cubicBezTo>
                  <a:cubicBezTo>
                    <a:pt x="2995" y="4723"/>
                    <a:pt x="3129" y="4736"/>
                    <a:pt x="3266" y="4736"/>
                  </a:cubicBezTo>
                  <a:cubicBezTo>
                    <a:pt x="3445" y="4736"/>
                    <a:pt x="3628" y="4713"/>
                    <a:pt x="3810" y="4665"/>
                  </a:cubicBezTo>
                  <a:lnTo>
                    <a:pt x="3854" y="4655"/>
                  </a:lnTo>
                  <a:cubicBezTo>
                    <a:pt x="4003" y="4787"/>
                    <a:pt x="4151" y="4956"/>
                    <a:pt x="4229" y="5158"/>
                  </a:cubicBezTo>
                  <a:cubicBezTo>
                    <a:pt x="4251" y="5213"/>
                    <a:pt x="4269" y="5266"/>
                    <a:pt x="4285" y="5311"/>
                  </a:cubicBezTo>
                  <a:cubicBezTo>
                    <a:pt x="4338" y="5476"/>
                    <a:pt x="4313" y="5657"/>
                    <a:pt x="4208" y="5794"/>
                  </a:cubicBezTo>
                  <a:cubicBezTo>
                    <a:pt x="4169" y="5843"/>
                    <a:pt x="4145" y="5892"/>
                    <a:pt x="4140" y="5935"/>
                  </a:cubicBezTo>
                  <a:cubicBezTo>
                    <a:pt x="4130" y="6019"/>
                    <a:pt x="4188" y="6059"/>
                    <a:pt x="4289" y="6059"/>
                  </a:cubicBezTo>
                  <a:cubicBezTo>
                    <a:pt x="4442" y="6059"/>
                    <a:pt x="4692" y="5968"/>
                    <a:pt x="4954" y="5800"/>
                  </a:cubicBezTo>
                  <a:cubicBezTo>
                    <a:pt x="4954" y="5800"/>
                    <a:pt x="5372" y="5515"/>
                    <a:pt x="5221" y="5338"/>
                  </a:cubicBezTo>
                  <a:cubicBezTo>
                    <a:pt x="5198" y="5313"/>
                    <a:pt x="5159" y="5300"/>
                    <a:pt x="5110" y="5300"/>
                  </a:cubicBezTo>
                  <a:cubicBezTo>
                    <a:pt x="5095" y="5300"/>
                    <a:pt x="5079" y="5302"/>
                    <a:pt x="5061" y="5304"/>
                  </a:cubicBezTo>
                  <a:cubicBezTo>
                    <a:pt x="5039" y="5307"/>
                    <a:pt x="5016" y="5308"/>
                    <a:pt x="4993" y="5308"/>
                  </a:cubicBezTo>
                  <a:cubicBezTo>
                    <a:pt x="4832" y="5308"/>
                    <a:pt x="4678" y="5239"/>
                    <a:pt x="4576" y="5111"/>
                  </a:cubicBezTo>
                  <a:cubicBezTo>
                    <a:pt x="4550" y="5080"/>
                    <a:pt x="4525" y="5047"/>
                    <a:pt x="4498" y="5010"/>
                  </a:cubicBezTo>
                  <a:cubicBezTo>
                    <a:pt x="4378" y="4847"/>
                    <a:pt x="4312" y="4649"/>
                    <a:pt x="4280" y="4464"/>
                  </a:cubicBezTo>
                  <a:cubicBezTo>
                    <a:pt x="4446" y="4359"/>
                    <a:pt x="4588" y="4219"/>
                    <a:pt x="4655" y="4042"/>
                  </a:cubicBezTo>
                  <a:cubicBezTo>
                    <a:pt x="4704" y="3910"/>
                    <a:pt x="4760" y="3784"/>
                    <a:pt x="4816" y="3664"/>
                  </a:cubicBezTo>
                  <a:cubicBezTo>
                    <a:pt x="4872" y="3657"/>
                    <a:pt x="4934" y="3651"/>
                    <a:pt x="4998" y="3651"/>
                  </a:cubicBezTo>
                  <a:cubicBezTo>
                    <a:pt x="5107" y="3651"/>
                    <a:pt x="5222" y="3667"/>
                    <a:pt x="5325" y="3713"/>
                  </a:cubicBezTo>
                  <a:cubicBezTo>
                    <a:pt x="5473" y="3778"/>
                    <a:pt x="5559" y="3835"/>
                    <a:pt x="5608" y="3878"/>
                  </a:cubicBezTo>
                  <a:cubicBezTo>
                    <a:pt x="5599" y="3980"/>
                    <a:pt x="5605" y="4067"/>
                    <a:pt x="5642" y="4112"/>
                  </a:cubicBezTo>
                  <a:cubicBezTo>
                    <a:pt x="5657" y="4131"/>
                    <a:pt x="5674" y="4140"/>
                    <a:pt x="5693" y="4140"/>
                  </a:cubicBezTo>
                  <a:cubicBezTo>
                    <a:pt x="5779" y="4140"/>
                    <a:pt x="5895" y="3946"/>
                    <a:pt x="5954" y="3676"/>
                  </a:cubicBezTo>
                  <a:cubicBezTo>
                    <a:pt x="5954" y="3676"/>
                    <a:pt x="6013" y="3353"/>
                    <a:pt x="5864" y="3341"/>
                  </a:cubicBezTo>
                  <a:cubicBezTo>
                    <a:pt x="5862" y="3341"/>
                    <a:pt x="5860" y="3341"/>
                    <a:pt x="5859" y="3341"/>
                  </a:cubicBezTo>
                  <a:cubicBezTo>
                    <a:pt x="5805" y="3341"/>
                    <a:pt x="5746" y="3424"/>
                    <a:pt x="5697" y="3536"/>
                  </a:cubicBezTo>
                  <a:cubicBezTo>
                    <a:pt x="5671" y="3540"/>
                    <a:pt x="5639" y="3542"/>
                    <a:pt x="5601" y="3542"/>
                  </a:cubicBezTo>
                  <a:cubicBezTo>
                    <a:pt x="5544" y="3542"/>
                    <a:pt x="5471" y="3537"/>
                    <a:pt x="5379" y="3523"/>
                  </a:cubicBezTo>
                  <a:cubicBezTo>
                    <a:pt x="5222" y="3501"/>
                    <a:pt x="5080" y="3417"/>
                    <a:pt x="4968" y="3330"/>
                  </a:cubicBezTo>
                  <a:cubicBezTo>
                    <a:pt x="5098" y="3025"/>
                    <a:pt x="5171" y="2729"/>
                    <a:pt x="5042" y="2367"/>
                  </a:cubicBezTo>
                  <a:cubicBezTo>
                    <a:pt x="5027" y="2327"/>
                    <a:pt x="5012" y="2286"/>
                    <a:pt x="4995" y="2246"/>
                  </a:cubicBezTo>
                  <a:cubicBezTo>
                    <a:pt x="5105" y="2120"/>
                    <a:pt x="5247" y="1997"/>
                    <a:pt x="5415" y="1931"/>
                  </a:cubicBezTo>
                  <a:cubicBezTo>
                    <a:pt x="5607" y="1856"/>
                    <a:pt x="5738" y="1830"/>
                    <a:pt x="5820" y="1823"/>
                  </a:cubicBezTo>
                  <a:cubicBezTo>
                    <a:pt x="5901" y="1924"/>
                    <a:pt x="5989" y="1997"/>
                    <a:pt x="6062" y="2006"/>
                  </a:cubicBezTo>
                  <a:cubicBezTo>
                    <a:pt x="6067" y="2007"/>
                    <a:pt x="6072" y="2007"/>
                    <a:pt x="6076" y="2007"/>
                  </a:cubicBezTo>
                  <a:cubicBezTo>
                    <a:pt x="6235" y="2007"/>
                    <a:pt x="6176" y="1679"/>
                    <a:pt x="5950" y="1328"/>
                  </a:cubicBezTo>
                  <a:cubicBezTo>
                    <a:pt x="5950" y="1328"/>
                    <a:pt x="5779" y="1079"/>
                    <a:pt x="5638" y="1079"/>
                  </a:cubicBezTo>
                  <a:cubicBezTo>
                    <a:pt x="5612" y="1079"/>
                    <a:pt x="5588" y="1087"/>
                    <a:pt x="5565" y="1106"/>
                  </a:cubicBezTo>
                  <a:cubicBezTo>
                    <a:pt x="5510" y="1151"/>
                    <a:pt x="5532" y="1284"/>
                    <a:pt x="5591" y="1431"/>
                  </a:cubicBezTo>
                  <a:cubicBezTo>
                    <a:pt x="5539" y="1499"/>
                    <a:pt x="5449" y="1592"/>
                    <a:pt x="5293" y="1709"/>
                  </a:cubicBezTo>
                  <a:cubicBezTo>
                    <a:pt x="5152" y="1814"/>
                    <a:pt x="4977" y="1867"/>
                    <a:pt x="4817" y="1894"/>
                  </a:cubicBezTo>
                  <a:cubicBezTo>
                    <a:pt x="4604" y="1550"/>
                    <a:pt x="4302" y="1275"/>
                    <a:pt x="3912" y="1150"/>
                  </a:cubicBezTo>
                  <a:cubicBezTo>
                    <a:pt x="3910" y="1021"/>
                    <a:pt x="3927" y="882"/>
                    <a:pt x="3983" y="758"/>
                  </a:cubicBezTo>
                  <a:cubicBezTo>
                    <a:pt x="3998" y="725"/>
                    <a:pt x="4011" y="696"/>
                    <a:pt x="4026" y="666"/>
                  </a:cubicBezTo>
                  <a:cubicBezTo>
                    <a:pt x="4088" y="536"/>
                    <a:pt x="4214" y="446"/>
                    <a:pt x="4357" y="422"/>
                  </a:cubicBezTo>
                  <a:cubicBezTo>
                    <a:pt x="4397" y="414"/>
                    <a:pt x="4430" y="402"/>
                    <a:pt x="4453" y="385"/>
                  </a:cubicBezTo>
                  <a:cubicBezTo>
                    <a:pt x="4582" y="283"/>
                    <a:pt x="4325" y="100"/>
                    <a:pt x="3936" y="15"/>
                  </a:cubicBezTo>
                  <a:cubicBezTo>
                    <a:pt x="3936" y="15"/>
                    <a:pt x="3861" y="1"/>
                    <a:pt x="37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5887771" y="3323754"/>
              <a:ext cx="204992" cy="198123"/>
            </a:xfrm>
            <a:custGeom>
              <a:avLst/>
              <a:gdLst/>
              <a:ahLst/>
              <a:cxnLst/>
              <a:rect l="l" t="t" r="r" b="b"/>
              <a:pathLst>
                <a:path w="3372" h="3259" extrusionOk="0">
                  <a:moveTo>
                    <a:pt x="1441" y="1"/>
                  </a:moveTo>
                  <a:lnTo>
                    <a:pt x="819" y="176"/>
                  </a:lnTo>
                  <a:cubicBezTo>
                    <a:pt x="819" y="176"/>
                    <a:pt x="328" y="482"/>
                    <a:pt x="328" y="525"/>
                  </a:cubicBezTo>
                  <a:cubicBezTo>
                    <a:pt x="328" y="568"/>
                    <a:pt x="175" y="1023"/>
                    <a:pt x="175" y="1023"/>
                  </a:cubicBezTo>
                  <a:lnTo>
                    <a:pt x="0" y="1578"/>
                  </a:lnTo>
                  <a:lnTo>
                    <a:pt x="56" y="2063"/>
                  </a:lnTo>
                  <a:lnTo>
                    <a:pt x="406" y="2682"/>
                  </a:lnTo>
                  <a:lnTo>
                    <a:pt x="974" y="3006"/>
                  </a:lnTo>
                  <a:lnTo>
                    <a:pt x="1437" y="3258"/>
                  </a:lnTo>
                  <a:lnTo>
                    <a:pt x="2385" y="3048"/>
                  </a:lnTo>
                  <a:lnTo>
                    <a:pt x="2663" y="2773"/>
                  </a:lnTo>
                  <a:lnTo>
                    <a:pt x="3118" y="2331"/>
                  </a:lnTo>
                  <a:lnTo>
                    <a:pt x="3191" y="2119"/>
                  </a:lnTo>
                  <a:lnTo>
                    <a:pt x="3286" y="1940"/>
                  </a:lnTo>
                  <a:lnTo>
                    <a:pt x="3350" y="1692"/>
                  </a:lnTo>
                  <a:lnTo>
                    <a:pt x="3372" y="1488"/>
                  </a:lnTo>
                  <a:lnTo>
                    <a:pt x="3297" y="930"/>
                  </a:lnTo>
                  <a:lnTo>
                    <a:pt x="2999" y="580"/>
                  </a:lnTo>
                  <a:lnTo>
                    <a:pt x="2538" y="95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5793786" y="3242353"/>
              <a:ext cx="379041" cy="368403"/>
            </a:xfrm>
            <a:custGeom>
              <a:avLst/>
              <a:gdLst/>
              <a:ahLst/>
              <a:cxnLst/>
              <a:rect l="l" t="t" r="r" b="b"/>
              <a:pathLst>
                <a:path w="6235" h="6060" extrusionOk="0">
                  <a:moveTo>
                    <a:pt x="2534" y="1745"/>
                  </a:moveTo>
                  <a:cubicBezTo>
                    <a:pt x="2755" y="1745"/>
                    <a:pt x="2630" y="2101"/>
                    <a:pt x="2630" y="2101"/>
                  </a:cubicBezTo>
                  <a:cubicBezTo>
                    <a:pt x="2618" y="2143"/>
                    <a:pt x="2591" y="2192"/>
                    <a:pt x="2533" y="2192"/>
                  </a:cubicBezTo>
                  <a:cubicBezTo>
                    <a:pt x="2495" y="2192"/>
                    <a:pt x="2445" y="2172"/>
                    <a:pt x="2377" y="2116"/>
                  </a:cubicBezTo>
                  <a:cubicBezTo>
                    <a:pt x="2272" y="2030"/>
                    <a:pt x="2260" y="1918"/>
                    <a:pt x="2320" y="1841"/>
                  </a:cubicBezTo>
                  <a:cubicBezTo>
                    <a:pt x="2360" y="1787"/>
                    <a:pt x="2428" y="1751"/>
                    <a:pt x="2523" y="1746"/>
                  </a:cubicBezTo>
                  <a:cubicBezTo>
                    <a:pt x="2526" y="1745"/>
                    <a:pt x="2530" y="1745"/>
                    <a:pt x="2534" y="1745"/>
                  </a:cubicBezTo>
                  <a:close/>
                  <a:moveTo>
                    <a:pt x="3447" y="1393"/>
                  </a:moveTo>
                  <a:cubicBezTo>
                    <a:pt x="3649" y="1393"/>
                    <a:pt x="3832" y="1460"/>
                    <a:pt x="3967" y="1566"/>
                  </a:cubicBezTo>
                  <a:cubicBezTo>
                    <a:pt x="4064" y="1638"/>
                    <a:pt x="4136" y="1729"/>
                    <a:pt x="4175" y="1826"/>
                  </a:cubicBezTo>
                  <a:cubicBezTo>
                    <a:pt x="4283" y="2100"/>
                    <a:pt x="4036" y="2262"/>
                    <a:pt x="4036" y="2262"/>
                  </a:cubicBezTo>
                  <a:cubicBezTo>
                    <a:pt x="3959" y="2304"/>
                    <a:pt x="3860" y="2323"/>
                    <a:pt x="3753" y="2323"/>
                  </a:cubicBezTo>
                  <a:cubicBezTo>
                    <a:pt x="3379" y="2323"/>
                    <a:pt x="2898" y="2103"/>
                    <a:pt x="2829" y="1881"/>
                  </a:cubicBezTo>
                  <a:cubicBezTo>
                    <a:pt x="2742" y="1596"/>
                    <a:pt x="2888" y="1477"/>
                    <a:pt x="3294" y="1406"/>
                  </a:cubicBezTo>
                  <a:cubicBezTo>
                    <a:pt x="3303" y="1405"/>
                    <a:pt x="3313" y="1404"/>
                    <a:pt x="3320" y="1402"/>
                  </a:cubicBezTo>
                  <a:cubicBezTo>
                    <a:pt x="3363" y="1396"/>
                    <a:pt x="3405" y="1393"/>
                    <a:pt x="3447" y="1393"/>
                  </a:cubicBezTo>
                  <a:close/>
                  <a:moveTo>
                    <a:pt x="3208" y="2403"/>
                  </a:moveTo>
                  <a:cubicBezTo>
                    <a:pt x="3437" y="2403"/>
                    <a:pt x="3684" y="2507"/>
                    <a:pt x="3750" y="2691"/>
                  </a:cubicBezTo>
                  <a:cubicBezTo>
                    <a:pt x="3853" y="2983"/>
                    <a:pt x="3583" y="3252"/>
                    <a:pt x="3583" y="3252"/>
                  </a:cubicBezTo>
                  <a:cubicBezTo>
                    <a:pt x="3487" y="3360"/>
                    <a:pt x="3342" y="3395"/>
                    <a:pt x="3198" y="3395"/>
                  </a:cubicBezTo>
                  <a:cubicBezTo>
                    <a:pt x="3087" y="3395"/>
                    <a:pt x="2977" y="3374"/>
                    <a:pt x="2889" y="3349"/>
                  </a:cubicBezTo>
                  <a:cubicBezTo>
                    <a:pt x="2688" y="3290"/>
                    <a:pt x="2642" y="2716"/>
                    <a:pt x="2866" y="2512"/>
                  </a:cubicBezTo>
                  <a:cubicBezTo>
                    <a:pt x="2948" y="2438"/>
                    <a:pt x="3075" y="2403"/>
                    <a:pt x="3208" y="2403"/>
                  </a:cubicBezTo>
                  <a:close/>
                  <a:moveTo>
                    <a:pt x="4511" y="2267"/>
                  </a:moveTo>
                  <a:cubicBezTo>
                    <a:pt x="4568" y="2267"/>
                    <a:pt x="4631" y="2293"/>
                    <a:pt x="4699" y="2348"/>
                  </a:cubicBezTo>
                  <a:cubicBezTo>
                    <a:pt x="4751" y="2387"/>
                    <a:pt x="4786" y="2443"/>
                    <a:pt x="4808" y="2503"/>
                  </a:cubicBezTo>
                  <a:cubicBezTo>
                    <a:pt x="4895" y="2736"/>
                    <a:pt x="4821" y="3073"/>
                    <a:pt x="4821" y="3073"/>
                  </a:cubicBezTo>
                  <a:cubicBezTo>
                    <a:pt x="4817" y="3098"/>
                    <a:pt x="4806" y="3129"/>
                    <a:pt x="4789" y="3162"/>
                  </a:cubicBezTo>
                  <a:cubicBezTo>
                    <a:pt x="4749" y="3236"/>
                    <a:pt x="4681" y="3318"/>
                    <a:pt x="4600" y="3374"/>
                  </a:cubicBezTo>
                  <a:cubicBezTo>
                    <a:pt x="4544" y="3413"/>
                    <a:pt x="4485" y="3439"/>
                    <a:pt x="4427" y="3439"/>
                  </a:cubicBezTo>
                  <a:cubicBezTo>
                    <a:pt x="4414" y="3439"/>
                    <a:pt x="4402" y="3438"/>
                    <a:pt x="4390" y="3436"/>
                  </a:cubicBezTo>
                  <a:cubicBezTo>
                    <a:pt x="4204" y="3401"/>
                    <a:pt x="4073" y="3028"/>
                    <a:pt x="4181" y="2671"/>
                  </a:cubicBezTo>
                  <a:cubicBezTo>
                    <a:pt x="4249" y="2452"/>
                    <a:pt x="4339" y="2310"/>
                    <a:pt x="4454" y="2276"/>
                  </a:cubicBezTo>
                  <a:cubicBezTo>
                    <a:pt x="4472" y="2270"/>
                    <a:pt x="4491" y="2267"/>
                    <a:pt x="4511" y="2267"/>
                  </a:cubicBezTo>
                  <a:close/>
                  <a:moveTo>
                    <a:pt x="2137" y="2110"/>
                  </a:moveTo>
                  <a:cubicBezTo>
                    <a:pt x="2419" y="2110"/>
                    <a:pt x="2481" y="2672"/>
                    <a:pt x="2516" y="2962"/>
                  </a:cubicBezTo>
                  <a:cubicBezTo>
                    <a:pt x="2551" y="3259"/>
                    <a:pt x="2406" y="3383"/>
                    <a:pt x="2406" y="3383"/>
                  </a:cubicBezTo>
                  <a:cubicBezTo>
                    <a:pt x="2323" y="3493"/>
                    <a:pt x="2237" y="3536"/>
                    <a:pt x="2155" y="3536"/>
                  </a:cubicBezTo>
                  <a:cubicBezTo>
                    <a:pt x="1906" y="3536"/>
                    <a:pt x="1692" y="3134"/>
                    <a:pt x="1717" y="2938"/>
                  </a:cubicBezTo>
                  <a:cubicBezTo>
                    <a:pt x="1721" y="2923"/>
                    <a:pt x="1721" y="2907"/>
                    <a:pt x="1725" y="2890"/>
                  </a:cubicBezTo>
                  <a:lnTo>
                    <a:pt x="1725" y="2888"/>
                  </a:lnTo>
                  <a:cubicBezTo>
                    <a:pt x="1747" y="2708"/>
                    <a:pt x="1785" y="2435"/>
                    <a:pt x="1893" y="2265"/>
                  </a:cubicBezTo>
                  <a:cubicBezTo>
                    <a:pt x="1947" y="2180"/>
                    <a:pt x="2017" y="2121"/>
                    <a:pt x="2112" y="2112"/>
                  </a:cubicBezTo>
                  <a:cubicBezTo>
                    <a:pt x="2121" y="2111"/>
                    <a:pt x="2129" y="2110"/>
                    <a:pt x="2137" y="2110"/>
                  </a:cubicBezTo>
                  <a:close/>
                  <a:moveTo>
                    <a:pt x="4191" y="3653"/>
                  </a:moveTo>
                  <a:cubicBezTo>
                    <a:pt x="4221" y="3653"/>
                    <a:pt x="4254" y="3661"/>
                    <a:pt x="4285" y="3679"/>
                  </a:cubicBezTo>
                  <a:cubicBezTo>
                    <a:pt x="4434" y="3765"/>
                    <a:pt x="4342" y="3839"/>
                    <a:pt x="4342" y="3839"/>
                  </a:cubicBezTo>
                  <a:cubicBezTo>
                    <a:pt x="4327" y="3887"/>
                    <a:pt x="4292" y="3920"/>
                    <a:pt x="4249" y="3940"/>
                  </a:cubicBezTo>
                  <a:cubicBezTo>
                    <a:pt x="4220" y="3953"/>
                    <a:pt x="4187" y="3959"/>
                    <a:pt x="4156" y="3959"/>
                  </a:cubicBezTo>
                  <a:cubicBezTo>
                    <a:pt x="4104" y="3959"/>
                    <a:pt x="4055" y="3941"/>
                    <a:pt x="4028" y="3903"/>
                  </a:cubicBezTo>
                  <a:lnTo>
                    <a:pt x="4027" y="3903"/>
                  </a:lnTo>
                  <a:cubicBezTo>
                    <a:pt x="4019" y="3892"/>
                    <a:pt x="4014" y="3880"/>
                    <a:pt x="4010" y="3866"/>
                  </a:cubicBezTo>
                  <a:cubicBezTo>
                    <a:pt x="3983" y="3760"/>
                    <a:pt x="4078" y="3653"/>
                    <a:pt x="4191" y="3653"/>
                  </a:cubicBezTo>
                  <a:close/>
                  <a:moveTo>
                    <a:pt x="2476" y="3568"/>
                  </a:moveTo>
                  <a:cubicBezTo>
                    <a:pt x="2527" y="3568"/>
                    <a:pt x="2570" y="3582"/>
                    <a:pt x="2595" y="3614"/>
                  </a:cubicBezTo>
                  <a:cubicBezTo>
                    <a:pt x="2675" y="3722"/>
                    <a:pt x="2609" y="3902"/>
                    <a:pt x="2609" y="3902"/>
                  </a:cubicBezTo>
                  <a:cubicBezTo>
                    <a:pt x="2557" y="4000"/>
                    <a:pt x="2491" y="4037"/>
                    <a:pt x="2426" y="4037"/>
                  </a:cubicBezTo>
                  <a:cubicBezTo>
                    <a:pt x="2288" y="4037"/>
                    <a:pt x="2155" y="3872"/>
                    <a:pt x="2175" y="3763"/>
                  </a:cubicBezTo>
                  <a:cubicBezTo>
                    <a:pt x="2196" y="3650"/>
                    <a:pt x="2355" y="3568"/>
                    <a:pt x="2476" y="3568"/>
                  </a:cubicBezTo>
                  <a:close/>
                  <a:moveTo>
                    <a:pt x="3361" y="3607"/>
                  </a:moveTo>
                  <a:cubicBezTo>
                    <a:pt x="3573" y="3607"/>
                    <a:pt x="3855" y="3786"/>
                    <a:pt x="3917" y="3951"/>
                  </a:cubicBezTo>
                  <a:cubicBezTo>
                    <a:pt x="3926" y="3976"/>
                    <a:pt x="3930" y="4001"/>
                    <a:pt x="3929" y="4024"/>
                  </a:cubicBezTo>
                  <a:cubicBezTo>
                    <a:pt x="3918" y="4220"/>
                    <a:pt x="3707" y="4324"/>
                    <a:pt x="3707" y="4324"/>
                  </a:cubicBezTo>
                  <a:cubicBezTo>
                    <a:pt x="3639" y="4359"/>
                    <a:pt x="3561" y="4381"/>
                    <a:pt x="3482" y="4390"/>
                  </a:cubicBezTo>
                  <a:cubicBezTo>
                    <a:pt x="3449" y="4394"/>
                    <a:pt x="3416" y="4396"/>
                    <a:pt x="3383" y="4396"/>
                  </a:cubicBezTo>
                  <a:cubicBezTo>
                    <a:pt x="3153" y="4396"/>
                    <a:pt x="2924" y="4290"/>
                    <a:pt x="2875" y="4056"/>
                  </a:cubicBezTo>
                  <a:cubicBezTo>
                    <a:pt x="2799" y="3704"/>
                    <a:pt x="3055" y="3656"/>
                    <a:pt x="3300" y="3612"/>
                  </a:cubicBezTo>
                  <a:cubicBezTo>
                    <a:pt x="3319" y="3609"/>
                    <a:pt x="3340" y="3607"/>
                    <a:pt x="3361" y="3607"/>
                  </a:cubicBezTo>
                  <a:close/>
                  <a:moveTo>
                    <a:pt x="3775" y="1"/>
                  </a:moveTo>
                  <a:cubicBezTo>
                    <a:pt x="3669" y="1"/>
                    <a:pt x="3549" y="23"/>
                    <a:pt x="3540" y="121"/>
                  </a:cubicBezTo>
                  <a:cubicBezTo>
                    <a:pt x="3537" y="153"/>
                    <a:pt x="3561" y="189"/>
                    <a:pt x="3601" y="222"/>
                  </a:cubicBezTo>
                  <a:cubicBezTo>
                    <a:pt x="3724" y="322"/>
                    <a:pt x="3782" y="484"/>
                    <a:pt x="3763" y="641"/>
                  </a:cubicBezTo>
                  <a:cubicBezTo>
                    <a:pt x="3761" y="657"/>
                    <a:pt x="3757" y="675"/>
                    <a:pt x="3755" y="694"/>
                  </a:cubicBezTo>
                  <a:cubicBezTo>
                    <a:pt x="3733" y="837"/>
                    <a:pt x="3669" y="970"/>
                    <a:pt x="3594" y="1083"/>
                  </a:cubicBezTo>
                  <a:cubicBezTo>
                    <a:pt x="3537" y="1077"/>
                    <a:pt x="3478" y="1074"/>
                    <a:pt x="3417" y="1074"/>
                  </a:cubicBezTo>
                  <a:cubicBezTo>
                    <a:pt x="3170" y="1074"/>
                    <a:pt x="2896" y="1127"/>
                    <a:pt x="2597" y="1244"/>
                  </a:cubicBezTo>
                  <a:cubicBezTo>
                    <a:pt x="2570" y="1255"/>
                    <a:pt x="2541" y="1264"/>
                    <a:pt x="2513" y="1271"/>
                  </a:cubicBezTo>
                  <a:cubicBezTo>
                    <a:pt x="2368" y="1157"/>
                    <a:pt x="2215" y="997"/>
                    <a:pt x="2139" y="802"/>
                  </a:cubicBezTo>
                  <a:cubicBezTo>
                    <a:pt x="2120" y="754"/>
                    <a:pt x="2104" y="708"/>
                    <a:pt x="2092" y="669"/>
                  </a:cubicBezTo>
                  <a:cubicBezTo>
                    <a:pt x="2048" y="534"/>
                    <a:pt x="2070" y="384"/>
                    <a:pt x="2158" y="272"/>
                  </a:cubicBezTo>
                  <a:cubicBezTo>
                    <a:pt x="2189" y="231"/>
                    <a:pt x="2210" y="191"/>
                    <a:pt x="2215" y="155"/>
                  </a:cubicBezTo>
                  <a:cubicBezTo>
                    <a:pt x="2222" y="85"/>
                    <a:pt x="2173" y="51"/>
                    <a:pt x="2088" y="51"/>
                  </a:cubicBezTo>
                  <a:cubicBezTo>
                    <a:pt x="1961" y="51"/>
                    <a:pt x="1753" y="127"/>
                    <a:pt x="1536" y="266"/>
                  </a:cubicBezTo>
                  <a:cubicBezTo>
                    <a:pt x="1536" y="266"/>
                    <a:pt x="1190" y="503"/>
                    <a:pt x="1314" y="652"/>
                  </a:cubicBezTo>
                  <a:cubicBezTo>
                    <a:pt x="1333" y="673"/>
                    <a:pt x="1364" y="683"/>
                    <a:pt x="1405" y="683"/>
                  </a:cubicBezTo>
                  <a:cubicBezTo>
                    <a:pt x="1418" y="683"/>
                    <a:pt x="1431" y="682"/>
                    <a:pt x="1445" y="681"/>
                  </a:cubicBezTo>
                  <a:cubicBezTo>
                    <a:pt x="1463" y="679"/>
                    <a:pt x="1482" y="678"/>
                    <a:pt x="1500" y="678"/>
                  </a:cubicBezTo>
                  <a:cubicBezTo>
                    <a:pt x="1635" y="678"/>
                    <a:pt x="1766" y="733"/>
                    <a:pt x="1852" y="841"/>
                  </a:cubicBezTo>
                  <a:cubicBezTo>
                    <a:pt x="1872" y="867"/>
                    <a:pt x="1894" y="894"/>
                    <a:pt x="1916" y="925"/>
                  </a:cubicBezTo>
                  <a:cubicBezTo>
                    <a:pt x="2018" y="1061"/>
                    <a:pt x="2071" y="1227"/>
                    <a:pt x="2098" y="1383"/>
                  </a:cubicBezTo>
                  <a:cubicBezTo>
                    <a:pt x="2006" y="1428"/>
                    <a:pt x="1910" y="1502"/>
                    <a:pt x="1814" y="1636"/>
                  </a:cubicBezTo>
                  <a:cubicBezTo>
                    <a:pt x="1682" y="1819"/>
                    <a:pt x="1639" y="2034"/>
                    <a:pt x="1602" y="2256"/>
                  </a:cubicBezTo>
                  <a:cubicBezTo>
                    <a:pt x="1517" y="2271"/>
                    <a:pt x="1417" y="2282"/>
                    <a:pt x="1312" y="2282"/>
                  </a:cubicBezTo>
                  <a:cubicBezTo>
                    <a:pt x="1173" y="2282"/>
                    <a:pt x="1024" y="2262"/>
                    <a:pt x="890" y="2203"/>
                  </a:cubicBezTo>
                  <a:cubicBezTo>
                    <a:pt x="781" y="2155"/>
                    <a:pt x="699" y="2112"/>
                    <a:pt x="635" y="2073"/>
                  </a:cubicBezTo>
                  <a:cubicBezTo>
                    <a:pt x="570" y="2030"/>
                    <a:pt x="531" y="1957"/>
                    <a:pt x="530" y="1879"/>
                  </a:cubicBezTo>
                  <a:cubicBezTo>
                    <a:pt x="528" y="1797"/>
                    <a:pt x="515" y="1729"/>
                    <a:pt x="482" y="1690"/>
                  </a:cubicBezTo>
                  <a:cubicBezTo>
                    <a:pt x="463" y="1665"/>
                    <a:pt x="440" y="1653"/>
                    <a:pt x="416" y="1653"/>
                  </a:cubicBezTo>
                  <a:cubicBezTo>
                    <a:pt x="304" y="1653"/>
                    <a:pt x="155" y="1903"/>
                    <a:pt x="80" y="2252"/>
                  </a:cubicBezTo>
                  <a:cubicBezTo>
                    <a:pt x="80" y="2252"/>
                    <a:pt x="0" y="2667"/>
                    <a:pt x="196" y="2683"/>
                  </a:cubicBezTo>
                  <a:cubicBezTo>
                    <a:pt x="198" y="2683"/>
                    <a:pt x="200" y="2683"/>
                    <a:pt x="202" y="2683"/>
                  </a:cubicBezTo>
                  <a:cubicBezTo>
                    <a:pt x="254" y="2683"/>
                    <a:pt x="311" y="2625"/>
                    <a:pt x="360" y="2536"/>
                  </a:cubicBezTo>
                  <a:cubicBezTo>
                    <a:pt x="398" y="2467"/>
                    <a:pt x="472" y="2425"/>
                    <a:pt x="554" y="2425"/>
                  </a:cubicBezTo>
                  <a:cubicBezTo>
                    <a:pt x="555" y="2425"/>
                    <a:pt x="556" y="2425"/>
                    <a:pt x="557" y="2425"/>
                  </a:cubicBezTo>
                  <a:cubicBezTo>
                    <a:pt x="627" y="2427"/>
                    <a:pt x="714" y="2433"/>
                    <a:pt x="821" y="2449"/>
                  </a:cubicBezTo>
                  <a:cubicBezTo>
                    <a:pt x="1090" y="2487"/>
                    <a:pt x="1326" y="2666"/>
                    <a:pt x="1478" y="2809"/>
                  </a:cubicBezTo>
                  <a:lnTo>
                    <a:pt x="1466" y="2841"/>
                  </a:lnTo>
                  <a:cubicBezTo>
                    <a:pt x="1357" y="3106"/>
                    <a:pt x="1464" y="3326"/>
                    <a:pt x="1549" y="3554"/>
                  </a:cubicBezTo>
                  <a:cubicBezTo>
                    <a:pt x="1427" y="3740"/>
                    <a:pt x="1216" y="3999"/>
                    <a:pt x="934" y="4108"/>
                  </a:cubicBezTo>
                  <a:cubicBezTo>
                    <a:pt x="725" y="4188"/>
                    <a:pt x="586" y="4216"/>
                    <a:pt x="494" y="4223"/>
                  </a:cubicBezTo>
                  <a:cubicBezTo>
                    <a:pt x="406" y="4114"/>
                    <a:pt x="312" y="4036"/>
                    <a:pt x="234" y="4027"/>
                  </a:cubicBezTo>
                  <a:cubicBezTo>
                    <a:pt x="227" y="4026"/>
                    <a:pt x="221" y="4025"/>
                    <a:pt x="216" y="4025"/>
                  </a:cubicBezTo>
                  <a:cubicBezTo>
                    <a:pt x="51" y="4025"/>
                    <a:pt x="115" y="4378"/>
                    <a:pt x="359" y="4756"/>
                  </a:cubicBezTo>
                  <a:cubicBezTo>
                    <a:pt x="359" y="4756"/>
                    <a:pt x="542" y="5026"/>
                    <a:pt x="696" y="5026"/>
                  </a:cubicBezTo>
                  <a:cubicBezTo>
                    <a:pt x="723" y="5026"/>
                    <a:pt x="750" y="5017"/>
                    <a:pt x="774" y="4997"/>
                  </a:cubicBezTo>
                  <a:cubicBezTo>
                    <a:pt x="833" y="4947"/>
                    <a:pt x="811" y="4804"/>
                    <a:pt x="746" y="4645"/>
                  </a:cubicBezTo>
                  <a:cubicBezTo>
                    <a:pt x="801" y="4572"/>
                    <a:pt x="898" y="4471"/>
                    <a:pt x="1069" y="4345"/>
                  </a:cubicBezTo>
                  <a:cubicBezTo>
                    <a:pt x="1313" y="4166"/>
                    <a:pt x="1644" y="4124"/>
                    <a:pt x="1867" y="4118"/>
                  </a:cubicBezTo>
                  <a:cubicBezTo>
                    <a:pt x="2064" y="4352"/>
                    <a:pt x="2320" y="4524"/>
                    <a:pt x="2609" y="4625"/>
                  </a:cubicBezTo>
                  <a:cubicBezTo>
                    <a:pt x="2618" y="4736"/>
                    <a:pt x="2611" y="4862"/>
                    <a:pt x="2562" y="4973"/>
                  </a:cubicBezTo>
                  <a:cubicBezTo>
                    <a:pt x="2511" y="5093"/>
                    <a:pt x="2464" y="5163"/>
                    <a:pt x="2430" y="5202"/>
                  </a:cubicBezTo>
                  <a:cubicBezTo>
                    <a:pt x="2408" y="5200"/>
                    <a:pt x="2387" y="5199"/>
                    <a:pt x="2367" y="5199"/>
                  </a:cubicBezTo>
                  <a:cubicBezTo>
                    <a:pt x="2312" y="5199"/>
                    <a:pt x="2266" y="5208"/>
                    <a:pt x="2239" y="5229"/>
                  </a:cubicBezTo>
                  <a:cubicBezTo>
                    <a:pt x="2152" y="5299"/>
                    <a:pt x="2328" y="5425"/>
                    <a:pt x="2594" y="5482"/>
                  </a:cubicBezTo>
                  <a:cubicBezTo>
                    <a:pt x="2594" y="5482"/>
                    <a:pt x="2647" y="5493"/>
                    <a:pt x="2707" y="5493"/>
                  </a:cubicBezTo>
                  <a:cubicBezTo>
                    <a:pt x="2779" y="5493"/>
                    <a:pt x="2860" y="5477"/>
                    <a:pt x="2866" y="5410"/>
                  </a:cubicBezTo>
                  <a:cubicBezTo>
                    <a:pt x="2869" y="5366"/>
                    <a:pt x="2801" y="5315"/>
                    <a:pt x="2708" y="5276"/>
                  </a:cubicBezTo>
                  <a:cubicBezTo>
                    <a:pt x="2701" y="5223"/>
                    <a:pt x="2700" y="5141"/>
                    <a:pt x="2717" y="5018"/>
                  </a:cubicBezTo>
                  <a:cubicBezTo>
                    <a:pt x="2735" y="4898"/>
                    <a:pt x="2799" y="4786"/>
                    <a:pt x="2866" y="4696"/>
                  </a:cubicBezTo>
                  <a:cubicBezTo>
                    <a:pt x="2996" y="4723"/>
                    <a:pt x="3131" y="4736"/>
                    <a:pt x="3268" y="4736"/>
                  </a:cubicBezTo>
                  <a:cubicBezTo>
                    <a:pt x="3447" y="4736"/>
                    <a:pt x="3630" y="4713"/>
                    <a:pt x="3811" y="4666"/>
                  </a:cubicBezTo>
                  <a:lnTo>
                    <a:pt x="3854" y="4656"/>
                  </a:lnTo>
                  <a:cubicBezTo>
                    <a:pt x="4004" y="4787"/>
                    <a:pt x="4153" y="4957"/>
                    <a:pt x="4230" y="5158"/>
                  </a:cubicBezTo>
                  <a:cubicBezTo>
                    <a:pt x="4252" y="5213"/>
                    <a:pt x="4271" y="5266"/>
                    <a:pt x="4285" y="5312"/>
                  </a:cubicBezTo>
                  <a:cubicBezTo>
                    <a:pt x="4338" y="5476"/>
                    <a:pt x="4314" y="5658"/>
                    <a:pt x="4207" y="5793"/>
                  </a:cubicBezTo>
                  <a:cubicBezTo>
                    <a:pt x="4170" y="5843"/>
                    <a:pt x="4145" y="5891"/>
                    <a:pt x="4140" y="5935"/>
                  </a:cubicBezTo>
                  <a:cubicBezTo>
                    <a:pt x="4130" y="6019"/>
                    <a:pt x="4189" y="6059"/>
                    <a:pt x="4290" y="6059"/>
                  </a:cubicBezTo>
                  <a:cubicBezTo>
                    <a:pt x="4443" y="6059"/>
                    <a:pt x="4693" y="5968"/>
                    <a:pt x="4955" y="5800"/>
                  </a:cubicBezTo>
                  <a:cubicBezTo>
                    <a:pt x="4955" y="5800"/>
                    <a:pt x="5371" y="5515"/>
                    <a:pt x="5220" y="5339"/>
                  </a:cubicBezTo>
                  <a:cubicBezTo>
                    <a:pt x="5198" y="5313"/>
                    <a:pt x="5159" y="5300"/>
                    <a:pt x="5110" y="5300"/>
                  </a:cubicBezTo>
                  <a:cubicBezTo>
                    <a:pt x="5095" y="5300"/>
                    <a:pt x="5079" y="5301"/>
                    <a:pt x="5062" y="5304"/>
                  </a:cubicBezTo>
                  <a:cubicBezTo>
                    <a:pt x="5039" y="5306"/>
                    <a:pt x="5016" y="5308"/>
                    <a:pt x="4993" y="5308"/>
                  </a:cubicBezTo>
                  <a:cubicBezTo>
                    <a:pt x="4832" y="5308"/>
                    <a:pt x="4678" y="5238"/>
                    <a:pt x="4576" y="5111"/>
                  </a:cubicBezTo>
                  <a:cubicBezTo>
                    <a:pt x="4551" y="5080"/>
                    <a:pt x="4525" y="5046"/>
                    <a:pt x="4498" y="5010"/>
                  </a:cubicBezTo>
                  <a:cubicBezTo>
                    <a:pt x="4379" y="4847"/>
                    <a:pt x="4312" y="4649"/>
                    <a:pt x="4280" y="4464"/>
                  </a:cubicBezTo>
                  <a:cubicBezTo>
                    <a:pt x="4445" y="4358"/>
                    <a:pt x="4589" y="4218"/>
                    <a:pt x="4654" y="4043"/>
                  </a:cubicBezTo>
                  <a:cubicBezTo>
                    <a:pt x="4704" y="3909"/>
                    <a:pt x="4761" y="3785"/>
                    <a:pt x="4816" y="3664"/>
                  </a:cubicBezTo>
                  <a:cubicBezTo>
                    <a:pt x="4871" y="3657"/>
                    <a:pt x="4932" y="3652"/>
                    <a:pt x="4996" y="3652"/>
                  </a:cubicBezTo>
                  <a:cubicBezTo>
                    <a:pt x="5105" y="3652"/>
                    <a:pt x="5221" y="3667"/>
                    <a:pt x="5326" y="3712"/>
                  </a:cubicBezTo>
                  <a:cubicBezTo>
                    <a:pt x="5472" y="3779"/>
                    <a:pt x="5559" y="3835"/>
                    <a:pt x="5608" y="3878"/>
                  </a:cubicBezTo>
                  <a:cubicBezTo>
                    <a:pt x="5598" y="3979"/>
                    <a:pt x="5606" y="4067"/>
                    <a:pt x="5641" y="4113"/>
                  </a:cubicBezTo>
                  <a:cubicBezTo>
                    <a:pt x="5656" y="4132"/>
                    <a:pt x="5674" y="4141"/>
                    <a:pt x="5692" y="4141"/>
                  </a:cubicBezTo>
                  <a:cubicBezTo>
                    <a:pt x="5779" y="4141"/>
                    <a:pt x="5895" y="3947"/>
                    <a:pt x="5954" y="3677"/>
                  </a:cubicBezTo>
                  <a:cubicBezTo>
                    <a:pt x="5954" y="3677"/>
                    <a:pt x="6013" y="3354"/>
                    <a:pt x="5864" y="3341"/>
                  </a:cubicBezTo>
                  <a:cubicBezTo>
                    <a:pt x="5863" y="3341"/>
                    <a:pt x="5862" y="3341"/>
                    <a:pt x="5860" y="3341"/>
                  </a:cubicBezTo>
                  <a:cubicBezTo>
                    <a:pt x="5805" y="3341"/>
                    <a:pt x="5746" y="3424"/>
                    <a:pt x="5697" y="3537"/>
                  </a:cubicBezTo>
                  <a:cubicBezTo>
                    <a:pt x="5673" y="3540"/>
                    <a:pt x="5642" y="3542"/>
                    <a:pt x="5606" y="3542"/>
                  </a:cubicBezTo>
                  <a:cubicBezTo>
                    <a:pt x="5547" y="3542"/>
                    <a:pt x="5473" y="3537"/>
                    <a:pt x="5380" y="3523"/>
                  </a:cubicBezTo>
                  <a:cubicBezTo>
                    <a:pt x="5222" y="3500"/>
                    <a:pt x="5079" y="3417"/>
                    <a:pt x="4968" y="3330"/>
                  </a:cubicBezTo>
                  <a:cubicBezTo>
                    <a:pt x="5098" y="3026"/>
                    <a:pt x="5171" y="2730"/>
                    <a:pt x="5042" y="2367"/>
                  </a:cubicBezTo>
                  <a:cubicBezTo>
                    <a:pt x="5027" y="2327"/>
                    <a:pt x="5012" y="2286"/>
                    <a:pt x="4994" y="2246"/>
                  </a:cubicBezTo>
                  <a:cubicBezTo>
                    <a:pt x="5105" y="2121"/>
                    <a:pt x="5246" y="1997"/>
                    <a:pt x="5414" y="1931"/>
                  </a:cubicBezTo>
                  <a:cubicBezTo>
                    <a:pt x="5607" y="1855"/>
                    <a:pt x="5737" y="1831"/>
                    <a:pt x="5821" y="1823"/>
                  </a:cubicBezTo>
                  <a:cubicBezTo>
                    <a:pt x="5902" y="1924"/>
                    <a:pt x="5989" y="1997"/>
                    <a:pt x="6061" y="2007"/>
                  </a:cubicBezTo>
                  <a:cubicBezTo>
                    <a:pt x="6066" y="2008"/>
                    <a:pt x="6071" y="2008"/>
                    <a:pt x="6075" y="2008"/>
                  </a:cubicBezTo>
                  <a:cubicBezTo>
                    <a:pt x="6235" y="2008"/>
                    <a:pt x="6177" y="1681"/>
                    <a:pt x="5950" y="1329"/>
                  </a:cubicBezTo>
                  <a:cubicBezTo>
                    <a:pt x="5950" y="1329"/>
                    <a:pt x="5779" y="1079"/>
                    <a:pt x="5637" y="1079"/>
                  </a:cubicBezTo>
                  <a:cubicBezTo>
                    <a:pt x="5612" y="1079"/>
                    <a:pt x="5587" y="1087"/>
                    <a:pt x="5565" y="1106"/>
                  </a:cubicBezTo>
                  <a:cubicBezTo>
                    <a:pt x="5510" y="1152"/>
                    <a:pt x="5532" y="1284"/>
                    <a:pt x="5591" y="1432"/>
                  </a:cubicBezTo>
                  <a:cubicBezTo>
                    <a:pt x="5539" y="1499"/>
                    <a:pt x="5450" y="1592"/>
                    <a:pt x="5294" y="1709"/>
                  </a:cubicBezTo>
                  <a:cubicBezTo>
                    <a:pt x="5152" y="1814"/>
                    <a:pt x="4977" y="1868"/>
                    <a:pt x="4817" y="1895"/>
                  </a:cubicBezTo>
                  <a:cubicBezTo>
                    <a:pt x="4603" y="1551"/>
                    <a:pt x="4303" y="1276"/>
                    <a:pt x="3911" y="1151"/>
                  </a:cubicBezTo>
                  <a:cubicBezTo>
                    <a:pt x="3910" y="1022"/>
                    <a:pt x="3928" y="883"/>
                    <a:pt x="3982" y="759"/>
                  </a:cubicBezTo>
                  <a:cubicBezTo>
                    <a:pt x="3997" y="726"/>
                    <a:pt x="4010" y="696"/>
                    <a:pt x="4025" y="667"/>
                  </a:cubicBezTo>
                  <a:cubicBezTo>
                    <a:pt x="4089" y="535"/>
                    <a:pt x="4214" y="447"/>
                    <a:pt x="4358" y="421"/>
                  </a:cubicBezTo>
                  <a:cubicBezTo>
                    <a:pt x="4397" y="415"/>
                    <a:pt x="4429" y="403"/>
                    <a:pt x="4454" y="385"/>
                  </a:cubicBezTo>
                  <a:cubicBezTo>
                    <a:pt x="4583" y="282"/>
                    <a:pt x="4326" y="99"/>
                    <a:pt x="3937" y="15"/>
                  </a:cubicBezTo>
                  <a:cubicBezTo>
                    <a:pt x="3937" y="15"/>
                    <a:pt x="3861" y="1"/>
                    <a:pt x="3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5" name="Google Shape;365;p34"/>
            <p:cNvGrpSpPr/>
            <p:nvPr/>
          </p:nvGrpSpPr>
          <p:grpSpPr>
            <a:xfrm>
              <a:off x="5612503" y="1899445"/>
              <a:ext cx="1967248" cy="1613617"/>
              <a:chOff x="5612503" y="1899445"/>
              <a:chExt cx="1967248" cy="1613617"/>
            </a:xfrm>
          </p:grpSpPr>
          <p:sp>
            <p:nvSpPr>
              <p:cNvPr id="366" name="Google Shape;366;p34"/>
              <p:cNvSpPr/>
              <p:nvPr/>
            </p:nvSpPr>
            <p:spPr>
              <a:xfrm>
                <a:off x="7518837" y="2866655"/>
                <a:ext cx="60914" cy="6091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501" y="1"/>
                    </a:moveTo>
                    <a:cubicBezTo>
                      <a:pt x="226" y="1"/>
                      <a:pt x="1" y="224"/>
                      <a:pt x="1" y="501"/>
                    </a:cubicBezTo>
                    <a:cubicBezTo>
                      <a:pt x="1" y="777"/>
                      <a:pt x="224" y="1002"/>
                      <a:pt x="501" y="1002"/>
                    </a:cubicBezTo>
                    <a:cubicBezTo>
                      <a:pt x="777" y="1002"/>
                      <a:pt x="1002" y="778"/>
                      <a:pt x="1002" y="501"/>
                    </a:cubicBezTo>
                    <a:cubicBezTo>
                      <a:pt x="1002" y="226"/>
                      <a:pt x="777" y="1"/>
                      <a:pt x="5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4"/>
              <p:cNvSpPr/>
              <p:nvPr/>
            </p:nvSpPr>
            <p:spPr>
              <a:xfrm>
                <a:off x="7342782" y="2936749"/>
                <a:ext cx="52099" cy="52099"/>
              </a:xfrm>
              <a:custGeom>
                <a:avLst/>
                <a:gdLst/>
                <a:ahLst/>
                <a:cxnLst/>
                <a:rect l="l" t="t" r="r" b="b"/>
                <a:pathLst>
                  <a:path w="857" h="857" extrusionOk="0">
                    <a:moveTo>
                      <a:pt x="428" y="1"/>
                    </a:moveTo>
                    <a:cubicBezTo>
                      <a:pt x="191" y="1"/>
                      <a:pt x="1" y="192"/>
                      <a:pt x="1" y="429"/>
                    </a:cubicBezTo>
                    <a:cubicBezTo>
                      <a:pt x="1" y="666"/>
                      <a:pt x="191" y="857"/>
                      <a:pt x="428" y="857"/>
                    </a:cubicBezTo>
                    <a:cubicBezTo>
                      <a:pt x="665" y="857"/>
                      <a:pt x="857" y="666"/>
                      <a:pt x="857" y="429"/>
                    </a:cubicBezTo>
                    <a:cubicBezTo>
                      <a:pt x="857" y="193"/>
                      <a:pt x="665" y="2"/>
                      <a:pt x="4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4"/>
              <p:cNvSpPr/>
              <p:nvPr/>
            </p:nvSpPr>
            <p:spPr>
              <a:xfrm>
                <a:off x="6820208" y="3283388"/>
                <a:ext cx="52099" cy="52099"/>
              </a:xfrm>
              <a:custGeom>
                <a:avLst/>
                <a:gdLst/>
                <a:ahLst/>
                <a:cxnLst/>
                <a:rect l="l" t="t" r="r" b="b"/>
                <a:pathLst>
                  <a:path w="857" h="857" extrusionOk="0">
                    <a:moveTo>
                      <a:pt x="428" y="0"/>
                    </a:moveTo>
                    <a:cubicBezTo>
                      <a:pt x="191" y="0"/>
                      <a:pt x="0" y="192"/>
                      <a:pt x="0" y="429"/>
                    </a:cubicBezTo>
                    <a:cubicBezTo>
                      <a:pt x="0" y="666"/>
                      <a:pt x="191" y="856"/>
                      <a:pt x="428" y="856"/>
                    </a:cubicBezTo>
                    <a:cubicBezTo>
                      <a:pt x="664" y="856"/>
                      <a:pt x="856" y="666"/>
                      <a:pt x="856" y="429"/>
                    </a:cubicBezTo>
                    <a:cubicBezTo>
                      <a:pt x="856" y="192"/>
                      <a:pt x="663" y="0"/>
                      <a:pt x="4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4"/>
              <p:cNvSpPr/>
              <p:nvPr/>
            </p:nvSpPr>
            <p:spPr>
              <a:xfrm>
                <a:off x="6868234" y="2232406"/>
                <a:ext cx="60914" cy="6091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501" y="1"/>
                    </a:moveTo>
                    <a:cubicBezTo>
                      <a:pt x="224" y="1"/>
                      <a:pt x="0" y="223"/>
                      <a:pt x="0" y="501"/>
                    </a:cubicBezTo>
                    <a:cubicBezTo>
                      <a:pt x="0" y="777"/>
                      <a:pt x="223" y="1002"/>
                      <a:pt x="501" y="1002"/>
                    </a:cubicBezTo>
                    <a:cubicBezTo>
                      <a:pt x="777" y="1002"/>
                      <a:pt x="1002" y="778"/>
                      <a:pt x="1002" y="501"/>
                    </a:cubicBezTo>
                    <a:cubicBezTo>
                      <a:pt x="1002" y="224"/>
                      <a:pt x="777" y="1"/>
                      <a:pt x="5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4"/>
              <p:cNvSpPr/>
              <p:nvPr/>
            </p:nvSpPr>
            <p:spPr>
              <a:xfrm>
                <a:off x="6313988" y="2024921"/>
                <a:ext cx="60975" cy="60914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02" extrusionOk="0">
                    <a:moveTo>
                      <a:pt x="503" y="1"/>
                    </a:moveTo>
                    <a:cubicBezTo>
                      <a:pt x="503" y="1"/>
                      <a:pt x="502" y="1"/>
                      <a:pt x="502" y="1"/>
                    </a:cubicBezTo>
                    <a:cubicBezTo>
                      <a:pt x="226" y="1"/>
                      <a:pt x="1" y="224"/>
                      <a:pt x="1" y="501"/>
                    </a:cubicBezTo>
                    <a:cubicBezTo>
                      <a:pt x="1" y="777"/>
                      <a:pt x="225" y="1002"/>
                      <a:pt x="502" y="1002"/>
                    </a:cubicBezTo>
                    <a:cubicBezTo>
                      <a:pt x="777" y="1002"/>
                      <a:pt x="1002" y="778"/>
                      <a:pt x="1002" y="501"/>
                    </a:cubicBezTo>
                    <a:cubicBezTo>
                      <a:pt x="1002" y="224"/>
                      <a:pt x="778" y="1"/>
                      <a:pt x="5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4"/>
              <p:cNvSpPr/>
              <p:nvPr/>
            </p:nvSpPr>
            <p:spPr>
              <a:xfrm>
                <a:off x="6303106" y="3222960"/>
                <a:ext cx="60914" cy="6091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501" y="1"/>
                    </a:moveTo>
                    <a:cubicBezTo>
                      <a:pt x="224" y="1"/>
                      <a:pt x="0" y="224"/>
                      <a:pt x="0" y="501"/>
                    </a:cubicBezTo>
                    <a:cubicBezTo>
                      <a:pt x="0" y="777"/>
                      <a:pt x="223" y="1002"/>
                      <a:pt x="501" y="1002"/>
                    </a:cubicBezTo>
                    <a:cubicBezTo>
                      <a:pt x="776" y="1002"/>
                      <a:pt x="1001" y="778"/>
                      <a:pt x="1001" y="501"/>
                    </a:cubicBezTo>
                    <a:cubicBezTo>
                      <a:pt x="1001" y="225"/>
                      <a:pt x="776" y="1"/>
                      <a:pt x="5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4"/>
              <p:cNvSpPr/>
              <p:nvPr/>
            </p:nvSpPr>
            <p:spPr>
              <a:xfrm>
                <a:off x="7161437" y="3452087"/>
                <a:ext cx="60914" cy="60975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3" extrusionOk="0">
                    <a:moveTo>
                      <a:pt x="501" y="1"/>
                    </a:moveTo>
                    <a:cubicBezTo>
                      <a:pt x="224" y="1"/>
                      <a:pt x="1" y="224"/>
                      <a:pt x="1" y="501"/>
                    </a:cubicBezTo>
                    <a:cubicBezTo>
                      <a:pt x="1" y="777"/>
                      <a:pt x="223" y="1002"/>
                      <a:pt x="501" y="1002"/>
                    </a:cubicBezTo>
                    <a:cubicBezTo>
                      <a:pt x="777" y="1002"/>
                      <a:pt x="1002" y="778"/>
                      <a:pt x="1002" y="501"/>
                    </a:cubicBezTo>
                    <a:cubicBezTo>
                      <a:pt x="1002" y="226"/>
                      <a:pt x="777" y="1"/>
                      <a:pt x="5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4"/>
              <p:cNvSpPr/>
              <p:nvPr/>
            </p:nvSpPr>
            <p:spPr>
              <a:xfrm>
                <a:off x="5612503" y="3250195"/>
                <a:ext cx="60914" cy="6091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501" y="1"/>
                    </a:moveTo>
                    <a:cubicBezTo>
                      <a:pt x="224" y="1"/>
                      <a:pt x="0" y="224"/>
                      <a:pt x="0" y="501"/>
                    </a:cubicBezTo>
                    <a:cubicBezTo>
                      <a:pt x="0" y="778"/>
                      <a:pt x="224" y="1002"/>
                      <a:pt x="501" y="1002"/>
                    </a:cubicBezTo>
                    <a:cubicBezTo>
                      <a:pt x="777" y="1002"/>
                      <a:pt x="1001" y="778"/>
                      <a:pt x="1001" y="501"/>
                    </a:cubicBezTo>
                    <a:cubicBezTo>
                      <a:pt x="1001" y="224"/>
                      <a:pt x="777" y="1"/>
                      <a:pt x="5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4"/>
              <p:cNvSpPr/>
              <p:nvPr/>
            </p:nvSpPr>
            <p:spPr>
              <a:xfrm>
                <a:off x="7368801" y="2684399"/>
                <a:ext cx="90581" cy="9052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89" extrusionOk="0">
                    <a:moveTo>
                      <a:pt x="744" y="0"/>
                    </a:moveTo>
                    <a:cubicBezTo>
                      <a:pt x="334" y="0"/>
                      <a:pt x="0" y="333"/>
                      <a:pt x="0" y="744"/>
                    </a:cubicBezTo>
                    <a:cubicBezTo>
                      <a:pt x="0" y="1156"/>
                      <a:pt x="334" y="1488"/>
                      <a:pt x="744" y="1488"/>
                    </a:cubicBezTo>
                    <a:cubicBezTo>
                      <a:pt x="1155" y="1488"/>
                      <a:pt x="1489" y="1156"/>
                      <a:pt x="1489" y="744"/>
                    </a:cubicBezTo>
                    <a:cubicBezTo>
                      <a:pt x="1489" y="333"/>
                      <a:pt x="1155" y="0"/>
                      <a:pt x="7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4"/>
              <p:cNvSpPr/>
              <p:nvPr/>
            </p:nvSpPr>
            <p:spPr>
              <a:xfrm>
                <a:off x="6325843" y="3021250"/>
                <a:ext cx="90581" cy="90581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90" extrusionOk="0">
                    <a:moveTo>
                      <a:pt x="746" y="1"/>
                    </a:moveTo>
                    <a:cubicBezTo>
                      <a:pt x="335" y="1"/>
                      <a:pt x="1" y="334"/>
                      <a:pt x="1" y="746"/>
                    </a:cubicBezTo>
                    <a:cubicBezTo>
                      <a:pt x="1" y="1156"/>
                      <a:pt x="335" y="1490"/>
                      <a:pt x="746" y="1490"/>
                    </a:cubicBezTo>
                    <a:cubicBezTo>
                      <a:pt x="1156" y="1490"/>
                      <a:pt x="1490" y="1156"/>
                      <a:pt x="1490" y="746"/>
                    </a:cubicBezTo>
                    <a:cubicBezTo>
                      <a:pt x="1490" y="334"/>
                      <a:pt x="1156" y="1"/>
                      <a:pt x="7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4"/>
              <p:cNvSpPr/>
              <p:nvPr/>
            </p:nvSpPr>
            <p:spPr>
              <a:xfrm>
                <a:off x="6168633" y="1899445"/>
                <a:ext cx="90520" cy="90581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90" extrusionOk="0">
                    <a:moveTo>
                      <a:pt x="745" y="1"/>
                    </a:moveTo>
                    <a:cubicBezTo>
                      <a:pt x="333" y="1"/>
                      <a:pt x="1" y="335"/>
                      <a:pt x="1" y="745"/>
                    </a:cubicBezTo>
                    <a:cubicBezTo>
                      <a:pt x="1" y="1156"/>
                      <a:pt x="333" y="1490"/>
                      <a:pt x="745" y="1490"/>
                    </a:cubicBezTo>
                    <a:cubicBezTo>
                      <a:pt x="1156" y="1490"/>
                      <a:pt x="1489" y="1156"/>
                      <a:pt x="1489" y="745"/>
                    </a:cubicBezTo>
                    <a:cubicBezTo>
                      <a:pt x="1489" y="335"/>
                      <a:pt x="1156" y="1"/>
                      <a:pt x="7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4"/>
              <p:cNvSpPr/>
              <p:nvPr/>
            </p:nvSpPr>
            <p:spPr>
              <a:xfrm>
                <a:off x="6978026" y="2335449"/>
                <a:ext cx="90581" cy="90581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90" extrusionOk="0">
                    <a:moveTo>
                      <a:pt x="746" y="0"/>
                    </a:moveTo>
                    <a:cubicBezTo>
                      <a:pt x="335" y="0"/>
                      <a:pt x="1" y="334"/>
                      <a:pt x="1" y="745"/>
                    </a:cubicBezTo>
                    <a:cubicBezTo>
                      <a:pt x="1" y="1156"/>
                      <a:pt x="335" y="1489"/>
                      <a:pt x="746" y="1489"/>
                    </a:cubicBezTo>
                    <a:cubicBezTo>
                      <a:pt x="1156" y="1489"/>
                      <a:pt x="1490" y="1156"/>
                      <a:pt x="1490" y="745"/>
                    </a:cubicBezTo>
                    <a:cubicBezTo>
                      <a:pt x="1490" y="334"/>
                      <a:pt x="1156" y="0"/>
                      <a:pt x="7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4"/>
              <p:cNvSpPr/>
              <p:nvPr/>
            </p:nvSpPr>
            <p:spPr>
              <a:xfrm>
                <a:off x="5848074" y="2978452"/>
                <a:ext cx="90581" cy="90581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90" extrusionOk="0">
                    <a:moveTo>
                      <a:pt x="745" y="1"/>
                    </a:moveTo>
                    <a:cubicBezTo>
                      <a:pt x="334" y="1"/>
                      <a:pt x="1" y="334"/>
                      <a:pt x="1" y="746"/>
                    </a:cubicBezTo>
                    <a:cubicBezTo>
                      <a:pt x="1" y="1157"/>
                      <a:pt x="334" y="1489"/>
                      <a:pt x="745" y="1489"/>
                    </a:cubicBezTo>
                    <a:cubicBezTo>
                      <a:pt x="1156" y="1489"/>
                      <a:pt x="1490" y="1157"/>
                      <a:pt x="1490" y="746"/>
                    </a:cubicBezTo>
                    <a:cubicBezTo>
                      <a:pt x="1490" y="334"/>
                      <a:pt x="1156" y="1"/>
                      <a:pt x="7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9" name="Google Shape;379;p34"/>
            <p:cNvGrpSpPr/>
            <p:nvPr/>
          </p:nvGrpSpPr>
          <p:grpSpPr>
            <a:xfrm>
              <a:off x="5345197" y="1508670"/>
              <a:ext cx="872191" cy="439530"/>
              <a:chOff x="5345197" y="1508670"/>
              <a:chExt cx="872191" cy="439530"/>
            </a:xfrm>
          </p:grpSpPr>
          <p:sp>
            <p:nvSpPr>
              <p:cNvPr id="380" name="Google Shape;380;p34"/>
              <p:cNvSpPr/>
              <p:nvPr/>
            </p:nvSpPr>
            <p:spPr>
              <a:xfrm>
                <a:off x="5844669" y="1575420"/>
                <a:ext cx="372719" cy="372780"/>
              </a:xfrm>
              <a:custGeom>
                <a:avLst/>
                <a:gdLst/>
                <a:ahLst/>
                <a:cxnLst/>
                <a:rect l="l" t="t" r="r" b="b"/>
                <a:pathLst>
                  <a:path w="6131" h="6132" extrusionOk="0">
                    <a:moveTo>
                      <a:pt x="453" y="1"/>
                    </a:moveTo>
                    <a:cubicBezTo>
                      <a:pt x="202" y="1"/>
                      <a:pt x="1" y="204"/>
                      <a:pt x="1" y="453"/>
                    </a:cubicBezTo>
                    <a:cubicBezTo>
                      <a:pt x="1" y="704"/>
                      <a:pt x="203" y="905"/>
                      <a:pt x="453" y="905"/>
                    </a:cubicBezTo>
                    <a:cubicBezTo>
                      <a:pt x="548" y="905"/>
                      <a:pt x="637" y="876"/>
                      <a:pt x="711" y="824"/>
                    </a:cubicBezTo>
                    <a:lnTo>
                      <a:pt x="6019" y="6132"/>
                    </a:lnTo>
                    <a:lnTo>
                      <a:pt x="6131" y="6020"/>
                    </a:lnTo>
                    <a:lnTo>
                      <a:pt x="822" y="712"/>
                    </a:lnTo>
                    <a:cubicBezTo>
                      <a:pt x="874" y="639"/>
                      <a:pt x="905" y="550"/>
                      <a:pt x="905" y="453"/>
                    </a:cubicBezTo>
                    <a:cubicBezTo>
                      <a:pt x="905" y="203"/>
                      <a:pt x="702" y="1"/>
                      <a:pt x="4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4"/>
              <p:cNvSpPr/>
              <p:nvPr/>
            </p:nvSpPr>
            <p:spPr>
              <a:xfrm>
                <a:off x="5345197" y="1508670"/>
                <a:ext cx="383358" cy="9666"/>
              </a:xfrm>
              <a:custGeom>
                <a:avLst/>
                <a:gdLst/>
                <a:ahLst/>
                <a:cxnLst/>
                <a:rect l="l" t="t" r="r" b="b"/>
                <a:pathLst>
                  <a:path w="6306" h="159" extrusionOk="0">
                    <a:moveTo>
                      <a:pt x="0" y="1"/>
                    </a:moveTo>
                    <a:lnTo>
                      <a:pt x="0" y="159"/>
                    </a:lnTo>
                    <a:lnTo>
                      <a:pt x="6306" y="159"/>
                    </a:lnTo>
                    <a:lnTo>
                      <a:pt x="63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4"/>
              <p:cNvSpPr/>
              <p:nvPr/>
            </p:nvSpPr>
            <p:spPr>
              <a:xfrm>
                <a:off x="5345197" y="1570618"/>
                <a:ext cx="383358" cy="9727"/>
              </a:xfrm>
              <a:custGeom>
                <a:avLst/>
                <a:gdLst/>
                <a:ahLst/>
                <a:cxnLst/>
                <a:rect l="l" t="t" r="r" b="b"/>
                <a:pathLst>
                  <a:path w="6306" h="160" extrusionOk="0">
                    <a:moveTo>
                      <a:pt x="0" y="0"/>
                    </a:moveTo>
                    <a:lnTo>
                      <a:pt x="0" y="159"/>
                    </a:lnTo>
                    <a:lnTo>
                      <a:pt x="6306" y="159"/>
                    </a:lnTo>
                    <a:lnTo>
                      <a:pt x="63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34"/>
            <p:cNvGrpSpPr/>
            <p:nvPr/>
          </p:nvGrpSpPr>
          <p:grpSpPr>
            <a:xfrm>
              <a:off x="7511663" y="1833181"/>
              <a:ext cx="572848" cy="267061"/>
              <a:chOff x="7511663" y="1833181"/>
              <a:chExt cx="572848" cy="267061"/>
            </a:xfrm>
          </p:grpSpPr>
          <p:sp>
            <p:nvSpPr>
              <p:cNvPr id="384" name="Google Shape;384;p34"/>
              <p:cNvSpPr/>
              <p:nvPr/>
            </p:nvSpPr>
            <p:spPr>
              <a:xfrm>
                <a:off x="7511663" y="1860355"/>
                <a:ext cx="235632" cy="239887"/>
              </a:xfrm>
              <a:custGeom>
                <a:avLst/>
                <a:gdLst/>
                <a:ahLst/>
                <a:cxnLst/>
                <a:rect l="l" t="t" r="r" b="b"/>
                <a:pathLst>
                  <a:path w="3876" h="3946" extrusionOk="0">
                    <a:moveTo>
                      <a:pt x="3423" y="0"/>
                    </a:moveTo>
                    <a:cubicBezTo>
                      <a:pt x="3172" y="0"/>
                      <a:pt x="2971" y="203"/>
                      <a:pt x="2971" y="452"/>
                    </a:cubicBezTo>
                    <a:cubicBezTo>
                      <a:pt x="2971" y="566"/>
                      <a:pt x="3014" y="671"/>
                      <a:pt x="3084" y="751"/>
                    </a:cubicBezTo>
                    <a:lnTo>
                      <a:pt x="0" y="3834"/>
                    </a:lnTo>
                    <a:lnTo>
                      <a:pt x="112" y="3946"/>
                    </a:lnTo>
                    <a:lnTo>
                      <a:pt x="3209" y="849"/>
                    </a:lnTo>
                    <a:cubicBezTo>
                      <a:pt x="3272" y="884"/>
                      <a:pt x="3345" y="902"/>
                      <a:pt x="3424" y="902"/>
                    </a:cubicBezTo>
                    <a:cubicBezTo>
                      <a:pt x="3674" y="902"/>
                      <a:pt x="3876" y="700"/>
                      <a:pt x="3876" y="450"/>
                    </a:cubicBezTo>
                    <a:cubicBezTo>
                      <a:pt x="3875" y="203"/>
                      <a:pt x="3673" y="0"/>
                      <a:pt x="34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4"/>
              <p:cNvSpPr/>
              <p:nvPr/>
            </p:nvSpPr>
            <p:spPr>
              <a:xfrm>
                <a:off x="7819760" y="1833181"/>
                <a:ext cx="264751" cy="9666"/>
              </a:xfrm>
              <a:custGeom>
                <a:avLst/>
                <a:gdLst/>
                <a:ahLst/>
                <a:cxnLst/>
                <a:rect l="l" t="t" r="r" b="b"/>
                <a:pathLst>
                  <a:path w="4355" h="159" extrusionOk="0">
                    <a:moveTo>
                      <a:pt x="1" y="0"/>
                    </a:moveTo>
                    <a:lnTo>
                      <a:pt x="1" y="159"/>
                    </a:lnTo>
                    <a:lnTo>
                      <a:pt x="4355" y="159"/>
                    </a:lnTo>
                    <a:lnTo>
                      <a:pt x="43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4"/>
              <p:cNvSpPr/>
              <p:nvPr/>
            </p:nvSpPr>
            <p:spPr>
              <a:xfrm>
                <a:off x="7819760" y="1878228"/>
                <a:ext cx="264751" cy="9727"/>
              </a:xfrm>
              <a:custGeom>
                <a:avLst/>
                <a:gdLst/>
                <a:ahLst/>
                <a:cxnLst/>
                <a:rect l="l" t="t" r="r" b="b"/>
                <a:pathLst>
                  <a:path w="4355" h="160" extrusionOk="0">
                    <a:moveTo>
                      <a:pt x="1" y="0"/>
                    </a:moveTo>
                    <a:lnTo>
                      <a:pt x="1" y="159"/>
                    </a:lnTo>
                    <a:lnTo>
                      <a:pt x="4355" y="159"/>
                    </a:lnTo>
                    <a:lnTo>
                      <a:pt x="43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7" name="Google Shape;387;p34"/>
            <p:cNvSpPr/>
            <p:nvPr/>
          </p:nvSpPr>
          <p:spPr>
            <a:xfrm>
              <a:off x="5893364" y="2321893"/>
              <a:ext cx="278430" cy="275998"/>
            </a:xfrm>
            <a:custGeom>
              <a:avLst/>
              <a:gdLst/>
              <a:ahLst/>
              <a:cxnLst/>
              <a:rect l="l" t="t" r="r" b="b"/>
              <a:pathLst>
                <a:path w="4580" h="4540" extrusionOk="0">
                  <a:moveTo>
                    <a:pt x="1907" y="0"/>
                  </a:moveTo>
                  <a:lnTo>
                    <a:pt x="1627" y="33"/>
                  </a:lnTo>
                  <a:lnTo>
                    <a:pt x="897" y="301"/>
                  </a:lnTo>
                  <a:lnTo>
                    <a:pt x="515" y="803"/>
                  </a:lnTo>
                  <a:lnTo>
                    <a:pt x="1" y="1568"/>
                  </a:lnTo>
                  <a:lnTo>
                    <a:pt x="197" y="3071"/>
                  </a:lnTo>
                  <a:lnTo>
                    <a:pt x="618" y="3854"/>
                  </a:lnTo>
                  <a:cubicBezTo>
                    <a:pt x="618" y="3854"/>
                    <a:pt x="1162" y="4409"/>
                    <a:pt x="1229" y="4409"/>
                  </a:cubicBezTo>
                  <a:cubicBezTo>
                    <a:pt x="1230" y="4409"/>
                    <a:pt x="1231" y="4409"/>
                    <a:pt x="1231" y="4409"/>
                  </a:cubicBezTo>
                  <a:cubicBezTo>
                    <a:pt x="1236" y="4408"/>
                    <a:pt x="1246" y="4407"/>
                    <a:pt x="1259" y="4407"/>
                  </a:cubicBezTo>
                  <a:cubicBezTo>
                    <a:pt x="1398" y="4407"/>
                    <a:pt x="1947" y="4469"/>
                    <a:pt x="1947" y="4469"/>
                  </a:cubicBezTo>
                  <a:lnTo>
                    <a:pt x="2746" y="4539"/>
                  </a:lnTo>
                  <a:lnTo>
                    <a:pt x="3382" y="4322"/>
                  </a:lnTo>
                  <a:lnTo>
                    <a:pt x="4111" y="3667"/>
                  </a:lnTo>
                  <a:lnTo>
                    <a:pt x="4378" y="2805"/>
                  </a:lnTo>
                  <a:lnTo>
                    <a:pt x="4579" y="2109"/>
                  </a:lnTo>
                  <a:lnTo>
                    <a:pt x="4017" y="898"/>
                  </a:lnTo>
                  <a:lnTo>
                    <a:pt x="3564" y="607"/>
                  </a:lnTo>
                  <a:lnTo>
                    <a:pt x="2835" y="125"/>
                  </a:lnTo>
                  <a:lnTo>
                    <a:pt x="2531" y="87"/>
                  </a:lnTo>
                  <a:lnTo>
                    <a:pt x="2258" y="14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5779925" y="2223773"/>
              <a:ext cx="498073" cy="505854"/>
            </a:xfrm>
            <a:custGeom>
              <a:avLst/>
              <a:gdLst/>
              <a:ahLst/>
              <a:cxnLst/>
              <a:rect l="l" t="t" r="r" b="b"/>
              <a:pathLst>
                <a:path w="8193" h="8321" extrusionOk="0">
                  <a:moveTo>
                    <a:pt x="4958" y="2101"/>
                  </a:moveTo>
                  <a:cubicBezTo>
                    <a:pt x="4995" y="2101"/>
                    <a:pt x="5023" y="2123"/>
                    <a:pt x="5023" y="2123"/>
                  </a:cubicBezTo>
                  <a:cubicBezTo>
                    <a:pt x="5091" y="2129"/>
                    <a:pt x="5146" y="2167"/>
                    <a:pt x="5185" y="2218"/>
                  </a:cubicBezTo>
                  <a:cubicBezTo>
                    <a:pt x="5255" y="2313"/>
                    <a:pt x="5271" y="2450"/>
                    <a:pt x="5202" y="2525"/>
                  </a:cubicBezTo>
                  <a:lnTo>
                    <a:pt x="5204" y="2527"/>
                  </a:lnTo>
                  <a:cubicBezTo>
                    <a:pt x="5191" y="2540"/>
                    <a:pt x="5177" y="2551"/>
                    <a:pt x="5161" y="2561"/>
                  </a:cubicBezTo>
                  <a:cubicBezTo>
                    <a:pt x="5131" y="2576"/>
                    <a:pt x="5099" y="2583"/>
                    <a:pt x="5067" y="2583"/>
                  </a:cubicBezTo>
                  <a:cubicBezTo>
                    <a:pt x="4917" y="2583"/>
                    <a:pt x="4770" y="2431"/>
                    <a:pt x="4827" y="2247"/>
                  </a:cubicBezTo>
                  <a:cubicBezTo>
                    <a:pt x="4864" y="2129"/>
                    <a:pt x="4917" y="2101"/>
                    <a:pt x="4958" y="2101"/>
                  </a:cubicBezTo>
                  <a:close/>
                  <a:moveTo>
                    <a:pt x="3868" y="1704"/>
                  </a:moveTo>
                  <a:cubicBezTo>
                    <a:pt x="3900" y="1704"/>
                    <a:pt x="3938" y="1711"/>
                    <a:pt x="3980" y="1721"/>
                  </a:cubicBezTo>
                  <a:cubicBezTo>
                    <a:pt x="4089" y="1752"/>
                    <a:pt x="4222" y="1820"/>
                    <a:pt x="4320" y="1910"/>
                  </a:cubicBezTo>
                  <a:cubicBezTo>
                    <a:pt x="4404" y="1986"/>
                    <a:pt x="4465" y="2077"/>
                    <a:pt x="4466" y="2173"/>
                  </a:cubicBezTo>
                  <a:cubicBezTo>
                    <a:pt x="4474" y="2417"/>
                    <a:pt x="4070" y="2685"/>
                    <a:pt x="3598" y="2685"/>
                  </a:cubicBezTo>
                  <a:cubicBezTo>
                    <a:pt x="3566" y="2685"/>
                    <a:pt x="3533" y="2684"/>
                    <a:pt x="3500" y="2681"/>
                  </a:cubicBezTo>
                  <a:cubicBezTo>
                    <a:pt x="3188" y="2659"/>
                    <a:pt x="2968" y="2581"/>
                    <a:pt x="2887" y="2436"/>
                  </a:cubicBezTo>
                  <a:cubicBezTo>
                    <a:pt x="2836" y="2345"/>
                    <a:pt x="2841" y="2228"/>
                    <a:pt x="2912" y="2083"/>
                  </a:cubicBezTo>
                  <a:cubicBezTo>
                    <a:pt x="2950" y="2003"/>
                    <a:pt x="3013" y="1940"/>
                    <a:pt x="3089" y="1890"/>
                  </a:cubicBezTo>
                  <a:cubicBezTo>
                    <a:pt x="3376" y="1705"/>
                    <a:pt x="3850" y="1705"/>
                    <a:pt x="3850" y="1705"/>
                  </a:cubicBezTo>
                  <a:cubicBezTo>
                    <a:pt x="3856" y="1704"/>
                    <a:pt x="3861" y="1704"/>
                    <a:pt x="3868" y="1704"/>
                  </a:cubicBezTo>
                  <a:close/>
                  <a:moveTo>
                    <a:pt x="5455" y="2617"/>
                  </a:moveTo>
                  <a:cubicBezTo>
                    <a:pt x="5690" y="2617"/>
                    <a:pt x="5864" y="2832"/>
                    <a:pt x="5864" y="2832"/>
                  </a:cubicBezTo>
                  <a:cubicBezTo>
                    <a:pt x="5931" y="2913"/>
                    <a:pt x="5982" y="3010"/>
                    <a:pt x="6019" y="3116"/>
                  </a:cubicBezTo>
                  <a:cubicBezTo>
                    <a:pt x="6142" y="3456"/>
                    <a:pt x="6094" y="3875"/>
                    <a:pt x="5750" y="4031"/>
                  </a:cubicBezTo>
                  <a:cubicBezTo>
                    <a:pt x="5652" y="4076"/>
                    <a:pt x="5569" y="4095"/>
                    <a:pt x="5498" y="4095"/>
                  </a:cubicBezTo>
                  <a:cubicBezTo>
                    <a:pt x="5238" y="4095"/>
                    <a:pt x="5130" y="3839"/>
                    <a:pt x="5026" y="3591"/>
                  </a:cubicBezTo>
                  <a:cubicBezTo>
                    <a:pt x="4909" y="3313"/>
                    <a:pt x="5075" y="2807"/>
                    <a:pt x="5299" y="2662"/>
                  </a:cubicBezTo>
                  <a:cubicBezTo>
                    <a:pt x="5331" y="2641"/>
                    <a:pt x="5362" y="2627"/>
                    <a:pt x="5394" y="2622"/>
                  </a:cubicBezTo>
                  <a:cubicBezTo>
                    <a:pt x="5414" y="2619"/>
                    <a:pt x="5435" y="2617"/>
                    <a:pt x="5455" y="2617"/>
                  </a:cubicBezTo>
                  <a:close/>
                  <a:moveTo>
                    <a:pt x="3970" y="3173"/>
                  </a:moveTo>
                  <a:cubicBezTo>
                    <a:pt x="4232" y="3173"/>
                    <a:pt x="4459" y="3318"/>
                    <a:pt x="4459" y="3318"/>
                  </a:cubicBezTo>
                  <a:cubicBezTo>
                    <a:pt x="4766" y="3489"/>
                    <a:pt x="4814" y="3933"/>
                    <a:pt x="4795" y="4223"/>
                  </a:cubicBezTo>
                  <a:cubicBezTo>
                    <a:pt x="4781" y="4426"/>
                    <a:pt x="4399" y="4600"/>
                    <a:pt x="4056" y="4600"/>
                  </a:cubicBezTo>
                  <a:cubicBezTo>
                    <a:pt x="3913" y="4600"/>
                    <a:pt x="3777" y="4570"/>
                    <a:pt x="3678" y="4500"/>
                  </a:cubicBezTo>
                  <a:cubicBezTo>
                    <a:pt x="3338" y="4258"/>
                    <a:pt x="3294" y="3485"/>
                    <a:pt x="3655" y="3259"/>
                  </a:cubicBezTo>
                  <a:cubicBezTo>
                    <a:pt x="3757" y="3195"/>
                    <a:pt x="3867" y="3173"/>
                    <a:pt x="3970" y="3173"/>
                  </a:cubicBezTo>
                  <a:close/>
                  <a:moveTo>
                    <a:pt x="2637" y="2855"/>
                  </a:moveTo>
                  <a:cubicBezTo>
                    <a:pt x="2844" y="2855"/>
                    <a:pt x="2993" y="2999"/>
                    <a:pt x="2993" y="2999"/>
                  </a:cubicBezTo>
                  <a:cubicBezTo>
                    <a:pt x="3347" y="3407"/>
                    <a:pt x="3196" y="4532"/>
                    <a:pt x="2839" y="4735"/>
                  </a:cubicBezTo>
                  <a:cubicBezTo>
                    <a:pt x="2739" y="4793"/>
                    <a:pt x="2651" y="4821"/>
                    <a:pt x="2572" y="4821"/>
                  </a:cubicBezTo>
                  <a:cubicBezTo>
                    <a:pt x="2368" y="4821"/>
                    <a:pt x="2218" y="4632"/>
                    <a:pt x="2063" y="4252"/>
                  </a:cubicBezTo>
                  <a:cubicBezTo>
                    <a:pt x="2057" y="4241"/>
                    <a:pt x="2055" y="4229"/>
                    <a:pt x="2050" y="4219"/>
                  </a:cubicBezTo>
                  <a:cubicBezTo>
                    <a:pt x="1927" y="3890"/>
                    <a:pt x="1955" y="3557"/>
                    <a:pt x="2077" y="3299"/>
                  </a:cubicBezTo>
                  <a:cubicBezTo>
                    <a:pt x="2147" y="3148"/>
                    <a:pt x="2247" y="3025"/>
                    <a:pt x="2365" y="2943"/>
                  </a:cubicBezTo>
                  <a:cubicBezTo>
                    <a:pt x="2461" y="2878"/>
                    <a:pt x="2554" y="2855"/>
                    <a:pt x="2637" y="2855"/>
                  </a:cubicBezTo>
                  <a:close/>
                  <a:moveTo>
                    <a:pt x="5543" y="4430"/>
                  </a:moveTo>
                  <a:cubicBezTo>
                    <a:pt x="5589" y="4430"/>
                    <a:pt x="5621" y="4435"/>
                    <a:pt x="5621" y="4435"/>
                  </a:cubicBezTo>
                  <a:cubicBezTo>
                    <a:pt x="6078" y="4559"/>
                    <a:pt x="5788" y="5052"/>
                    <a:pt x="5565" y="5058"/>
                  </a:cubicBezTo>
                  <a:cubicBezTo>
                    <a:pt x="5563" y="5058"/>
                    <a:pt x="5561" y="5058"/>
                    <a:pt x="5559" y="5058"/>
                  </a:cubicBezTo>
                  <a:cubicBezTo>
                    <a:pt x="5337" y="5058"/>
                    <a:pt x="5121" y="4680"/>
                    <a:pt x="5240" y="4538"/>
                  </a:cubicBezTo>
                  <a:cubicBezTo>
                    <a:pt x="5318" y="4446"/>
                    <a:pt x="5456" y="4430"/>
                    <a:pt x="5543" y="4430"/>
                  </a:cubicBezTo>
                  <a:close/>
                  <a:moveTo>
                    <a:pt x="3088" y="4934"/>
                  </a:moveTo>
                  <a:cubicBezTo>
                    <a:pt x="3150" y="4934"/>
                    <a:pt x="3196" y="4940"/>
                    <a:pt x="3196" y="4940"/>
                  </a:cubicBezTo>
                  <a:cubicBezTo>
                    <a:pt x="3295" y="4945"/>
                    <a:pt x="3431" y="5000"/>
                    <a:pt x="3291" y="5276"/>
                  </a:cubicBezTo>
                  <a:cubicBezTo>
                    <a:pt x="3228" y="5398"/>
                    <a:pt x="3132" y="5458"/>
                    <a:pt x="3038" y="5458"/>
                  </a:cubicBezTo>
                  <a:cubicBezTo>
                    <a:pt x="3004" y="5458"/>
                    <a:pt x="2970" y="5450"/>
                    <a:pt x="2938" y="5434"/>
                  </a:cubicBezTo>
                  <a:cubicBezTo>
                    <a:pt x="2853" y="5398"/>
                    <a:pt x="2784" y="5316"/>
                    <a:pt x="2751" y="5190"/>
                  </a:cubicBezTo>
                  <a:cubicBezTo>
                    <a:pt x="2690" y="4967"/>
                    <a:pt x="2937" y="4934"/>
                    <a:pt x="3088" y="4934"/>
                  </a:cubicBezTo>
                  <a:close/>
                  <a:moveTo>
                    <a:pt x="4689" y="4785"/>
                  </a:moveTo>
                  <a:cubicBezTo>
                    <a:pt x="4883" y="4785"/>
                    <a:pt x="4984" y="4860"/>
                    <a:pt x="4984" y="4860"/>
                  </a:cubicBezTo>
                  <a:cubicBezTo>
                    <a:pt x="5676" y="5179"/>
                    <a:pt x="4951" y="5887"/>
                    <a:pt x="4592" y="5920"/>
                  </a:cubicBezTo>
                  <a:cubicBezTo>
                    <a:pt x="4570" y="5921"/>
                    <a:pt x="4548" y="5925"/>
                    <a:pt x="4525" y="5925"/>
                  </a:cubicBezTo>
                  <a:lnTo>
                    <a:pt x="4524" y="5926"/>
                  </a:lnTo>
                  <a:cubicBezTo>
                    <a:pt x="4404" y="5936"/>
                    <a:pt x="4258" y="5948"/>
                    <a:pt x="4109" y="5948"/>
                  </a:cubicBezTo>
                  <a:cubicBezTo>
                    <a:pt x="3941" y="5948"/>
                    <a:pt x="3771" y="5933"/>
                    <a:pt x="3632" y="5883"/>
                  </a:cubicBezTo>
                  <a:cubicBezTo>
                    <a:pt x="3503" y="5836"/>
                    <a:pt x="3402" y="5758"/>
                    <a:pt x="3361" y="5634"/>
                  </a:cubicBezTo>
                  <a:cubicBezTo>
                    <a:pt x="3226" y="5235"/>
                    <a:pt x="3995" y="4976"/>
                    <a:pt x="4386" y="4840"/>
                  </a:cubicBezTo>
                  <a:cubicBezTo>
                    <a:pt x="4504" y="4799"/>
                    <a:pt x="4605" y="4785"/>
                    <a:pt x="4689" y="4785"/>
                  </a:cubicBezTo>
                  <a:close/>
                  <a:moveTo>
                    <a:pt x="4333" y="0"/>
                  </a:moveTo>
                  <a:cubicBezTo>
                    <a:pt x="4331" y="0"/>
                    <a:pt x="4329" y="0"/>
                    <a:pt x="4328" y="0"/>
                  </a:cubicBezTo>
                  <a:cubicBezTo>
                    <a:pt x="4328" y="0"/>
                    <a:pt x="3876" y="17"/>
                    <a:pt x="3904" y="221"/>
                  </a:cubicBezTo>
                  <a:cubicBezTo>
                    <a:pt x="3913" y="298"/>
                    <a:pt x="4045" y="355"/>
                    <a:pt x="4215" y="387"/>
                  </a:cubicBezTo>
                  <a:cubicBezTo>
                    <a:pt x="4246" y="472"/>
                    <a:pt x="4276" y="607"/>
                    <a:pt x="4291" y="818"/>
                  </a:cubicBezTo>
                  <a:cubicBezTo>
                    <a:pt x="4307" y="1035"/>
                    <a:pt x="4237" y="1254"/>
                    <a:pt x="4154" y="1428"/>
                  </a:cubicBezTo>
                  <a:cubicBezTo>
                    <a:pt x="3989" y="1397"/>
                    <a:pt x="3828" y="1376"/>
                    <a:pt x="3667" y="1376"/>
                  </a:cubicBezTo>
                  <a:cubicBezTo>
                    <a:pt x="3392" y="1376"/>
                    <a:pt x="3120" y="1437"/>
                    <a:pt x="2837" y="1614"/>
                  </a:cubicBezTo>
                  <a:cubicBezTo>
                    <a:pt x="2786" y="1645"/>
                    <a:pt x="2737" y="1679"/>
                    <a:pt x="2688" y="1712"/>
                  </a:cubicBezTo>
                  <a:cubicBezTo>
                    <a:pt x="2488" y="1602"/>
                    <a:pt x="2279" y="1447"/>
                    <a:pt x="2140" y="1240"/>
                  </a:cubicBezTo>
                  <a:cubicBezTo>
                    <a:pt x="1983" y="1003"/>
                    <a:pt x="1909" y="836"/>
                    <a:pt x="1875" y="726"/>
                  </a:cubicBezTo>
                  <a:cubicBezTo>
                    <a:pt x="1987" y="587"/>
                    <a:pt x="2058" y="448"/>
                    <a:pt x="2049" y="348"/>
                  </a:cubicBezTo>
                  <a:cubicBezTo>
                    <a:pt x="2041" y="273"/>
                    <a:pt x="1994" y="238"/>
                    <a:pt x="1919" y="238"/>
                  </a:cubicBezTo>
                  <a:cubicBezTo>
                    <a:pt x="1755" y="238"/>
                    <a:pt x="1459" y="410"/>
                    <a:pt x="1170" y="699"/>
                  </a:cubicBezTo>
                  <a:cubicBezTo>
                    <a:pt x="1170" y="699"/>
                    <a:pt x="775" y="1121"/>
                    <a:pt x="986" y="1282"/>
                  </a:cubicBezTo>
                  <a:cubicBezTo>
                    <a:pt x="1006" y="1298"/>
                    <a:pt x="1032" y="1305"/>
                    <a:pt x="1063" y="1305"/>
                  </a:cubicBezTo>
                  <a:cubicBezTo>
                    <a:pt x="1152" y="1305"/>
                    <a:pt x="1281" y="1243"/>
                    <a:pt x="1417" y="1151"/>
                  </a:cubicBezTo>
                  <a:cubicBezTo>
                    <a:pt x="1523" y="1200"/>
                    <a:pt x="1674" y="1295"/>
                    <a:pt x="1877" y="1470"/>
                  </a:cubicBezTo>
                  <a:cubicBezTo>
                    <a:pt x="2059" y="1630"/>
                    <a:pt x="2185" y="1848"/>
                    <a:pt x="2268" y="2056"/>
                  </a:cubicBezTo>
                  <a:cubicBezTo>
                    <a:pt x="1869" y="2444"/>
                    <a:pt x="1589" y="2932"/>
                    <a:pt x="1535" y="3494"/>
                  </a:cubicBezTo>
                  <a:cubicBezTo>
                    <a:pt x="1430" y="3519"/>
                    <a:pt x="1317" y="3535"/>
                    <a:pt x="1204" y="3535"/>
                  </a:cubicBezTo>
                  <a:cubicBezTo>
                    <a:pt x="1132" y="3535"/>
                    <a:pt x="1059" y="3528"/>
                    <a:pt x="987" y="3513"/>
                  </a:cubicBezTo>
                  <a:cubicBezTo>
                    <a:pt x="938" y="3504"/>
                    <a:pt x="893" y="3494"/>
                    <a:pt x="850" y="3482"/>
                  </a:cubicBezTo>
                  <a:cubicBezTo>
                    <a:pt x="654" y="3435"/>
                    <a:pt x="498" y="3294"/>
                    <a:pt x="422" y="3106"/>
                  </a:cubicBezTo>
                  <a:cubicBezTo>
                    <a:pt x="401" y="3056"/>
                    <a:pt x="375" y="3015"/>
                    <a:pt x="345" y="2989"/>
                  </a:cubicBezTo>
                  <a:cubicBezTo>
                    <a:pt x="321" y="2969"/>
                    <a:pt x="297" y="2960"/>
                    <a:pt x="274" y="2960"/>
                  </a:cubicBezTo>
                  <a:cubicBezTo>
                    <a:pt x="126" y="2960"/>
                    <a:pt x="0" y="3322"/>
                    <a:pt x="1" y="3794"/>
                  </a:cubicBezTo>
                  <a:cubicBezTo>
                    <a:pt x="1" y="3794"/>
                    <a:pt x="16" y="4297"/>
                    <a:pt x="242" y="4297"/>
                  </a:cubicBezTo>
                  <a:cubicBezTo>
                    <a:pt x="249" y="4297"/>
                    <a:pt x="256" y="4297"/>
                    <a:pt x="263" y="4296"/>
                  </a:cubicBezTo>
                  <a:cubicBezTo>
                    <a:pt x="307" y="4291"/>
                    <a:pt x="345" y="4248"/>
                    <a:pt x="379" y="4183"/>
                  </a:cubicBezTo>
                  <a:cubicBezTo>
                    <a:pt x="478" y="3988"/>
                    <a:pt x="678" y="3863"/>
                    <a:pt x="895" y="3843"/>
                  </a:cubicBezTo>
                  <a:cubicBezTo>
                    <a:pt x="918" y="3843"/>
                    <a:pt x="942" y="3838"/>
                    <a:pt x="968" y="3837"/>
                  </a:cubicBezTo>
                  <a:cubicBezTo>
                    <a:pt x="989" y="3836"/>
                    <a:pt x="1011" y="3836"/>
                    <a:pt x="1032" y="3836"/>
                  </a:cubicBezTo>
                  <a:cubicBezTo>
                    <a:pt x="1210" y="3836"/>
                    <a:pt x="1385" y="3878"/>
                    <a:pt x="1541" y="3939"/>
                  </a:cubicBezTo>
                  <a:cubicBezTo>
                    <a:pt x="1585" y="4340"/>
                    <a:pt x="1745" y="4774"/>
                    <a:pt x="2051" y="5232"/>
                  </a:cubicBezTo>
                  <a:cubicBezTo>
                    <a:pt x="2073" y="5265"/>
                    <a:pt x="2094" y="5300"/>
                    <a:pt x="2111" y="5335"/>
                  </a:cubicBezTo>
                  <a:cubicBezTo>
                    <a:pt x="1999" y="5564"/>
                    <a:pt x="1831" y="5817"/>
                    <a:pt x="1592" y="5978"/>
                  </a:cubicBezTo>
                  <a:cubicBezTo>
                    <a:pt x="1533" y="6016"/>
                    <a:pt x="1476" y="6051"/>
                    <a:pt x="1426" y="6081"/>
                  </a:cubicBezTo>
                  <a:cubicBezTo>
                    <a:pt x="1332" y="6136"/>
                    <a:pt x="1225" y="6165"/>
                    <a:pt x="1118" y="6165"/>
                  </a:cubicBezTo>
                  <a:cubicBezTo>
                    <a:pt x="1035" y="6165"/>
                    <a:pt x="951" y="6147"/>
                    <a:pt x="873" y="6110"/>
                  </a:cubicBezTo>
                  <a:cubicBezTo>
                    <a:pt x="814" y="6083"/>
                    <a:pt x="758" y="6068"/>
                    <a:pt x="712" y="6068"/>
                  </a:cubicBezTo>
                  <a:cubicBezTo>
                    <a:pt x="708" y="6068"/>
                    <a:pt x="704" y="6068"/>
                    <a:pt x="700" y="6068"/>
                  </a:cubicBezTo>
                  <a:cubicBezTo>
                    <a:pt x="457" y="6094"/>
                    <a:pt x="631" y="6529"/>
                    <a:pt x="1051" y="6948"/>
                  </a:cubicBezTo>
                  <a:cubicBezTo>
                    <a:pt x="1051" y="6948"/>
                    <a:pt x="1314" y="7193"/>
                    <a:pt x="1504" y="7193"/>
                  </a:cubicBezTo>
                  <a:cubicBezTo>
                    <a:pt x="1554" y="7193"/>
                    <a:pt x="1600" y="7176"/>
                    <a:pt x="1633" y="7132"/>
                  </a:cubicBezTo>
                  <a:cubicBezTo>
                    <a:pt x="1664" y="7091"/>
                    <a:pt x="1662" y="7026"/>
                    <a:pt x="1635" y="6948"/>
                  </a:cubicBezTo>
                  <a:cubicBezTo>
                    <a:pt x="1564" y="6745"/>
                    <a:pt x="1594" y="6520"/>
                    <a:pt x="1730" y="6352"/>
                  </a:cubicBezTo>
                  <a:cubicBezTo>
                    <a:pt x="1758" y="6318"/>
                    <a:pt x="1789" y="6280"/>
                    <a:pt x="1824" y="6240"/>
                  </a:cubicBezTo>
                  <a:cubicBezTo>
                    <a:pt x="1977" y="6066"/>
                    <a:pt x="2182" y="5942"/>
                    <a:pt x="2385" y="5861"/>
                  </a:cubicBezTo>
                  <a:cubicBezTo>
                    <a:pt x="2475" y="5973"/>
                    <a:pt x="2602" y="6079"/>
                    <a:pt x="2809" y="6169"/>
                  </a:cubicBezTo>
                  <a:cubicBezTo>
                    <a:pt x="3011" y="6257"/>
                    <a:pt x="3222" y="6280"/>
                    <a:pt x="3438" y="6280"/>
                  </a:cubicBezTo>
                  <a:cubicBezTo>
                    <a:pt x="3527" y="6280"/>
                    <a:pt x="3616" y="6277"/>
                    <a:pt x="3706" y="6272"/>
                  </a:cubicBezTo>
                  <a:cubicBezTo>
                    <a:pt x="3812" y="6531"/>
                    <a:pt x="3914" y="6899"/>
                    <a:pt x="3845" y="7245"/>
                  </a:cubicBezTo>
                  <a:cubicBezTo>
                    <a:pt x="3813" y="7405"/>
                    <a:pt x="3779" y="7529"/>
                    <a:pt x="3745" y="7626"/>
                  </a:cubicBezTo>
                  <a:cubicBezTo>
                    <a:pt x="3706" y="7728"/>
                    <a:pt x="3619" y="7800"/>
                    <a:pt x="3516" y="7826"/>
                  </a:cubicBezTo>
                  <a:cubicBezTo>
                    <a:pt x="3407" y="7853"/>
                    <a:pt x="3320" y="7891"/>
                    <a:pt x="3275" y="7946"/>
                  </a:cubicBezTo>
                  <a:cubicBezTo>
                    <a:pt x="3122" y="8136"/>
                    <a:pt x="3549" y="8320"/>
                    <a:pt x="4140" y="8320"/>
                  </a:cubicBezTo>
                  <a:cubicBezTo>
                    <a:pt x="4143" y="8320"/>
                    <a:pt x="4147" y="8320"/>
                    <a:pt x="4150" y="8320"/>
                  </a:cubicBezTo>
                  <a:cubicBezTo>
                    <a:pt x="4150" y="8320"/>
                    <a:pt x="4733" y="8302"/>
                    <a:pt x="4698" y="8037"/>
                  </a:cubicBezTo>
                  <a:cubicBezTo>
                    <a:pt x="4688" y="7963"/>
                    <a:pt x="4590" y="7903"/>
                    <a:pt x="4448" y="7860"/>
                  </a:cubicBezTo>
                  <a:cubicBezTo>
                    <a:pt x="4343" y="7827"/>
                    <a:pt x="4265" y="7739"/>
                    <a:pt x="4243" y="7628"/>
                  </a:cubicBezTo>
                  <a:cubicBezTo>
                    <a:pt x="4224" y="7534"/>
                    <a:pt x="4208" y="7415"/>
                    <a:pt x="4195" y="7267"/>
                  </a:cubicBezTo>
                  <a:cubicBezTo>
                    <a:pt x="4168" y="6895"/>
                    <a:pt x="4340" y="6522"/>
                    <a:pt x="4485" y="6276"/>
                  </a:cubicBezTo>
                  <a:lnTo>
                    <a:pt x="4531" y="6282"/>
                  </a:lnTo>
                  <a:cubicBezTo>
                    <a:pt x="4582" y="6291"/>
                    <a:pt x="4631" y="6295"/>
                    <a:pt x="4678" y="6295"/>
                  </a:cubicBezTo>
                  <a:cubicBezTo>
                    <a:pt x="4989" y="6295"/>
                    <a:pt x="5221" y="6116"/>
                    <a:pt x="5466" y="5958"/>
                  </a:cubicBezTo>
                  <a:cubicBezTo>
                    <a:pt x="5753" y="6068"/>
                    <a:pt x="6162" y="6276"/>
                    <a:pt x="6394" y="6623"/>
                  </a:cubicBezTo>
                  <a:cubicBezTo>
                    <a:pt x="6564" y="6879"/>
                    <a:pt x="6644" y="7057"/>
                    <a:pt x="6679" y="7179"/>
                  </a:cubicBezTo>
                  <a:cubicBezTo>
                    <a:pt x="6558" y="7330"/>
                    <a:pt x="6481" y="7478"/>
                    <a:pt x="6492" y="7588"/>
                  </a:cubicBezTo>
                  <a:cubicBezTo>
                    <a:pt x="6499" y="7670"/>
                    <a:pt x="6550" y="7708"/>
                    <a:pt x="6630" y="7708"/>
                  </a:cubicBezTo>
                  <a:cubicBezTo>
                    <a:pt x="6807" y="7708"/>
                    <a:pt x="7127" y="7521"/>
                    <a:pt x="7438" y="7207"/>
                  </a:cubicBezTo>
                  <a:cubicBezTo>
                    <a:pt x="7438" y="7207"/>
                    <a:pt x="7865" y="6751"/>
                    <a:pt x="7638" y="6577"/>
                  </a:cubicBezTo>
                  <a:cubicBezTo>
                    <a:pt x="7617" y="6561"/>
                    <a:pt x="7589" y="6553"/>
                    <a:pt x="7556" y="6553"/>
                  </a:cubicBezTo>
                  <a:cubicBezTo>
                    <a:pt x="7459" y="6553"/>
                    <a:pt x="7319" y="6619"/>
                    <a:pt x="7172" y="6718"/>
                  </a:cubicBezTo>
                  <a:cubicBezTo>
                    <a:pt x="7058" y="6667"/>
                    <a:pt x="6895" y="6565"/>
                    <a:pt x="6675" y="6373"/>
                  </a:cubicBezTo>
                  <a:cubicBezTo>
                    <a:pt x="6359" y="6098"/>
                    <a:pt x="6205" y="5665"/>
                    <a:pt x="6132" y="5366"/>
                  </a:cubicBezTo>
                  <a:cubicBezTo>
                    <a:pt x="6389" y="5032"/>
                    <a:pt x="6544" y="4635"/>
                    <a:pt x="6595" y="4219"/>
                  </a:cubicBezTo>
                  <a:cubicBezTo>
                    <a:pt x="6697" y="4186"/>
                    <a:pt x="6812" y="4163"/>
                    <a:pt x="6928" y="4163"/>
                  </a:cubicBezTo>
                  <a:cubicBezTo>
                    <a:pt x="6978" y="4163"/>
                    <a:pt x="7028" y="4167"/>
                    <a:pt x="7077" y="4177"/>
                  </a:cubicBezTo>
                  <a:cubicBezTo>
                    <a:pt x="7253" y="4212"/>
                    <a:pt x="7361" y="4253"/>
                    <a:pt x="7425" y="4288"/>
                  </a:cubicBezTo>
                  <a:cubicBezTo>
                    <a:pt x="7439" y="4400"/>
                    <a:pt x="7468" y="4494"/>
                    <a:pt x="7517" y="4535"/>
                  </a:cubicBezTo>
                  <a:cubicBezTo>
                    <a:pt x="7533" y="4549"/>
                    <a:pt x="7550" y="4555"/>
                    <a:pt x="7566" y="4555"/>
                  </a:cubicBezTo>
                  <a:cubicBezTo>
                    <a:pt x="7667" y="4555"/>
                    <a:pt x="7753" y="4307"/>
                    <a:pt x="7752" y="3984"/>
                  </a:cubicBezTo>
                  <a:cubicBezTo>
                    <a:pt x="7752" y="3984"/>
                    <a:pt x="7742" y="3640"/>
                    <a:pt x="7590" y="3640"/>
                  </a:cubicBezTo>
                  <a:cubicBezTo>
                    <a:pt x="7585" y="3640"/>
                    <a:pt x="7580" y="3641"/>
                    <a:pt x="7575" y="3641"/>
                  </a:cubicBezTo>
                  <a:cubicBezTo>
                    <a:pt x="7513" y="3649"/>
                    <a:pt x="7467" y="3756"/>
                    <a:pt x="7440" y="3892"/>
                  </a:cubicBezTo>
                  <a:cubicBezTo>
                    <a:pt x="7370" y="3918"/>
                    <a:pt x="7261" y="3944"/>
                    <a:pt x="7090" y="3956"/>
                  </a:cubicBezTo>
                  <a:cubicBezTo>
                    <a:pt x="7074" y="3957"/>
                    <a:pt x="7058" y="3958"/>
                    <a:pt x="7041" y="3958"/>
                  </a:cubicBezTo>
                  <a:cubicBezTo>
                    <a:pt x="6889" y="3958"/>
                    <a:pt x="6739" y="3910"/>
                    <a:pt x="6614" y="3851"/>
                  </a:cubicBezTo>
                  <a:cubicBezTo>
                    <a:pt x="6606" y="3428"/>
                    <a:pt x="6499" y="2993"/>
                    <a:pt x="6293" y="2587"/>
                  </a:cubicBezTo>
                  <a:lnTo>
                    <a:pt x="6265" y="2533"/>
                  </a:lnTo>
                  <a:cubicBezTo>
                    <a:pt x="6396" y="2291"/>
                    <a:pt x="6580" y="2043"/>
                    <a:pt x="6830" y="1878"/>
                  </a:cubicBezTo>
                  <a:cubicBezTo>
                    <a:pt x="6897" y="1833"/>
                    <a:pt x="6961" y="1792"/>
                    <a:pt x="7020" y="1756"/>
                  </a:cubicBezTo>
                  <a:cubicBezTo>
                    <a:pt x="7136" y="1689"/>
                    <a:pt x="7266" y="1653"/>
                    <a:pt x="7397" y="1653"/>
                  </a:cubicBezTo>
                  <a:cubicBezTo>
                    <a:pt x="7497" y="1653"/>
                    <a:pt x="7598" y="1675"/>
                    <a:pt x="7691" y="1719"/>
                  </a:cubicBezTo>
                  <a:cubicBezTo>
                    <a:pt x="7758" y="1749"/>
                    <a:pt x="7820" y="1769"/>
                    <a:pt x="7875" y="1769"/>
                  </a:cubicBezTo>
                  <a:cubicBezTo>
                    <a:pt x="7884" y="1769"/>
                    <a:pt x="7892" y="1768"/>
                    <a:pt x="7901" y="1767"/>
                  </a:cubicBezTo>
                  <a:cubicBezTo>
                    <a:pt x="8193" y="1738"/>
                    <a:pt x="7983" y="1215"/>
                    <a:pt x="7478" y="714"/>
                  </a:cubicBezTo>
                  <a:cubicBezTo>
                    <a:pt x="7478" y="714"/>
                    <a:pt x="7162" y="417"/>
                    <a:pt x="6934" y="417"/>
                  </a:cubicBezTo>
                  <a:cubicBezTo>
                    <a:pt x="6873" y="417"/>
                    <a:pt x="6819" y="438"/>
                    <a:pt x="6778" y="491"/>
                  </a:cubicBezTo>
                  <a:cubicBezTo>
                    <a:pt x="6740" y="542"/>
                    <a:pt x="6745" y="622"/>
                    <a:pt x="6778" y="716"/>
                  </a:cubicBezTo>
                  <a:cubicBezTo>
                    <a:pt x="6863" y="959"/>
                    <a:pt x="6825" y="1228"/>
                    <a:pt x="6664" y="1427"/>
                  </a:cubicBezTo>
                  <a:cubicBezTo>
                    <a:pt x="6631" y="1470"/>
                    <a:pt x="6593" y="1516"/>
                    <a:pt x="6552" y="1564"/>
                  </a:cubicBezTo>
                  <a:cubicBezTo>
                    <a:pt x="6369" y="1774"/>
                    <a:pt x="6121" y="1918"/>
                    <a:pt x="5882" y="2018"/>
                  </a:cubicBezTo>
                  <a:cubicBezTo>
                    <a:pt x="5691" y="1827"/>
                    <a:pt x="5460" y="1677"/>
                    <a:pt x="5205" y="1640"/>
                  </a:cubicBezTo>
                  <a:cubicBezTo>
                    <a:pt x="5010" y="1613"/>
                    <a:pt x="4825" y="1574"/>
                    <a:pt x="4650" y="1535"/>
                  </a:cubicBezTo>
                  <a:cubicBezTo>
                    <a:pt x="4576" y="1339"/>
                    <a:pt x="4515" y="1079"/>
                    <a:pt x="4564" y="835"/>
                  </a:cubicBezTo>
                  <a:cubicBezTo>
                    <a:pt x="4608" y="617"/>
                    <a:pt x="4658" y="485"/>
                    <a:pt x="4701" y="406"/>
                  </a:cubicBezTo>
                  <a:cubicBezTo>
                    <a:pt x="4841" y="388"/>
                    <a:pt x="4956" y="354"/>
                    <a:pt x="5007" y="291"/>
                  </a:cubicBezTo>
                  <a:cubicBezTo>
                    <a:pt x="5126" y="145"/>
                    <a:pt x="4794" y="0"/>
                    <a:pt x="4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6476730" y="1485934"/>
              <a:ext cx="337702" cy="57753"/>
            </a:xfrm>
            <a:custGeom>
              <a:avLst/>
              <a:gdLst/>
              <a:ahLst/>
              <a:cxnLst/>
              <a:rect l="l" t="t" r="r" b="b"/>
              <a:pathLst>
                <a:path w="5555" h="950" extrusionOk="0">
                  <a:moveTo>
                    <a:pt x="572" y="0"/>
                  </a:moveTo>
                  <a:cubicBezTo>
                    <a:pt x="258" y="0"/>
                    <a:pt x="0" y="213"/>
                    <a:pt x="0" y="476"/>
                  </a:cubicBezTo>
                  <a:cubicBezTo>
                    <a:pt x="0" y="736"/>
                    <a:pt x="258" y="950"/>
                    <a:pt x="572" y="950"/>
                  </a:cubicBezTo>
                  <a:lnTo>
                    <a:pt x="4984" y="950"/>
                  </a:lnTo>
                  <a:cubicBezTo>
                    <a:pt x="5299" y="950"/>
                    <a:pt x="5554" y="736"/>
                    <a:pt x="5554" y="476"/>
                  </a:cubicBezTo>
                  <a:cubicBezTo>
                    <a:pt x="5554" y="213"/>
                    <a:pt x="5299" y="2"/>
                    <a:pt x="4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6490773" y="1640833"/>
              <a:ext cx="302747" cy="57631"/>
            </a:xfrm>
            <a:custGeom>
              <a:avLst/>
              <a:gdLst/>
              <a:ahLst/>
              <a:cxnLst/>
              <a:rect l="l" t="t" r="r" b="b"/>
              <a:pathLst>
                <a:path w="4980" h="948" extrusionOk="0">
                  <a:moveTo>
                    <a:pt x="514" y="0"/>
                  </a:moveTo>
                  <a:cubicBezTo>
                    <a:pt x="231" y="0"/>
                    <a:pt x="1" y="211"/>
                    <a:pt x="1" y="474"/>
                  </a:cubicBezTo>
                  <a:cubicBezTo>
                    <a:pt x="1" y="735"/>
                    <a:pt x="231" y="948"/>
                    <a:pt x="514" y="948"/>
                  </a:cubicBezTo>
                  <a:lnTo>
                    <a:pt x="4469" y="948"/>
                  </a:lnTo>
                  <a:cubicBezTo>
                    <a:pt x="4752" y="948"/>
                    <a:pt x="4980" y="737"/>
                    <a:pt x="4980" y="474"/>
                  </a:cubicBezTo>
                  <a:cubicBezTo>
                    <a:pt x="4980" y="211"/>
                    <a:pt x="4752" y="0"/>
                    <a:pt x="4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6497582" y="1815308"/>
              <a:ext cx="295938" cy="57692"/>
            </a:xfrm>
            <a:custGeom>
              <a:avLst/>
              <a:gdLst/>
              <a:ahLst/>
              <a:cxnLst/>
              <a:rect l="l" t="t" r="r" b="b"/>
              <a:pathLst>
                <a:path w="4868" h="949" extrusionOk="0">
                  <a:moveTo>
                    <a:pt x="501" y="0"/>
                  </a:moveTo>
                  <a:cubicBezTo>
                    <a:pt x="226" y="0"/>
                    <a:pt x="1" y="211"/>
                    <a:pt x="1" y="474"/>
                  </a:cubicBezTo>
                  <a:cubicBezTo>
                    <a:pt x="1" y="737"/>
                    <a:pt x="226" y="949"/>
                    <a:pt x="501" y="949"/>
                  </a:cubicBezTo>
                  <a:lnTo>
                    <a:pt x="4367" y="949"/>
                  </a:lnTo>
                  <a:cubicBezTo>
                    <a:pt x="4644" y="949"/>
                    <a:pt x="4868" y="737"/>
                    <a:pt x="4868" y="474"/>
                  </a:cubicBezTo>
                  <a:cubicBezTo>
                    <a:pt x="4868" y="214"/>
                    <a:pt x="4645" y="0"/>
                    <a:pt x="43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6501047" y="1979995"/>
              <a:ext cx="272107" cy="57631"/>
            </a:xfrm>
            <a:custGeom>
              <a:avLst/>
              <a:gdLst/>
              <a:ahLst/>
              <a:cxnLst/>
              <a:rect l="l" t="t" r="r" b="b"/>
              <a:pathLst>
                <a:path w="4476" h="948" extrusionOk="0">
                  <a:moveTo>
                    <a:pt x="460" y="0"/>
                  </a:moveTo>
                  <a:cubicBezTo>
                    <a:pt x="207" y="0"/>
                    <a:pt x="1" y="212"/>
                    <a:pt x="1" y="474"/>
                  </a:cubicBezTo>
                  <a:cubicBezTo>
                    <a:pt x="1" y="735"/>
                    <a:pt x="206" y="948"/>
                    <a:pt x="460" y="948"/>
                  </a:cubicBezTo>
                  <a:lnTo>
                    <a:pt x="4014" y="948"/>
                  </a:lnTo>
                  <a:cubicBezTo>
                    <a:pt x="4269" y="948"/>
                    <a:pt x="4475" y="735"/>
                    <a:pt x="4475" y="474"/>
                  </a:cubicBezTo>
                  <a:cubicBezTo>
                    <a:pt x="4475" y="212"/>
                    <a:pt x="4267" y="0"/>
                    <a:pt x="40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系統開發工具</a:t>
            </a:r>
            <a:endParaRPr b="1"/>
          </a:p>
        </p:txBody>
      </p:sp>
      <p:sp>
        <p:nvSpPr>
          <p:cNvPr id="398" name="Google Shape;398;p35"/>
          <p:cNvSpPr txBox="1">
            <a:spLocks noGrp="1"/>
          </p:cNvSpPr>
          <p:nvPr>
            <p:ph type="subTitle" idx="1"/>
          </p:nvPr>
        </p:nvSpPr>
        <p:spPr>
          <a:xfrm>
            <a:off x="2355038" y="1651475"/>
            <a:ext cx="2864700" cy="34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6"/>
          </p:nvPr>
        </p:nvSpPr>
        <p:spPr>
          <a:xfrm>
            <a:off x="5980163" y="3588219"/>
            <a:ext cx="2864700" cy="34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</a:t>
            </a:r>
            <a:endParaRPr/>
          </a:p>
        </p:txBody>
      </p:sp>
      <p:sp>
        <p:nvSpPr>
          <p:cNvPr id="400" name="Google Shape;400;p35"/>
          <p:cNvSpPr txBox="1">
            <a:spLocks noGrp="1"/>
          </p:cNvSpPr>
          <p:nvPr>
            <p:ph type="subTitle" idx="7"/>
          </p:nvPr>
        </p:nvSpPr>
        <p:spPr>
          <a:xfrm>
            <a:off x="2288675" y="3588209"/>
            <a:ext cx="2862000" cy="34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</a:t>
            </a:r>
            <a:endParaRPr/>
          </a:p>
        </p:txBody>
      </p:sp>
      <p:sp>
        <p:nvSpPr>
          <p:cNvPr id="401" name="Google Shape;401;p35"/>
          <p:cNvSpPr txBox="1">
            <a:spLocks noGrp="1"/>
          </p:cNvSpPr>
          <p:nvPr>
            <p:ph type="subTitle" idx="8"/>
          </p:nvPr>
        </p:nvSpPr>
        <p:spPr>
          <a:xfrm>
            <a:off x="5854325" y="1651484"/>
            <a:ext cx="2862000" cy="34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pic>
        <p:nvPicPr>
          <p:cNvPr id="402" name="Google Shape;4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175" y="1544648"/>
            <a:ext cx="736625" cy="73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912" y="3198164"/>
            <a:ext cx="1502144" cy="112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4325" y="3393588"/>
            <a:ext cx="750617" cy="73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4326" y="1449850"/>
            <a:ext cx="750625" cy="750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ulmonology Techniques Breakthrough by Slidesgo">
  <a:themeElements>
    <a:clrScheme name="Simple Light">
      <a:dk1>
        <a:srgbClr val="3B406B"/>
      </a:dk1>
      <a:lt1>
        <a:srgbClr val="C9D6F2"/>
      </a:lt1>
      <a:dk2>
        <a:srgbClr val="ACBFE2"/>
      </a:dk2>
      <a:lt2>
        <a:srgbClr val="7585F8"/>
      </a:lt2>
      <a:accent1>
        <a:srgbClr val="E7809B"/>
      </a:accent1>
      <a:accent2>
        <a:srgbClr val="F5A4B7"/>
      </a:accent2>
      <a:accent3>
        <a:srgbClr val="FFE6E6"/>
      </a:accent3>
      <a:accent4>
        <a:srgbClr val="FFFFFF"/>
      </a:accent4>
      <a:accent5>
        <a:srgbClr val="FFFFFF"/>
      </a:accent5>
      <a:accent6>
        <a:srgbClr val="FFFFFF"/>
      </a:accent6>
      <a:hlink>
        <a:srgbClr val="3B406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510</Words>
  <Application>Microsoft Office PowerPoint</Application>
  <PresentationFormat>如螢幕大小 (16:9)</PresentationFormat>
  <Paragraphs>150</Paragraphs>
  <Slides>30</Slides>
  <Notes>30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7" baseType="lpstr">
      <vt:lpstr>Raleway</vt:lpstr>
      <vt:lpstr>Catamaran</vt:lpstr>
      <vt:lpstr>Lexend</vt:lpstr>
      <vt:lpstr>Roboto</vt:lpstr>
      <vt:lpstr>Arial</vt:lpstr>
      <vt:lpstr>Lexend Light</vt:lpstr>
      <vt:lpstr>Pulmonology Techniques Breakthrough by Slidesgo</vt:lpstr>
      <vt:lpstr>以半監督式學習技術為基礎之智慧型侵襲性肺腫瘤辨識系統</vt:lpstr>
      <vt:lpstr>目錄</vt:lpstr>
      <vt:lpstr>研究動機</vt:lpstr>
      <vt:lpstr>研究動機</vt:lpstr>
      <vt:lpstr>系統特色與創意</vt:lpstr>
      <vt:lpstr>系統特色</vt:lpstr>
      <vt:lpstr>創意描述</vt:lpstr>
      <vt:lpstr>系統功能簡介</vt:lpstr>
      <vt:lpstr>系統開發工具</vt:lpstr>
      <vt:lpstr>系統功能簡介</vt:lpstr>
      <vt:lpstr>系統架構流程圖</vt:lpstr>
      <vt:lpstr>系統技術與實驗結果</vt:lpstr>
      <vt:lpstr>半自動腫瘤切割 - 切割肺臟</vt:lpstr>
      <vt:lpstr>半自動腫瘤切割 - 迴歸動態二值化</vt:lpstr>
      <vt:lpstr>半自動腫瘤切割 - 迴歸動態二值化</vt:lpstr>
      <vt:lpstr>半自動腫瘤切割 - 迴歸動態二值化</vt:lpstr>
      <vt:lpstr>半自動腫瘤切割 - 形態學</vt:lpstr>
      <vt:lpstr>半自動腫瘤切割 - 結果比較</vt:lpstr>
      <vt:lpstr>半自動腫瘤切割 - 固定錨點之Mask R-CNN</vt:lpstr>
      <vt:lpstr>半自動腫瘤切割 - 結果比較</vt:lpstr>
      <vt:lpstr>半自動腫瘤切割 - 方法應用</vt:lpstr>
      <vt:lpstr>半自動腫瘤切割 - 方法應用</vt:lpstr>
      <vt:lpstr>半自動腫瘤切割 - 兩方法結合結果</vt:lpstr>
      <vt:lpstr>侵襲性腫瘤辨識</vt:lpstr>
      <vt:lpstr>侵襲性腫瘤辨識 - 平衡式向下採樣</vt:lpstr>
      <vt:lpstr>侵襲性腫瘤辨識 - 結果比較</vt:lpstr>
      <vt:lpstr>結論與未來展望</vt:lpstr>
      <vt:lpstr>結論</vt:lpstr>
      <vt:lpstr>未來展望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以半監督式學習技術為基礎之智慧型侵襲性肺腫瘤辨識系統</dc:title>
  <dc:creator>BoAn Chen</dc:creator>
  <cp:lastModifiedBy>陳柏安</cp:lastModifiedBy>
  <cp:revision>1</cp:revision>
  <dcterms:modified xsi:type="dcterms:W3CDTF">2023-10-07T05:09:37Z</dcterms:modified>
</cp:coreProperties>
</file>