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C01F0-78B3-E358-B9C3-33967A38C140}" v="76" dt="2025-08-31T07:43:03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Christopher . R" userId="1ecceae9d2aa1dc2" providerId="Windows Live" clId="Web-{27E8EE0D-E680-138D-4107-DA3820BC3AC0}"/>
    <pc:docChg chg="mod delSld modSld addMainMaster delMainMaster">
      <pc:chgData name="Jonathan Christopher . R" userId="1ecceae9d2aa1dc2" providerId="Windows Live" clId="Web-{27E8EE0D-E680-138D-4107-DA3820BC3AC0}" dt="2025-08-27T13:18:44.926" v="401"/>
      <pc:docMkLst>
        <pc:docMk/>
      </pc:docMkLst>
      <pc:sldChg chg="addSp delSp modSp mod modClrScheme chgLayout">
        <pc:chgData name="Jonathan Christopher . R" userId="1ecceae9d2aa1dc2" providerId="Windows Live" clId="Web-{27E8EE0D-E680-138D-4107-DA3820BC3AC0}" dt="2025-08-27T13:09:57.046" v="388" actId="20577"/>
        <pc:sldMkLst>
          <pc:docMk/>
          <pc:sldMk cId="3176534913" sldId="256"/>
        </pc:sldMkLst>
        <pc:spChg chg="mod ord">
          <ac:chgData name="Jonathan Christopher . R" userId="1ecceae9d2aa1dc2" providerId="Windows Live" clId="Web-{27E8EE0D-E680-138D-4107-DA3820BC3AC0}" dt="2025-08-27T12:56:14.812" v="140" actId="20577"/>
          <ac:spMkLst>
            <pc:docMk/>
            <pc:sldMk cId="3176534913" sldId="256"/>
            <ac:spMk id="2" creationId="{9E25E985-F0EB-401F-D340-405F2FBD7595}"/>
          </ac:spMkLst>
        </pc:spChg>
        <pc:spChg chg="mod ord">
          <ac:chgData name="Jonathan Christopher . R" userId="1ecceae9d2aa1dc2" providerId="Windows Live" clId="Web-{27E8EE0D-E680-138D-4107-DA3820BC3AC0}" dt="2025-08-27T13:09:57.046" v="388" actId="20577"/>
          <ac:spMkLst>
            <pc:docMk/>
            <pc:sldMk cId="3176534913" sldId="256"/>
            <ac:spMk id="3" creationId="{26A8A626-6467-46C4-8F00-56D5598731CD}"/>
          </ac:spMkLst>
        </pc:spChg>
      </pc:sldChg>
      <pc:sldChg chg="addSp modSp mod modClrScheme chgLayout">
        <pc:chgData name="Jonathan Christopher . R" userId="1ecceae9d2aa1dc2" providerId="Windows Live" clId="Web-{27E8EE0D-E680-138D-4107-DA3820BC3AC0}" dt="2025-08-27T12:58:39.240" v="156" actId="20577"/>
        <pc:sldMkLst>
          <pc:docMk/>
          <pc:sldMk cId="1661000406" sldId="257"/>
        </pc:sldMkLst>
        <pc:spChg chg="mod ord">
          <ac:chgData name="Jonathan Christopher . R" userId="1ecceae9d2aa1dc2" providerId="Windows Live" clId="Web-{27E8EE0D-E680-138D-4107-DA3820BC3AC0}" dt="2025-08-27T12:40:35.493" v="39"/>
          <ac:spMkLst>
            <pc:docMk/>
            <pc:sldMk cId="1661000406" sldId="257"/>
            <ac:spMk id="2" creationId="{327E6A66-7C03-E8FC-623F-363955F03080}"/>
          </ac:spMkLst>
        </pc:spChg>
        <pc:spChg chg="add mod">
          <ac:chgData name="Jonathan Christopher . R" userId="1ecceae9d2aa1dc2" providerId="Windows Live" clId="Web-{27E8EE0D-E680-138D-4107-DA3820BC3AC0}" dt="2025-08-27T12:58:39.240" v="156" actId="20577"/>
          <ac:spMkLst>
            <pc:docMk/>
            <pc:sldMk cId="1661000406" sldId="257"/>
            <ac:spMk id="3" creationId="{77C7098B-4AEA-5605-E425-744AF2D186B5}"/>
          </ac:spMkLst>
        </pc:spChg>
        <pc:spChg chg="mod ord">
          <ac:chgData name="Jonathan Christopher . R" userId="1ecceae9d2aa1dc2" providerId="Windows Live" clId="Web-{27E8EE0D-E680-138D-4107-DA3820BC3AC0}" dt="2025-08-27T12:40:35.493" v="39"/>
          <ac:spMkLst>
            <pc:docMk/>
            <pc:sldMk cId="1661000406" sldId="257"/>
            <ac:spMk id="14" creationId="{436351F6-0B7A-C9C6-5E03-F8F936BF6B72}"/>
          </ac:spMkLst>
        </pc:spChg>
      </pc:sldChg>
      <pc:sldChg chg="modSp del mod modClrScheme chgLayout">
        <pc:chgData name="Jonathan Christopher . R" userId="1ecceae9d2aa1dc2" providerId="Windows Live" clId="Web-{27E8EE0D-E680-138D-4107-DA3820BC3AC0}" dt="2025-08-27T13:07:27.478" v="379"/>
        <pc:sldMkLst>
          <pc:docMk/>
          <pc:sldMk cId="2654091918" sldId="258"/>
        </pc:sldMkLst>
      </pc:sldChg>
      <pc:sldChg chg="addSp modSp mod modClrScheme chgLayout">
        <pc:chgData name="Jonathan Christopher . R" userId="1ecceae9d2aa1dc2" providerId="Windows Live" clId="Web-{27E8EE0D-E680-138D-4107-DA3820BC3AC0}" dt="2025-08-27T13:15:28.387" v="394" actId="1076"/>
        <pc:sldMkLst>
          <pc:docMk/>
          <pc:sldMk cId="1931525879" sldId="259"/>
        </pc:sldMkLst>
        <pc:spChg chg="mod ord">
          <ac:chgData name="Jonathan Christopher . R" userId="1ecceae9d2aa1dc2" providerId="Windows Live" clId="Web-{27E8EE0D-E680-138D-4107-DA3820BC3AC0}" dt="2025-08-27T13:15:16.558" v="392" actId="1076"/>
          <ac:spMkLst>
            <pc:docMk/>
            <pc:sldMk cId="1931525879" sldId="259"/>
            <ac:spMk id="2" creationId="{D5CBEE5C-DAD7-D5BA-BC8E-A75E00E7DDBA}"/>
          </ac:spMkLst>
        </pc:spChg>
        <pc:spChg chg="add mod">
          <ac:chgData name="Jonathan Christopher . R" userId="1ecceae9d2aa1dc2" providerId="Windows Live" clId="Web-{27E8EE0D-E680-138D-4107-DA3820BC3AC0}" dt="2025-08-27T13:15:28.387" v="394" actId="1076"/>
          <ac:spMkLst>
            <pc:docMk/>
            <pc:sldMk cId="1931525879" sldId="259"/>
            <ac:spMk id="3" creationId="{29DC1244-BE98-6426-517B-639755E45FE3}"/>
          </ac:spMkLst>
        </pc:spChg>
        <pc:spChg chg="mod ord">
          <ac:chgData name="Jonathan Christopher . R" userId="1ecceae9d2aa1dc2" providerId="Windows Live" clId="Web-{27E8EE0D-E680-138D-4107-DA3820BC3AC0}" dt="2025-08-27T13:07:01.899" v="375" actId="1076"/>
          <ac:spMkLst>
            <pc:docMk/>
            <pc:sldMk cId="1931525879" sldId="259"/>
            <ac:spMk id="4" creationId="{6F6B5FC0-8FCF-2E92-AFCB-ECCF901AB481}"/>
          </ac:spMkLst>
        </pc:spChg>
        <pc:picChg chg="add mod">
          <ac:chgData name="Jonathan Christopher . R" userId="1ecceae9d2aa1dc2" providerId="Windows Live" clId="Web-{27E8EE0D-E680-138D-4107-DA3820BC3AC0}" dt="2025-08-27T13:15:21.215" v="393" actId="14100"/>
          <ac:picMkLst>
            <pc:docMk/>
            <pc:sldMk cId="1931525879" sldId="259"/>
            <ac:picMk id="6" creationId="{4365197A-A8F2-5A03-16C8-35661F272AB0}"/>
          </ac:picMkLst>
        </pc:picChg>
      </pc:sldChg>
      <pc:sldChg chg="addSp delSp modSp mod modClrScheme chgLayout">
        <pc:chgData name="Jonathan Christopher . R" userId="1ecceae9d2aa1dc2" providerId="Windows Live" clId="Web-{27E8EE0D-E680-138D-4107-DA3820BC3AC0}" dt="2025-08-27T13:18:44.926" v="401"/>
        <pc:sldMkLst>
          <pc:docMk/>
          <pc:sldMk cId="865223387" sldId="261"/>
        </pc:sldMkLst>
        <pc:spChg chg="mod ord">
          <ac:chgData name="Jonathan Christopher . R" userId="1ecceae9d2aa1dc2" providerId="Windows Live" clId="Web-{27E8EE0D-E680-138D-4107-DA3820BC3AC0}" dt="2025-08-27T12:57:13.877" v="146" actId="20577"/>
          <ac:spMkLst>
            <pc:docMk/>
            <pc:sldMk cId="865223387" sldId="261"/>
            <ac:spMk id="2" creationId="{7035A6FC-55C1-ECE5-3914-D824367F76A1}"/>
          </ac:spMkLst>
        </pc:spChg>
        <pc:spChg chg="mod ord">
          <ac:chgData name="Jonathan Christopher . R" userId="1ecceae9d2aa1dc2" providerId="Windows Live" clId="Web-{27E8EE0D-E680-138D-4107-DA3820BC3AC0}" dt="2025-08-27T12:40:35.493" v="39"/>
          <ac:spMkLst>
            <pc:docMk/>
            <pc:sldMk cId="865223387" sldId="261"/>
            <ac:spMk id="3" creationId="{1C5DC226-E7D1-F417-52D2-15E5BCDF11DE}"/>
          </ac:spMkLst>
        </pc:spChg>
      </pc:sldChg>
      <pc:sldChg chg="delSp modSp mod modClrScheme chgLayout">
        <pc:chgData name="Jonathan Christopher . R" userId="1ecceae9d2aa1dc2" providerId="Windows Live" clId="Web-{27E8EE0D-E680-138D-4107-DA3820BC3AC0}" dt="2025-08-27T13:04:53.098" v="324" actId="20577"/>
        <pc:sldMkLst>
          <pc:docMk/>
          <pc:sldMk cId="688711805" sldId="262"/>
        </pc:sldMkLst>
        <pc:spChg chg="mod ord">
          <ac:chgData name="Jonathan Christopher . R" userId="1ecceae9d2aa1dc2" providerId="Windows Live" clId="Web-{27E8EE0D-E680-138D-4107-DA3820BC3AC0}" dt="2025-08-27T13:04:53.098" v="324" actId="20577"/>
          <ac:spMkLst>
            <pc:docMk/>
            <pc:sldMk cId="688711805" sldId="262"/>
            <ac:spMk id="5" creationId="{7C056F53-401D-6812-2C25-C29DD7F8F27D}"/>
          </ac:spMkLst>
        </pc:spChg>
      </pc:sldChg>
      <pc:sldMasterChg chg="del delSldLayout">
        <pc:chgData name="Jonathan Christopher . R" userId="1ecceae9d2aa1dc2" providerId="Windows Live" clId="Web-{27E8EE0D-E680-138D-4107-DA3820BC3AC0}" dt="2025-08-27T12:40:35.493" v="39"/>
        <pc:sldMasterMkLst>
          <pc:docMk/>
          <pc:sldMasterMk cId="70733586" sldId="2147483648"/>
        </pc:sldMasterMkLst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1689131857" sldId="2147483649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350257911" sldId="2147483650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2927462132" sldId="2147483651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4007536122" sldId="2147483652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1875713986" sldId="2147483653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593533193" sldId="2147483654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1135592719" sldId="2147483655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2566300581" sldId="2147483656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270244029" sldId="2147483657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423672277" sldId="2147483658"/>
          </pc:sldLayoutMkLst>
        </pc:sldLayoutChg>
        <pc:sldLayoutChg chg="del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70733586" sldId="2147483648"/>
            <pc:sldLayoutMk cId="430656644" sldId="2147483659"/>
          </pc:sldLayoutMkLst>
        </pc:sldLayoutChg>
      </pc:sldMasterChg>
      <pc:sldMasterChg chg="add addSldLayout modSldLayout">
        <pc:chgData name="Jonathan Christopher . R" userId="1ecceae9d2aa1dc2" providerId="Windows Live" clId="Web-{27E8EE0D-E680-138D-4107-DA3820BC3AC0}" dt="2025-08-27T12:40:35.493" v="39"/>
        <pc:sldMasterMkLst>
          <pc:docMk/>
          <pc:sldMasterMk cId="3529800724" sldId="2147483660"/>
        </pc:sldMasterMkLst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3254701872" sldId="2147483661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556238586" sldId="2147483662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3426350912" sldId="2147483663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3570648779" sldId="2147483664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246464450" sldId="2147483665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2501980176" sldId="2147483666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2887233280" sldId="2147483667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1848579861" sldId="2147483668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1875522156" sldId="2147483669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1880147809" sldId="2147483670"/>
          </pc:sldLayoutMkLst>
        </pc:sldLayoutChg>
        <pc:sldLayoutChg chg="add mod replId">
          <pc:chgData name="Jonathan Christopher . R" userId="1ecceae9d2aa1dc2" providerId="Windows Live" clId="Web-{27E8EE0D-E680-138D-4107-DA3820BC3AC0}" dt="2025-08-27T12:40:35.493" v="39"/>
          <pc:sldLayoutMkLst>
            <pc:docMk/>
            <pc:sldMasterMk cId="3529800724" sldId="2147483660"/>
            <pc:sldLayoutMk cId="3992794980" sldId="2147483671"/>
          </pc:sldLayoutMkLst>
        </pc:sldLayoutChg>
      </pc:sldMasterChg>
    </pc:docChg>
  </pc:docChgLst>
  <pc:docChgLst>
    <pc:chgData name="Jonathan Christopher . R" userId="1ecceae9d2aa1dc2" providerId="Windows Live" clId="Web-{091B1D46-83EB-FFB5-9D76-1469BEDB517B}"/>
    <pc:docChg chg="modSld">
      <pc:chgData name="Jonathan Christopher . R" userId="1ecceae9d2aa1dc2" providerId="Windows Live" clId="Web-{091B1D46-83EB-FFB5-9D76-1469BEDB517B}" dt="2025-08-23T07:09:25.419" v="115" actId="20577"/>
      <pc:docMkLst>
        <pc:docMk/>
      </pc:docMkLst>
      <pc:sldChg chg="addSp delSp modSp">
        <pc:chgData name="Jonathan Christopher . R" userId="1ecceae9d2aa1dc2" providerId="Windows Live" clId="Web-{091B1D46-83EB-FFB5-9D76-1469BEDB517B}" dt="2025-08-23T07:09:25.419" v="115" actId="20577"/>
        <pc:sldMkLst>
          <pc:docMk/>
          <pc:sldMk cId="3176534913" sldId="256"/>
        </pc:sldMkLst>
        <pc:spChg chg="mod">
          <ac:chgData name="Jonathan Christopher . R" userId="1ecceae9d2aa1dc2" providerId="Windows Live" clId="Web-{091B1D46-83EB-FFB5-9D76-1469BEDB517B}" dt="2025-08-23T07:09:25.419" v="115" actId="20577"/>
          <ac:spMkLst>
            <pc:docMk/>
            <pc:sldMk cId="3176534913" sldId="256"/>
            <ac:spMk id="2" creationId="{9E25E985-F0EB-401F-D340-405F2FBD7595}"/>
          </ac:spMkLst>
        </pc:spChg>
        <pc:spChg chg="mod">
          <ac:chgData name="Jonathan Christopher . R" userId="1ecceae9d2aa1dc2" providerId="Windows Live" clId="Web-{091B1D46-83EB-FFB5-9D76-1469BEDB517B}" dt="2025-08-23T07:08:50.668" v="107" actId="20577"/>
          <ac:spMkLst>
            <pc:docMk/>
            <pc:sldMk cId="3176534913" sldId="256"/>
            <ac:spMk id="3" creationId="{26A8A626-6467-46C4-8F00-56D5598731CD}"/>
          </ac:spMkLst>
        </pc:spChg>
      </pc:sldChg>
    </pc:docChg>
  </pc:docChgLst>
  <pc:docChgLst>
    <pc:chgData name="Jonathan Christopher . R" userId="1ecceae9d2aa1dc2" providerId="Windows Live" clId="Web-{533C01F0-78B3-E358-B9C3-33967A38C140}"/>
    <pc:docChg chg="modSld">
      <pc:chgData name="Jonathan Christopher . R" userId="1ecceae9d2aa1dc2" providerId="Windows Live" clId="Web-{533C01F0-78B3-E358-B9C3-33967A38C140}" dt="2025-08-31T07:43:03.232" v="73" actId="20577"/>
      <pc:docMkLst>
        <pc:docMk/>
      </pc:docMkLst>
      <pc:sldChg chg="addSp delSp modSp">
        <pc:chgData name="Jonathan Christopher . R" userId="1ecceae9d2aa1dc2" providerId="Windows Live" clId="Web-{533C01F0-78B3-E358-B9C3-33967A38C140}" dt="2025-08-31T07:43:03.232" v="73" actId="20577"/>
        <pc:sldMkLst>
          <pc:docMk/>
          <pc:sldMk cId="3176534913" sldId="256"/>
        </pc:sldMkLst>
        <pc:spChg chg="mod">
          <ac:chgData name="Jonathan Christopher . R" userId="1ecceae9d2aa1dc2" providerId="Windows Live" clId="Web-{533C01F0-78B3-E358-B9C3-33967A38C140}" dt="2025-08-31T07:40:44.417" v="53" actId="20577"/>
          <ac:spMkLst>
            <pc:docMk/>
            <pc:sldMk cId="3176534913" sldId="256"/>
            <ac:spMk id="2" creationId="{9E25E985-F0EB-401F-D340-405F2FBD7595}"/>
          </ac:spMkLst>
        </pc:spChg>
        <pc:spChg chg="mod">
          <ac:chgData name="Jonathan Christopher . R" userId="1ecceae9d2aa1dc2" providerId="Windows Live" clId="Web-{533C01F0-78B3-E358-B9C3-33967A38C140}" dt="2025-08-31T07:43:03.232" v="73" actId="20577"/>
          <ac:spMkLst>
            <pc:docMk/>
            <pc:sldMk cId="3176534913" sldId="256"/>
            <ac:spMk id="3" creationId="{26A8A626-6467-46C4-8F00-56D5598731CD}"/>
          </ac:spMkLst>
        </pc:spChg>
        <pc:picChg chg="add mod">
          <ac:chgData name="Jonathan Christopher . R" userId="1ecceae9d2aa1dc2" providerId="Windows Live" clId="Web-{533C01F0-78B3-E358-B9C3-33967A38C140}" dt="2025-08-31T07:40:06.213" v="5" actId="1076"/>
          <ac:picMkLst>
            <pc:docMk/>
            <pc:sldMk cId="3176534913" sldId="256"/>
            <ac:picMk id="4" creationId="{601F70F2-61C9-11D9-EBE1-C3ED21E18725}"/>
          </ac:picMkLst>
        </pc:picChg>
        <pc:picChg chg="del">
          <ac:chgData name="Jonathan Christopher . R" userId="1ecceae9d2aa1dc2" providerId="Windows Live" clId="Web-{533C01F0-78B3-E358-B9C3-33967A38C140}" dt="2025-08-31T07:39:46.854" v="0"/>
          <ac:picMkLst>
            <pc:docMk/>
            <pc:sldMk cId="3176534913" sldId="256"/>
            <ac:picMk id="7" creationId="{52220713-E867-2B34-E0EE-EA5A7E8AAE23}"/>
          </ac:picMkLst>
        </pc:picChg>
      </pc:sldChg>
    </pc:docChg>
  </pc:docChgLst>
  <pc:docChgLst>
    <pc:chgData name="Jonathan Christopher . R" userId="1ecceae9d2aa1dc2" providerId="LiveId" clId="{36CE7577-7E3F-4CE4-B154-986639A2FBE9}"/>
    <pc:docChg chg="undo custSel modSld">
      <pc:chgData name="Jonathan Christopher . R" userId="1ecceae9d2aa1dc2" providerId="LiveId" clId="{36CE7577-7E3F-4CE4-B154-986639A2FBE9}" dt="2025-08-16T17:29:31.905" v="79" actId="20577"/>
      <pc:docMkLst>
        <pc:docMk/>
      </pc:docMkLst>
      <pc:sldChg chg="addSp delSp modSp mod">
        <pc:chgData name="Jonathan Christopher . R" userId="1ecceae9d2aa1dc2" providerId="LiveId" clId="{36CE7577-7E3F-4CE4-B154-986639A2FBE9}" dt="2025-08-16T17:29:31.905" v="79" actId="20577"/>
        <pc:sldMkLst>
          <pc:docMk/>
          <pc:sldMk cId="3176534913" sldId="256"/>
        </pc:sldMkLst>
        <pc:spChg chg="mod">
          <ac:chgData name="Jonathan Christopher . R" userId="1ecceae9d2aa1dc2" providerId="LiveId" clId="{36CE7577-7E3F-4CE4-B154-986639A2FBE9}" dt="2025-08-16T17:28:22.840" v="30" actId="27636"/>
          <ac:spMkLst>
            <pc:docMk/>
            <pc:sldMk cId="3176534913" sldId="256"/>
            <ac:spMk id="2" creationId="{9E25E985-F0EB-401F-D340-405F2FBD7595}"/>
          </ac:spMkLst>
        </pc:spChg>
        <pc:spChg chg="mod">
          <ac:chgData name="Jonathan Christopher . R" userId="1ecceae9d2aa1dc2" providerId="LiveId" clId="{36CE7577-7E3F-4CE4-B154-986639A2FBE9}" dt="2025-08-16T17:29:31.905" v="79" actId="20577"/>
          <ac:spMkLst>
            <pc:docMk/>
            <pc:sldMk cId="3176534913" sldId="256"/>
            <ac:spMk id="3" creationId="{26A8A626-6467-46C4-8F00-56D5598731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9244F-16A2-4C6B-8472-DB258470892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F4399-4208-4264-B025-CC4E5A71B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5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F4399-4208-4264-B025-CC4E5A71B1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8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4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3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christopherr.ece2024@citchennai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mohanarajanm.ece2024@citchennai.net" TargetMode="External"/><Relationship Id="rId4" Type="http://schemas.openxmlformats.org/officeDocument/2006/relationships/hyperlink" Target="mailto:lokeshkarthikeyan.ece2024@citchennai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E985-F0EB-401F-D340-405F2FBD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14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200" dirty="0"/>
              <a:t>     </a:t>
            </a:r>
            <a:r>
              <a:rPr lang="en-US" sz="3200" dirty="0" err="1"/>
              <a:t>Digigreen</a:t>
            </a:r>
            <a:r>
              <a:rPr lang="en-US" sz="3200" dirty="0"/>
              <a:t> Hiring Challenge – 2025</a:t>
            </a:r>
            <a:br>
              <a:rPr lang="en-US" sz="3200" dirty="0"/>
            </a:br>
            <a:r>
              <a:rPr lang="en-US" sz="3200" dirty="0" err="1"/>
              <a:t>Digigreen</a:t>
            </a:r>
            <a:r>
              <a:rPr lang="en-US" sz="3200" dirty="0"/>
              <a:t> Recycling Pvt Ltd 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A626-6467-46C4-8F00-56D559873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868" y="1708221"/>
            <a:ext cx="10791930" cy="4970392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IN" sz="3400" b="1" dirty="0"/>
              <a:t>Problem Statement proposal on </a:t>
            </a:r>
            <a:endParaRPr lang="en-IN" sz="3400" dirty="0"/>
          </a:p>
          <a:p>
            <a:r>
              <a:rPr lang="en-IN" sz="2900" b="1" dirty="0">
                <a:solidFill>
                  <a:schemeClr val="accent2"/>
                </a:solidFill>
              </a:rPr>
              <a:t> </a:t>
            </a:r>
            <a:r>
              <a:rPr lang="en-IN" sz="3400" b="1" dirty="0">
                <a:solidFill>
                  <a:schemeClr val="accent2"/>
                </a:solidFill>
              </a:rPr>
              <a:t>“</a:t>
            </a:r>
            <a:r>
              <a:rPr lang="en-IN" sz="3400" b="1" dirty="0">
                <a:solidFill>
                  <a:schemeClr val="accent2"/>
                </a:solidFill>
                <a:ea typeface="+mn-lt"/>
                <a:cs typeface="+mn-lt"/>
              </a:rPr>
              <a:t>Helping farmers detect crop diseases early and get actionable guidance using AI"</a:t>
            </a:r>
            <a:endParaRPr lang="en-IN" sz="3400" b="1" dirty="0">
              <a:solidFill>
                <a:schemeClr val="accent2"/>
              </a:solidFill>
            </a:endParaRPr>
          </a:p>
          <a:p>
            <a:endParaRPr lang="en-IN" sz="2900" b="1" dirty="0">
              <a:solidFill>
                <a:schemeClr val="accent6"/>
              </a:solidFill>
            </a:endParaRPr>
          </a:p>
          <a:p>
            <a:r>
              <a:rPr lang="en-IN" sz="2900" b="1" dirty="0"/>
              <a:t>Title of problem Statement</a:t>
            </a:r>
            <a:endParaRPr lang="en-IN" sz="2900" dirty="0">
              <a:solidFill>
                <a:srgbClr val="000000"/>
              </a:solidFill>
            </a:endParaRPr>
          </a:p>
          <a:p>
            <a:r>
              <a:rPr lang="en-IN" sz="2900" b="1" dirty="0">
                <a:solidFill>
                  <a:schemeClr val="accent6"/>
                </a:solidFill>
              </a:rPr>
              <a:t>"</a:t>
            </a:r>
            <a:r>
              <a:rPr lang="en-IN" sz="2900" b="1" dirty="0">
                <a:solidFill>
                  <a:schemeClr val="accent2"/>
                </a:solidFill>
              </a:rPr>
              <a:t>AgriTech for Sustainable Farming</a:t>
            </a:r>
            <a:r>
              <a:rPr lang="en-IN" sz="2900" b="1" dirty="0">
                <a:solidFill>
                  <a:schemeClr val="accent6"/>
                </a:solidFill>
              </a:rPr>
              <a:t>"</a:t>
            </a:r>
          </a:p>
          <a:p>
            <a:endParaRPr lang="en-IN" sz="2900" b="1" dirty="0"/>
          </a:p>
          <a:p>
            <a:r>
              <a:rPr lang="en-IN" sz="2900" b="1" dirty="0"/>
              <a:t>  College name </a:t>
            </a:r>
            <a:endParaRPr lang="en-IN" sz="2900" dirty="0"/>
          </a:p>
          <a:p>
            <a:r>
              <a:rPr lang="en-IN" sz="2900" b="1" dirty="0"/>
              <a:t>      </a:t>
            </a:r>
            <a:r>
              <a:rPr lang="en-IN" sz="2900" b="1" dirty="0">
                <a:solidFill>
                  <a:schemeClr val="accent2"/>
                </a:solidFill>
              </a:rPr>
              <a:t>Chennai Institute Of Technology</a:t>
            </a:r>
          </a:p>
          <a:p>
            <a:endParaRPr lang="en-IN" sz="2900" b="1" dirty="0">
              <a:solidFill>
                <a:schemeClr val="accent6"/>
              </a:solidFill>
            </a:endParaRPr>
          </a:p>
          <a:p>
            <a:r>
              <a:rPr lang="en-IN" sz="2900" b="1" dirty="0"/>
              <a:t>Team Name</a:t>
            </a:r>
            <a:br>
              <a:rPr lang="en-IN" sz="2900" dirty="0">
                <a:solidFill>
                  <a:schemeClr val="accent6"/>
                </a:solidFill>
              </a:rPr>
            </a:br>
            <a:endParaRPr lang="en-IN" sz="2900" dirty="0">
              <a:solidFill>
                <a:schemeClr val="accent6"/>
              </a:solidFill>
            </a:endParaRPr>
          </a:p>
          <a:p>
            <a:r>
              <a:rPr lang="en-IN" sz="2900" b="1" dirty="0">
                <a:solidFill>
                  <a:schemeClr val="accent2"/>
                </a:solidFill>
              </a:rPr>
              <a:t>Team </a:t>
            </a:r>
            <a:r>
              <a:rPr lang="en-IN" sz="2900" b="1" err="1">
                <a:solidFill>
                  <a:schemeClr val="accent2"/>
                </a:solidFill>
              </a:rPr>
              <a:t>AInstein</a:t>
            </a:r>
            <a:endParaRPr lang="en-IN" sz="2900" b="1">
              <a:solidFill>
                <a:schemeClr val="accent2"/>
              </a:solidFill>
            </a:endParaRPr>
          </a:p>
          <a:p>
            <a:endParaRPr lang="en-IN" sz="2900" b="1" dirty="0">
              <a:solidFill>
                <a:schemeClr val="accent6"/>
              </a:solidFill>
            </a:endParaRPr>
          </a:p>
          <a:p>
            <a:r>
              <a:rPr lang="en-IN" sz="2900" b="1" dirty="0"/>
              <a:t>  Team Members</a:t>
            </a:r>
          </a:p>
          <a:p>
            <a:r>
              <a:rPr lang="en-IN" sz="2900" b="1" dirty="0">
                <a:solidFill>
                  <a:schemeClr val="accent2"/>
                </a:solidFill>
              </a:rPr>
              <a:t>Jonathan Christopher R – </a:t>
            </a:r>
            <a:r>
              <a:rPr lang="en-IN" sz="29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jonathanchristopherr.ece2024@citchennai.net</a:t>
            </a:r>
            <a:r>
              <a:rPr lang="en-IN" sz="2900" b="1" dirty="0">
                <a:solidFill>
                  <a:schemeClr val="accent2"/>
                </a:solidFill>
              </a:rPr>
              <a:t>  (9840092807) [Team Lead]</a:t>
            </a:r>
          </a:p>
          <a:p>
            <a:r>
              <a:rPr lang="en-IN" sz="2900" b="1" dirty="0">
                <a:solidFill>
                  <a:schemeClr val="accent2"/>
                </a:solidFill>
              </a:rPr>
              <a:t>Lokesh Karthikeyan- </a:t>
            </a:r>
            <a:r>
              <a:rPr lang="en-IN" sz="2900" b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lokeshkarthikeyan.ece2024@citchennai.net</a:t>
            </a:r>
            <a:r>
              <a:rPr lang="en-IN" sz="2900" b="1" dirty="0">
                <a:solidFill>
                  <a:schemeClr val="accent2"/>
                </a:solidFill>
              </a:rPr>
              <a:t>  (6381982531) [Member]</a:t>
            </a:r>
          </a:p>
          <a:p>
            <a:r>
              <a:rPr lang="en-IN" sz="2900" b="1" err="1">
                <a:solidFill>
                  <a:schemeClr val="accent2"/>
                </a:solidFill>
              </a:rPr>
              <a:t>Mohanarajan</a:t>
            </a:r>
            <a:r>
              <a:rPr lang="en-IN" sz="2900" b="1" dirty="0">
                <a:solidFill>
                  <a:schemeClr val="accent2"/>
                </a:solidFill>
              </a:rPr>
              <a:t> M- </a:t>
            </a:r>
            <a:r>
              <a:rPr lang="en-IN" sz="2900" b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mohanarajanm.ece2024@citchennai.net</a:t>
            </a:r>
            <a:r>
              <a:rPr lang="en-IN" sz="2900" b="1" dirty="0">
                <a:solidFill>
                  <a:schemeClr val="accent2"/>
                </a:solidFill>
              </a:rPr>
              <a:t> (9566225928) [Member]</a:t>
            </a:r>
            <a:br>
              <a:rPr lang="en-IN" sz="2900" b="1" dirty="0">
                <a:solidFill>
                  <a:schemeClr val="accent2"/>
                </a:solidFill>
              </a:rPr>
            </a:br>
            <a:endParaRPr lang="en-IN" sz="2900" b="1" dirty="0">
              <a:solidFill>
                <a:schemeClr val="accent6"/>
              </a:solidFill>
            </a:endParaRPr>
          </a:p>
          <a:p>
            <a:endParaRPr lang="en-IN" b="1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  <p:pic>
        <p:nvPicPr>
          <p:cNvPr id="4" name="Picture 3" descr="Digigreen Recycling Pvt. Ltd. logo">
            <a:extLst>
              <a:ext uri="{FF2B5EF4-FFF2-40B4-BE49-F238E27FC236}">
                <a16:creationId xmlns:a16="http://schemas.microsoft.com/office/drawing/2014/main" id="{601F70F2-61C9-11D9-EBE1-C3ED21E18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811" y="-829"/>
            <a:ext cx="866914" cy="8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A66-7C03-E8FC-623F-363955F0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8" y="35507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/>
              <a:t>Problem Context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6351F6-0B7A-C9C6-5E03-F8F936BF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537398"/>
            <a:ext cx="10515599" cy="4800339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Farmers in rural India face climate variability, scattered data, and low awareness of schemes, leading to poor decision-making and crop losses.</a:t>
            </a:r>
          </a:p>
          <a:p>
            <a:br>
              <a:rPr lang="en-US" sz="4500" dirty="0"/>
            </a:br>
            <a:r>
              <a:rPr lang="en-US" sz="4500" dirty="0"/>
              <a:t>Limited connectivity and language barriers make existing digital tools inaccessible.</a:t>
            </a:r>
            <a:br>
              <a:rPr lang="en-US" sz="4500" dirty="0"/>
            </a:br>
            <a:endParaRPr lang="en-US" sz="4500" dirty="0"/>
          </a:p>
          <a:p>
            <a:r>
              <a:rPr lang="en-US" sz="4500" dirty="0"/>
              <a:t>There is a need for a personalized, AI-driven assistant that delivers real-time, localized, and farmer-friendly guidance to enable sustainable agriculture.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b="1" dirty="0"/>
              <a:t>Key Challenges Identified:</a:t>
            </a:r>
          </a:p>
          <a:p>
            <a:pPr marL="0" indent="0">
              <a:buNone/>
            </a:pPr>
            <a:endParaRPr lang="en-IN" sz="4400" dirty="0"/>
          </a:p>
          <a:p>
            <a:r>
              <a:rPr lang="en-IN" sz="4400" dirty="0"/>
              <a:t> Data Overload and Fragmentation</a:t>
            </a:r>
          </a:p>
          <a:p>
            <a:r>
              <a:rPr lang="en-IN" sz="4400" dirty="0"/>
              <a:t> Lack of Personalized Recommendations</a:t>
            </a:r>
          </a:p>
          <a:p>
            <a:r>
              <a:rPr lang="en-IN" sz="4400" dirty="0"/>
              <a:t> Limited Access to Markets</a:t>
            </a:r>
          </a:p>
          <a:p>
            <a:r>
              <a:rPr lang="en-IN" sz="4400" dirty="0"/>
              <a:t> Inefficient Use of Resources</a:t>
            </a:r>
          </a:p>
          <a:p>
            <a:r>
              <a:rPr lang="en-IN" sz="4400" dirty="0"/>
              <a:t>Language and Literacy Barriers</a:t>
            </a:r>
          </a:p>
          <a:p>
            <a:r>
              <a:rPr lang="en-IN" sz="4400" dirty="0"/>
              <a:t>Low Awareness of Government Schemes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7098B-4AEA-5605-E425-744AF2D186B5}"/>
              </a:ext>
            </a:extLst>
          </p:cNvPr>
          <p:cNvSpPr txBox="1"/>
          <p:nvPr/>
        </p:nvSpPr>
        <p:spPr>
          <a:xfrm>
            <a:off x="611144" y="130818"/>
            <a:ext cx="6949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16610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EE5C-DAD7-D5BA-BC8E-A75E00E7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5" y="-3333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dirty="0"/>
              <a:t>Proposed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B5FC0-8FCF-2E92-AFCB-ECCF901AB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606" y="422368"/>
            <a:ext cx="11505363" cy="344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/>
              <a:t>Data Collection</a:t>
            </a:r>
            <a:r>
              <a:rPr lang="en-IN" sz="1600" dirty="0"/>
              <a:t> – Crop disease images (</a:t>
            </a:r>
            <a:r>
              <a:rPr lang="en-IN" sz="1600" err="1"/>
              <a:t>PlantVillage</a:t>
            </a:r>
            <a:r>
              <a:rPr lang="en-IN" sz="1600" dirty="0"/>
              <a:t>, ICAR, farmer uploads) + supplementary data (weather, crop stage, location).</a:t>
            </a:r>
          </a:p>
          <a:p>
            <a:r>
              <a:rPr lang="en-IN" sz="1600" b="1" dirty="0"/>
              <a:t>Model Training</a:t>
            </a:r>
            <a:r>
              <a:rPr lang="en-IN" sz="1600" dirty="0"/>
              <a:t> – Preprocess &amp; augment images, balance dataset; train CNNs (ResNet, </a:t>
            </a:r>
            <a:r>
              <a:rPr lang="en-IN" sz="1600" err="1"/>
              <a:t>EfficientNet</a:t>
            </a:r>
            <a:r>
              <a:rPr lang="en-IN" sz="1600" dirty="0"/>
              <a:t>, MobileNet) or YOLOv8; optimize with </a:t>
            </a:r>
            <a:r>
              <a:rPr lang="en-IN" sz="1600" err="1"/>
              <a:t>TFLite</a:t>
            </a:r>
            <a:r>
              <a:rPr lang="en-IN" sz="1600" dirty="0"/>
              <a:t>/ONNX for mobile use.</a:t>
            </a:r>
          </a:p>
          <a:p>
            <a:r>
              <a:rPr lang="en-IN" sz="1600" b="1" dirty="0"/>
              <a:t>Detection Pipeline</a:t>
            </a:r>
            <a:r>
              <a:rPr lang="en-IN" sz="1600" dirty="0"/>
              <a:t> – Farmers upload/capture images; AI runs offline/online; fallback to NLP-based symptom input if images unclear.</a:t>
            </a:r>
          </a:p>
          <a:p>
            <a:r>
              <a:rPr lang="en-IN" sz="1600" b="1" dirty="0"/>
              <a:t>Advisory Generation</a:t>
            </a:r>
            <a:r>
              <a:rPr lang="en-IN" sz="1600" dirty="0"/>
              <a:t> – Provide tailored organic/chemical treatments, dosage, preventive measures; adjust advice by crop stage, weather, and farm size.</a:t>
            </a:r>
          </a:p>
          <a:p>
            <a:r>
              <a:rPr lang="en-IN" sz="1600" b="1" dirty="0"/>
              <a:t>Communication Layer</a:t>
            </a:r>
            <a:r>
              <a:rPr lang="en-IN" sz="1600" dirty="0"/>
              <a:t> – Deliver advice via regional voice, text + images, SMS/alerts; push community notifications for nearby outbreaks.</a:t>
            </a:r>
          </a:p>
          <a:p>
            <a:r>
              <a:rPr lang="en-IN" sz="1600" b="1" dirty="0"/>
              <a:t>Feedback Loop</a:t>
            </a:r>
            <a:r>
              <a:rPr lang="en-IN" sz="1600" dirty="0"/>
              <a:t> – Farmers rate recommendations; system retrains continuously for improved accuracy.</a:t>
            </a:r>
          </a:p>
          <a:p>
            <a:pPr marL="0" marR="0" lv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C1244-BE98-6426-517B-639755E45FE3}"/>
              </a:ext>
            </a:extLst>
          </p:cNvPr>
          <p:cNvSpPr txBox="1"/>
          <p:nvPr/>
        </p:nvSpPr>
        <p:spPr>
          <a:xfrm>
            <a:off x="4762" y="3588543"/>
            <a:ext cx="4702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Block Diagram</a:t>
            </a:r>
          </a:p>
        </p:txBody>
      </p:sp>
      <p:pic>
        <p:nvPicPr>
          <p:cNvPr id="6" name="Content Placeholder 4" descr="A diagram of a fire base&#10;&#10;AI-generated content may be incorrect.">
            <a:extLst>
              <a:ext uri="{FF2B5EF4-FFF2-40B4-BE49-F238E27FC236}">
                <a16:creationId xmlns:a16="http://schemas.microsoft.com/office/drawing/2014/main" id="{4365197A-A8F2-5A03-16C8-35661F27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56" y="3590830"/>
            <a:ext cx="5591593" cy="32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A6FC-55C1-ECE5-3914-D824367F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C226-E7D1-F417-52D2-15E5BCDF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93BEBD-5EF4-05BB-C8AB-CC3FEBB3A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30787"/>
              </p:ext>
            </p:extLst>
          </p:nvPr>
        </p:nvGraphicFramePr>
        <p:xfrm>
          <a:off x="299356" y="1670591"/>
          <a:ext cx="9684183" cy="46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29729" imgH="3182788" progId="Word.Document.12">
                  <p:embed/>
                </p:oleObj>
              </mc:Choice>
              <mc:Fallback>
                <p:oleObj name="Document" r:id="rId2" imgW="6629729" imgH="31827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93BEBD-5EF4-05BB-C8AB-CC3FEBB3A5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9356" y="1670591"/>
                        <a:ext cx="9684183" cy="464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2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C056F53-401D-6812-2C25-C29DD7F8F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559" y="304857"/>
            <a:ext cx="12458860" cy="78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Impact: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Empowers farmers with </a:t>
            </a:r>
            <a:r>
              <a:rPr lang="en-US" sz="1800" b="1" dirty="0">
                <a:ea typeface="+mn-lt"/>
                <a:cs typeface="+mn-lt"/>
              </a:rPr>
              <a:t>real-time crop disease detection</a:t>
            </a:r>
            <a:r>
              <a:rPr lang="en-US" sz="1800" dirty="0">
                <a:ea typeface="+mn-lt"/>
                <a:cs typeface="+mn-lt"/>
              </a:rPr>
              <a:t> using simple image input and audio guidance.</a:t>
            </a:r>
            <a:endParaRPr lang="en-US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Enhances </a:t>
            </a:r>
            <a:r>
              <a:rPr lang="en-US" sz="1800" b="1" dirty="0">
                <a:ea typeface="+mn-lt"/>
                <a:cs typeface="+mn-lt"/>
              </a:rPr>
              <a:t>agricultural productivity</a:t>
            </a:r>
            <a:r>
              <a:rPr lang="en-US" sz="1800" dirty="0">
                <a:ea typeface="+mn-lt"/>
                <a:cs typeface="+mn-lt"/>
              </a:rPr>
              <a:t> by enabling timely action against pests/diseases.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Reduces dependency on external experts, fostering </a:t>
            </a:r>
            <a:r>
              <a:rPr lang="en-US" sz="1800" b="1" dirty="0">
                <a:ea typeface="+mn-lt"/>
                <a:cs typeface="+mn-lt"/>
              </a:rPr>
              <a:t>self-reliance among farmers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Promotes </a:t>
            </a:r>
            <a:r>
              <a:rPr lang="en-US" sz="1800" b="1" dirty="0">
                <a:ea typeface="+mn-lt"/>
                <a:cs typeface="+mn-lt"/>
              </a:rPr>
              <a:t>food security</a:t>
            </a:r>
            <a:r>
              <a:rPr lang="en-US" sz="1800" dirty="0">
                <a:ea typeface="+mn-lt"/>
                <a:cs typeface="+mn-lt"/>
              </a:rPr>
              <a:t> and contributes to </a:t>
            </a:r>
            <a:r>
              <a:rPr lang="en-US" sz="1800" b="1" dirty="0">
                <a:ea typeface="+mn-lt"/>
                <a:cs typeface="+mn-lt"/>
              </a:rPr>
              <a:t>sustainable farming practices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Scalability:</a:t>
            </a:r>
          </a:p>
          <a:p>
            <a:pPr marL="285750" indent="-285750"/>
            <a:r>
              <a:rPr lang="en-US" sz="1800" dirty="0">
                <a:ea typeface="+mn-lt"/>
                <a:cs typeface="+mn-lt"/>
              </a:rPr>
              <a:t>Designed as a </a:t>
            </a:r>
            <a:r>
              <a:rPr lang="en-US" sz="1800" b="1" dirty="0">
                <a:ea typeface="+mn-lt"/>
                <a:cs typeface="+mn-lt"/>
              </a:rPr>
              <a:t>mobile-first solution</a:t>
            </a:r>
            <a:r>
              <a:rPr lang="en-US" sz="1800" dirty="0">
                <a:ea typeface="+mn-lt"/>
                <a:cs typeface="+mn-lt"/>
              </a:rPr>
              <a:t>, easily deployable across rural regions with smartphones.</a:t>
            </a:r>
            <a:endParaRPr lang="en-US" sz="1800" dirty="0">
              <a:latin typeface="Aptos"/>
              <a:cs typeface="Arial"/>
            </a:endParaRPr>
          </a:p>
          <a:p>
            <a:r>
              <a:rPr lang="en-US" sz="1800" dirty="0">
                <a:ea typeface="+mn-lt"/>
                <a:cs typeface="+mn-lt"/>
              </a:rPr>
              <a:t>Can scale to include </a:t>
            </a:r>
            <a:r>
              <a:rPr lang="en-US" sz="1800" b="1" dirty="0">
                <a:ea typeface="+mn-lt"/>
                <a:cs typeface="+mn-lt"/>
              </a:rPr>
              <a:t>multiple languages</a:t>
            </a:r>
            <a:r>
              <a:rPr lang="en-US" sz="1800" dirty="0">
                <a:ea typeface="+mn-lt"/>
                <a:cs typeface="+mn-lt"/>
              </a:rPr>
              <a:t> , widening accessibility.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Model can be extended to detect </a:t>
            </a:r>
            <a:r>
              <a:rPr lang="en-US" sz="1800" b="1" dirty="0">
                <a:ea typeface="+mn-lt"/>
                <a:cs typeface="+mn-lt"/>
              </a:rPr>
              <a:t>more crops, diseases, and soil health conditions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Integration with</a:t>
            </a:r>
            <a:r>
              <a:rPr lang="en-US" sz="1800" b="1" dirty="0">
                <a:ea typeface="+mn-lt"/>
                <a:cs typeface="+mn-lt"/>
              </a:rPr>
              <a:t> IoT sensors</a:t>
            </a:r>
            <a:r>
              <a:rPr lang="en-US" sz="1800" dirty="0">
                <a:ea typeface="+mn-lt"/>
                <a:cs typeface="+mn-lt"/>
              </a:rPr>
              <a:t>,</a:t>
            </a:r>
            <a:r>
              <a:rPr lang="en-US" sz="1800" b="1" dirty="0">
                <a:ea typeface="+mn-lt"/>
                <a:cs typeface="+mn-lt"/>
              </a:rPr>
              <a:t> weather data, and market insights</a:t>
            </a:r>
            <a:r>
              <a:rPr lang="en-US" sz="1800" dirty="0">
                <a:ea typeface="+mn-lt"/>
                <a:cs typeface="+mn-lt"/>
              </a:rPr>
              <a:t> can expand its functionality for larger-scale use.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Potential for partnerships with </a:t>
            </a:r>
            <a:r>
              <a:rPr lang="en-US" sz="1800" b="1" dirty="0">
                <a:ea typeface="+mn-lt"/>
                <a:cs typeface="+mn-lt"/>
              </a:rPr>
              <a:t>government schemes, </a:t>
            </a:r>
            <a:r>
              <a:rPr lang="en-US" sz="1800" b="1" dirty="0" err="1">
                <a:ea typeface="+mn-lt"/>
                <a:cs typeface="+mn-lt"/>
              </a:rPr>
              <a:t>agri</a:t>
            </a:r>
            <a:r>
              <a:rPr lang="en-US" sz="1800" b="1" dirty="0">
                <a:ea typeface="+mn-lt"/>
                <a:cs typeface="+mn-lt"/>
              </a:rPr>
              <a:t>-cooperatives, and NGOs</a:t>
            </a:r>
            <a:r>
              <a:rPr lang="en-US" sz="1800" dirty="0">
                <a:ea typeface="+mn-lt"/>
                <a:cs typeface="+mn-lt"/>
              </a:rPr>
              <a:t> for mass adoption.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latin typeface="Aptos"/>
                <a:cs typeface="Arial"/>
              </a:rPr>
              <a:t>Final Thoughts:</a:t>
            </a:r>
          </a:p>
          <a:p>
            <a:r>
              <a:rPr lang="en-US" sz="1800" dirty="0" err="1">
                <a:latin typeface="Aptos"/>
                <a:cs typeface="Arial"/>
              </a:rPr>
              <a:t>AgroMind</a:t>
            </a:r>
            <a:r>
              <a:rPr lang="en-US" sz="1800" dirty="0">
                <a:ea typeface="+mn-lt"/>
                <a:cs typeface="+mn-lt"/>
              </a:rPr>
              <a:t> bridges the gap between </a:t>
            </a:r>
            <a:r>
              <a:rPr lang="en-US" sz="1800" b="1" dirty="0">
                <a:ea typeface="+mn-lt"/>
                <a:cs typeface="+mn-lt"/>
              </a:rPr>
              <a:t>cutting-edge AI technology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grassroots agricultural needs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>
              <a:latin typeface="Aptos"/>
              <a:cs typeface="Arial"/>
            </a:endParaRPr>
          </a:p>
          <a:p>
            <a:r>
              <a:rPr lang="en-US" sz="1800" dirty="0">
                <a:ea typeface="+mn-lt"/>
                <a:cs typeface="+mn-lt"/>
              </a:rPr>
              <a:t>With a farmer-centric design, it aligns strongly with </a:t>
            </a:r>
            <a:r>
              <a:rPr lang="en-US" sz="1800" b="1" dirty="0">
                <a:ea typeface="+mn-lt"/>
                <a:cs typeface="+mn-lt"/>
              </a:rPr>
              <a:t>sustainability goals (SDGs 2, 9, and 12)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By combining </a:t>
            </a:r>
            <a:r>
              <a:rPr lang="en-US" sz="1800" b="1" dirty="0">
                <a:ea typeface="+mn-lt"/>
                <a:cs typeface="+mn-lt"/>
              </a:rPr>
              <a:t>simplicity, accessibility, and technological innovation</a:t>
            </a:r>
            <a:r>
              <a:rPr lang="en-US" sz="1800" dirty="0">
                <a:ea typeface="+mn-lt"/>
                <a:cs typeface="+mn-lt"/>
              </a:rPr>
              <a:t>, this solution can transform rural farming practices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The project is not just a tool for detection but a </a:t>
            </a:r>
            <a:r>
              <a:rPr lang="en-US" sz="1800" b="1" dirty="0">
                <a:ea typeface="+mn-lt"/>
                <a:cs typeface="+mn-lt"/>
              </a:rPr>
              <a:t>step toward digital agriculture transformation</a:t>
            </a:r>
            <a:r>
              <a:rPr lang="en-US" sz="1800" dirty="0">
                <a:ea typeface="+mn-lt"/>
                <a:cs typeface="+mn-lt"/>
              </a:rPr>
              <a:t> in India and beyond.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latin typeface="Aptos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ptos"/>
              <a:cs typeface="Arial"/>
            </a:endParaRPr>
          </a:p>
          <a:p>
            <a:pPr>
              <a:buFont typeface="Arial"/>
              <a:buChar char="•"/>
            </a:pPr>
            <a:endParaRPr lang="en-US" sz="1800" dirty="0">
              <a:latin typeface="Aptos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ptos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7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480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Digigreen Hiring Challenge – 2025 Digigreen Recycling Pvt Ltd  </vt:lpstr>
      <vt:lpstr>Problem Context</vt:lpstr>
      <vt:lpstr>Proposed Solution</vt:lpstr>
      <vt:lpstr>Tech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Christopher . R</dc:creator>
  <cp:lastModifiedBy>Jonathan Christopher . R</cp:lastModifiedBy>
  <cp:revision>182</cp:revision>
  <dcterms:created xsi:type="dcterms:W3CDTF">2025-08-16T16:02:48Z</dcterms:created>
  <dcterms:modified xsi:type="dcterms:W3CDTF">2025-08-31T07:43:11Z</dcterms:modified>
</cp:coreProperties>
</file>