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D12C7-2BED-4C46-ACB9-03A60E9CD7C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ACD7-18AC-4390-B729-0E5A80B0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fld id="{2657E4FA-52A5-49FA-8584-1393746459F8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8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3.png"/><Relationship Id="rId2" Type="http://schemas.microsoft.com/office/2007/relationships/media" Target="../media/media1.m4a"/><Relationship Id="rId1" Type="http://schemas.openxmlformats.org/officeDocument/2006/relationships/video" Target="https://www.youtube.com/embed/ZV1Bl6uf6Ic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4977617" y="1663635"/>
            <a:ext cx="2236763" cy="852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697435"/>
            <a:ext cx="9144000" cy="7727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 i="0" baseline="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Enhancing Digital Government and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1630947"/>
            <a:ext cx="9144000" cy="4007756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71A6A80-7B9B-4B41-ABEB-CF3CD989DBA9}" type="datetime1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Page 1</a:t>
            </a:r>
            <a:endParaRPr lang="en-US" dirty="0"/>
          </a:p>
        </p:txBody>
      </p:sp>
      <p:pic>
        <p:nvPicPr>
          <p:cNvPr id="9" name="Picture 8" descr="Mawlana Bhashani Science and Technology University Logo PNG Vector (SVG ...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1537519"/>
            <a:ext cx="1511300" cy="1004888"/>
          </a:xfrm>
          <a:prstGeom prst="rect">
            <a:avLst/>
          </a:prstGeom>
        </p:spPr>
      </p:pic>
      <p:sp>
        <p:nvSpPr>
          <p:cNvPr id="10" name="Flowchart: Terminator 9"/>
          <p:cNvSpPr/>
          <p:nvPr userDrawn="1"/>
        </p:nvSpPr>
        <p:spPr>
          <a:xfrm>
            <a:off x="7734299" y="1715940"/>
            <a:ext cx="2844800" cy="8897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Dept.</a:t>
            </a:r>
            <a:r>
              <a:rPr lang="en-US" sz="3200" baseline="0" dirty="0" smtClean="0">
                <a:solidFill>
                  <a:srgbClr val="FFFF00"/>
                </a:solidFill>
              </a:rPr>
              <a:t> of Statistics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11" name="ZV1Bl6uf6Ic"/>
          <p:cNvPicPr>
            <a:picLocks noRot="1" noChangeAspect="1"/>
          </p:cNvPicPr>
          <p:nvPr userDrawn="1"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29973" y="3385360"/>
            <a:ext cx="4120661" cy="1260732"/>
          </a:xfrm>
          <a:prstGeom prst="rect">
            <a:avLst/>
          </a:prstGeom>
        </p:spPr>
      </p:pic>
      <p:sp>
        <p:nvSpPr>
          <p:cNvPr id="14" name="Right Arrow 13"/>
          <p:cNvSpPr/>
          <p:nvPr userDrawn="1"/>
        </p:nvSpPr>
        <p:spPr>
          <a:xfrm>
            <a:off x="1523998" y="4731085"/>
            <a:ext cx="9255369" cy="992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My </a:t>
            </a:r>
            <a:r>
              <a:rPr lang="en-US" sz="2800" dirty="0" err="1" smtClean="0">
                <a:solidFill>
                  <a:schemeClr val="tx1"/>
                </a:solidFill>
              </a:rPr>
              <a:t>github</a:t>
            </a:r>
            <a:r>
              <a:rPr lang="en-US" sz="2800" dirty="0" smtClean="0">
                <a:solidFill>
                  <a:schemeClr val="tx1"/>
                </a:solidFill>
              </a:rPr>
              <a:t> account</a:t>
            </a:r>
            <a:r>
              <a:rPr lang="en-US" sz="2800" baseline="0" dirty="0" smtClean="0">
                <a:solidFill>
                  <a:schemeClr val="tx1"/>
                </a:solidFill>
              </a:rPr>
              <a:t> link:-     </a:t>
            </a:r>
            <a:r>
              <a:rPr lang="en-US" sz="2800" dirty="0" smtClean="0">
                <a:solidFill>
                  <a:schemeClr val="tx1"/>
                </a:solidFill>
              </a:rPr>
              <a:t>https://github.com/jonaed30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" name="Recorded Sound">
            <a:hlinkClick r:id="" action="ppaction://media"/>
          </p:cNvPr>
          <p:cNvPicPr>
            <a:picLocks noChangeAspect="1"/>
          </p:cNvPicPr>
          <p:nvPr userDrawn="1"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85537" y="3454231"/>
            <a:ext cx="2076157" cy="9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53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6401" y="328613"/>
            <a:ext cx="11377247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515AAE-389A-46F1-B9E8-6AE34591E406}" type="datetime1">
              <a:rPr lang="en-US"/>
              <a:pPr>
                <a:defRPr/>
              </a:pPr>
              <a:t>12/18/2024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4CCF0-14CD-45B3-9069-F1B087EA5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1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FDA9D-BEE6-45F1-A452-351E1A598682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2C52-7281-4EE3-9B45-195FEB7CC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304800"/>
            <a:ext cx="11264900" cy="1066800"/>
          </a:xfrm>
          <a:solidFill>
            <a:schemeClr val="accent1"/>
          </a:solidFill>
          <a:ln>
            <a:solidFill>
              <a:schemeClr val="accent1"/>
            </a:solidFill>
          </a:ln>
          <a:extLst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Digital Government and Economy(EDGE)</a:t>
            </a:r>
            <a:endParaRPr lang="en-US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4294967295"/>
          </p:nvPr>
        </p:nvSpPr>
        <p:spPr>
          <a:xfrm>
            <a:off x="3308350" y="3792680"/>
            <a:ext cx="5562600" cy="1447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ctr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 Roll No: ST 17030</a:t>
            </a:r>
          </a:p>
          <a:p>
            <a:pPr marL="0" indent="0" algn="ctr"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2016-2017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5240480"/>
            <a:ext cx="11264900" cy="1200150"/>
          </a:xfrm>
          <a:prstGeom prst="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Statistics </a:t>
            </a:r>
          </a:p>
          <a:p>
            <a:pPr algn="ctr"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Mawlana Bhashani Science and Technology University</a:t>
            </a:r>
          </a:p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31 December, 2024</a:t>
            </a:r>
          </a:p>
        </p:txBody>
      </p:sp>
      <p:pic>
        <p:nvPicPr>
          <p:cNvPr id="20485" name="Picture 1" descr="Description: C:\Users\Sharif\Desktop\logo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24" y="1674162"/>
            <a:ext cx="3045851" cy="18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3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73063"/>
            <a:ext cx="9144000" cy="8588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4606"/>
            <a:ext cx="9144000" cy="4432300"/>
          </a:xfrm>
        </p:spPr>
        <p:txBody>
          <a:bodyPr/>
          <a:lstStyle/>
          <a:p>
            <a:r>
              <a:rPr lang="en-US" dirty="0" smtClean="0"/>
              <a:t> 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FBDB-5116-4171-92EB-32392DAD3244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EDGE Program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43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Welcome to my Presentation Enhancing Digital Government and Economy(EDGE)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17</cp:revision>
  <dcterms:created xsi:type="dcterms:W3CDTF">2024-12-10T08:51:57Z</dcterms:created>
  <dcterms:modified xsi:type="dcterms:W3CDTF">2024-12-18T05:08:51Z</dcterms:modified>
</cp:coreProperties>
</file>