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706492-E66A-42B8-828C-1B994EE58619}" v="14" dt="2024-10-23T04:49:02.9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EMMANUEL HERNANDEZ ORTIZ" userId="45a5d3c0-2e85-4b27-a38d-906a4168e00b" providerId="ADAL" clId="{15706492-E66A-42B8-828C-1B994EE58619}"/>
    <pc:docChg chg="undo custSel modSld">
      <pc:chgData name="JONATHAN EMMANUEL HERNANDEZ ORTIZ" userId="45a5d3c0-2e85-4b27-a38d-906a4168e00b" providerId="ADAL" clId="{15706492-E66A-42B8-828C-1B994EE58619}" dt="2024-10-23T04:53:50.257" v="192" actId="11529"/>
      <pc:docMkLst>
        <pc:docMk/>
      </pc:docMkLst>
      <pc:sldChg chg="addSp delSp modSp mod">
        <pc:chgData name="JONATHAN EMMANUEL HERNANDEZ ORTIZ" userId="45a5d3c0-2e85-4b27-a38d-906a4168e00b" providerId="ADAL" clId="{15706492-E66A-42B8-828C-1B994EE58619}" dt="2024-10-23T04:53:50.257" v="192" actId="11529"/>
        <pc:sldMkLst>
          <pc:docMk/>
          <pc:sldMk cId="3216990641" sldId="256"/>
        </pc:sldMkLst>
        <pc:spChg chg="del mod">
          <ac:chgData name="JONATHAN EMMANUEL HERNANDEZ ORTIZ" userId="45a5d3c0-2e85-4b27-a38d-906a4168e00b" providerId="ADAL" clId="{15706492-E66A-42B8-828C-1B994EE58619}" dt="2024-10-23T04:41:15.791" v="14"/>
          <ac:spMkLst>
            <pc:docMk/>
            <pc:sldMk cId="3216990641" sldId="256"/>
            <ac:spMk id="16" creationId="{11C65D9A-9FA4-9738-D442-454C9A0436CC}"/>
          </ac:spMkLst>
        </pc:spChg>
        <pc:spChg chg="mod ord">
          <ac:chgData name="JONATHAN EMMANUEL HERNANDEZ ORTIZ" userId="45a5d3c0-2e85-4b27-a38d-906a4168e00b" providerId="ADAL" clId="{15706492-E66A-42B8-828C-1B994EE58619}" dt="2024-10-23T04:53:31.001" v="189" actId="1076"/>
          <ac:spMkLst>
            <pc:docMk/>
            <pc:sldMk cId="3216990641" sldId="256"/>
            <ac:spMk id="18" creationId="{A01B2BC4-2A51-76B9-50BB-B987BAD1CAF9}"/>
          </ac:spMkLst>
        </pc:spChg>
        <pc:spChg chg="del mod">
          <ac:chgData name="JONATHAN EMMANUEL HERNANDEZ ORTIZ" userId="45a5d3c0-2e85-4b27-a38d-906a4168e00b" providerId="ADAL" clId="{15706492-E66A-42B8-828C-1B994EE58619}" dt="2024-10-23T04:41:15.791" v="12"/>
          <ac:spMkLst>
            <pc:docMk/>
            <pc:sldMk cId="3216990641" sldId="256"/>
            <ac:spMk id="19" creationId="{C83F68A7-99D3-7951-DFB8-5ACE2ABDD83E}"/>
          </ac:spMkLst>
        </pc:spChg>
        <pc:spChg chg="del mod">
          <ac:chgData name="JONATHAN EMMANUEL HERNANDEZ ORTIZ" userId="45a5d3c0-2e85-4b27-a38d-906a4168e00b" providerId="ADAL" clId="{15706492-E66A-42B8-828C-1B994EE58619}" dt="2024-10-23T04:41:11.934" v="6" actId="478"/>
          <ac:spMkLst>
            <pc:docMk/>
            <pc:sldMk cId="3216990641" sldId="256"/>
            <ac:spMk id="22" creationId="{8153A185-ED17-3B59-6CA1-DB0FDF2E2EE1}"/>
          </ac:spMkLst>
        </pc:spChg>
        <pc:spChg chg="add mod">
          <ac:chgData name="JONATHAN EMMANUEL HERNANDEZ ORTIZ" userId="45a5d3c0-2e85-4b27-a38d-906a4168e00b" providerId="ADAL" clId="{15706492-E66A-42B8-828C-1B994EE58619}" dt="2024-10-23T04:41:24.018" v="16" actId="1076"/>
          <ac:spMkLst>
            <pc:docMk/>
            <pc:sldMk cId="3216990641" sldId="256"/>
            <ac:spMk id="25" creationId="{B8644C20-250E-6625-1E44-C423054F42E3}"/>
          </ac:spMkLst>
        </pc:spChg>
        <pc:spChg chg="add mod">
          <ac:chgData name="JONATHAN EMMANUEL HERNANDEZ ORTIZ" userId="45a5d3c0-2e85-4b27-a38d-906a4168e00b" providerId="ADAL" clId="{15706492-E66A-42B8-828C-1B994EE58619}" dt="2024-10-23T04:41:24.018" v="16" actId="1076"/>
          <ac:spMkLst>
            <pc:docMk/>
            <pc:sldMk cId="3216990641" sldId="256"/>
            <ac:spMk id="26" creationId="{AF011AF2-41EB-37C0-FD78-3AFC2B53DBEF}"/>
          </ac:spMkLst>
        </pc:spChg>
        <pc:spChg chg="add mod">
          <ac:chgData name="JONATHAN EMMANUEL HERNANDEZ ORTIZ" userId="45a5d3c0-2e85-4b27-a38d-906a4168e00b" providerId="ADAL" clId="{15706492-E66A-42B8-828C-1B994EE58619}" dt="2024-10-23T04:42:24.352" v="53" actId="1076"/>
          <ac:spMkLst>
            <pc:docMk/>
            <pc:sldMk cId="3216990641" sldId="256"/>
            <ac:spMk id="27" creationId="{00F25C46-1D31-37AB-B7BF-DE8EA9DCE0E5}"/>
          </ac:spMkLst>
        </pc:spChg>
        <pc:spChg chg="add mod ord">
          <ac:chgData name="JONATHAN EMMANUEL HERNANDEZ ORTIZ" userId="45a5d3c0-2e85-4b27-a38d-906a4168e00b" providerId="ADAL" clId="{15706492-E66A-42B8-828C-1B994EE58619}" dt="2024-10-23T04:53:19.751" v="186" actId="1076"/>
          <ac:spMkLst>
            <pc:docMk/>
            <pc:sldMk cId="3216990641" sldId="256"/>
            <ac:spMk id="28" creationId="{2DFC4B6C-E8B4-4CFD-D7D0-BA1E16E1E8CF}"/>
          </ac:spMkLst>
        </pc:spChg>
        <pc:spChg chg="add mod">
          <ac:chgData name="JONATHAN EMMANUEL HERNANDEZ ORTIZ" userId="45a5d3c0-2e85-4b27-a38d-906a4168e00b" providerId="ADAL" clId="{15706492-E66A-42B8-828C-1B994EE58619}" dt="2024-10-23T04:44:40.269" v="67" actId="1076"/>
          <ac:spMkLst>
            <pc:docMk/>
            <pc:sldMk cId="3216990641" sldId="256"/>
            <ac:spMk id="29" creationId="{69BDBB6D-1CF0-3AC4-B2B6-E97A0E110DA9}"/>
          </ac:spMkLst>
        </pc:spChg>
        <pc:spChg chg="add del mod">
          <ac:chgData name="JONATHAN EMMANUEL HERNANDEZ ORTIZ" userId="45a5d3c0-2e85-4b27-a38d-906a4168e00b" providerId="ADAL" clId="{15706492-E66A-42B8-828C-1B994EE58619}" dt="2024-10-23T04:44:45.222" v="68" actId="478"/>
          <ac:spMkLst>
            <pc:docMk/>
            <pc:sldMk cId="3216990641" sldId="256"/>
            <ac:spMk id="30" creationId="{8A277E84-8B61-84E2-984E-298DC4415A38}"/>
          </ac:spMkLst>
        </pc:spChg>
        <pc:spChg chg="add del mod">
          <ac:chgData name="JONATHAN EMMANUEL HERNANDEZ ORTIZ" userId="45a5d3c0-2e85-4b27-a38d-906a4168e00b" providerId="ADAL" clId="{15706492-E66A-42B8-828C-1B994EE58619}" dt="2024-10-23T04:44:46.574" v="69" actId="478"/>
          <ac:spMkLst>
            <pc:docMk/>
            <pc:sldMk cId="3216990641" sldId="256"/>
            <ac:spMk id="31" creationId="{04298E74-B06E-1E62-0FC8-77C1D5F11429}"/>
          </ac:spMkLst>
        </pc:spChg>
        <pc:spChg chg="add del mod">
          <ac:chgData name="JONATHAN EMMANUEL HERNANDEZ ORTIZ" userId="45a5d3c0-2e85-4b27-a38d-906a4168e00b" providerId="ADAL" clId="{15706492-E66A-42B8-828C-1B994EE58619}" dt="2024-10-23T04:44:47.645" v="70" actId="478"/>
          <ac:spMkLst>
            <pc:docMk/>
            <pc:sldMk cId="3216990641" sldId="256"/>
            <ac:spMk id="32" creationId="{61AC57D4-955A-1B5E-5C3D-350F8F019D03}"/>
          </ac:spMkLst>
        </pc:spChg>
        <pc:spChg chg="add mod">
          <ac:chgData name="JONATHAN EMMANUEL HERNANDEZ ORTIZ" userId="45a5d3c0-2e85-4b27-a38d-906a4168e00b" providerId="ADAL" clId="{15706492-E66A-42B8-828C-1B994EE58619}" dt="2024-10-23T04:45:12.206" v="90" actId="1076"/>
          <ac:spMkLst>
            <pc:docMk/>
            <pc:sldMk cId="3216990641" sldId="256"/>
            <ac:spMk id="33" creationId="{297AE4B6-49F0-4A59-A86D-A36CDDC30BB9}"/>
          </ac:spMkLst>
        </pc:spChg>
        <pc:spChg chg="add mod">
          <ac:chgData name="JONATHAN EMMANUEL HERNANDEZ ORTIZ" userId="45a5d3c0-2e85-4b27-a38d-906a4168e00b" providerId="ADAL" clId="{15706492-E66A-42B8-828C-1B994EE58619}" dt="2024-10-23T04:46:06.939" v="95" actId="208"/>
          <ac:spMkLst>
            <pc:docMk/>
            <pc:sldMk cId="3216990641" sldId="256"/>
            <ac:spMk id="34" creationId="{CA49216D-E826-EFC5-7DF4-FBD0BC716ED2}"/>
          </ac:spMkLst>
        </pc:spChg>
        <pc:spChg chg="add mod ord">
          <ac:chgData name="JONATHAN EMMANUEL HERNANDEZ ORTIZ" userId="45a5d3c0-2e85-4b27-a38d-906a4168e00b" providerId="ADAL" clId="{15706492-E66A-42B8-828C-1B994EE58619}" dt="2024-10-23T04:53:38.983" v="191" actId="1076"/>
          <ac:spMkLst>
            <pc:docMk/>
            <pc:sldMk cId="3216990641" sldId="256"/>
            <ac:spMk id="35" creationId="{FD876525-F6DC-DDD8-20E2-020879330B54}"/>
          </ac:spMkLst>
        </pc:spChg>
        <pc:spChg chg="add mod">
          <ac:chgData name="JONATHAN EMMANUEL HERNANDEZ ORTIZ" userId="45a5d3c0-2e85-4b27-a38d-906a4168e00b" providerId="ADAL" clId="{15706492-E66A-42B8-828C-1B994EE58619}" dt="2024-10-23T04:47:19.839" v="110" actId="1076"/>
          <ac:spMkLst>
            <pc:docMk/>
            <pc:sldMk cId="3216990641" sldId="256"/>
            <ac:spMk id="36" creationId="{75CDB863-0BF0-C097-90BD-F2B0DFEFA9E2}"/>
          </ac:spMkLst>
        </pc:spChg>
        <pc:spChg chg="add mod ord">
          <ac:chgData name="JONATHAN EMMANUEL HERNANDEZ ORTIZ" userId="45a5d3c0-2e85-4b27-a38d-906a4168e00b" providerId="ADAL" clId="{15706492-E66A-42B8-828C-1B994EE58619}" dt="2024-10-23T04:53:19.751" v="186" actId="1076"/>
          <ac:spMkLst>
            <pc:docMk/>
            <pc:sldMk cId="3216990641" sldId="256"/>
            <ac:spMk id="37" creationId="{583A3310-FC11-1B1D-B0A5-C17A0B401AB2}"/>
          </ac:spMkLst>
        </pc:spChg>
        <pc:spChg chg="add mod">
          <ac:chgData name="JONATHAN EMMANUEL HERNANDEZ ORTIZ" userId="45a5d3c0-2e85-4b27-a38d-906a4168e00b" providerId="ADAL" clId="{15706492-E66A-42B8-828C-1B994EE58619}" dt="2024-10-23T04:48:04.022" v="123" actId="1076"/>
          <ac:spMkLst>
            <pc:docMk/>
            <pc:sldMk cId="3216990641" sldId="256"/>
            <ac:spMk id="38" creationId="{7E7070A1-AC10-12C7-A3E0-FB2DAEF85116}"/>
          </ac:spMkLst>
        </pc:spChg>
        <pc:spChg chg="add mod">
          <ac:chgData name="JONATHAN EMMANUEL HERNANDEZ ORTIZ" userId="45a5d3c0-2e85-4b27-a38d-906a4168e00b" providerId="ADAL" clId="{15706492-E66A-42B8-828C-1B994EE58619}" dt="2024-10-23T04:48:43.063" v="135" actId="1076"/>
          <ac:spMkLst>
            <pc:docMk/>
            <pc:sldMk cId="3216990641" sldId="256"/>
            <ac:spMk id="39" creationId="{44929B9B-0FE4-47D0-430E-9B30C35E27A1}"/>
          </ac:spMkLst>
        </pc:spChg>
        <pc:spChg chg="add mod">
          <ac:chgData name="JONATHAN EMMANUEL HERNANDEZ ORTIZ" userId="45a5d3c0-2e85-4b27-a38d-906a4168e00b" providerId="ADAL" clId="{15706492-E66A-42B8-828C-1B994EE58619}" dt="2024-10-23T04:49:27.870" v="150" actId="1076"/>
          <ac:spMkLst>
            <pc:docMk/>
            <pc:sldMk cId="3216990641" sldId="256"/>
            <ac:spMk id="40" creationId="{1787ED75-D84E-9A32-6399-4E1EA6B2B1DD}"/>
          </ac:spMkLst>
        </pc:spChg>
        <pc:picChg chg="mod ord">
          <ac:chgData name="JONATHAN EMMANUEL HERNANDEZ ORTIZ" userId="45a5d3c0-2e85-4b27-a38d-906a4168e00b" providerId="ADAL" clId="{15706492-E66A-42B8-828C-1B994EE58619}" dt="2024-10-23T04:52:55.135" v="183" actId="167"/>
          <ac:picMkLst>
            <pc:docMk/>
            <pc:sldMk cId="3216990641" sldId="256"/>
            <ac:picMk id="7" creationId="{A50FD260-C77A-EE34-1A60-B316F5064CE6}"/>
          </ac:picMkLst>
        </pc:picChg>
        <pc:cxnChg chg="add del mod">
          <ac:chgData name="JONATHAN EMMANUEL HERNANDEZ ORTIZ" userId="45a5d3c0-2e85-4b27-a38d-906a4168e00b" providerId="ADAL" clId="{15706492-E66A-42B8-828C-1B994EE58619}" dt="2024-10-23T04:51:14.783" v="165" actId="478"/>
          <ac:cxnSpMkLst>
            <pc:docMk/>
            <pc:sldMk cId="3216990641" sldId="256"/>
            <ac:cxnSpMk id="42" creationId="{1056D82A-3DA6-CFDD-A32E-3662B6AB3AC9}"/>
          </ac:cxnSpMkLst>
        </pc:cxnChg>
        <pc:cxnChg chg="add">
          <ac:chgData name="JONATHAN EMMANUEL HERNANDEZ ORTIZ" userId="45a5d3c0-2e85-4b27-a38d-906a4168e00b" providerId="ADAL" clId="{15706492-E66A-42B8-828C-1B994EE58619}" dt="2024-10-23T04:53:50.257" v="192" actId="11529"/>
          <ac:cxnSpMkLst>
            <pc:docMk/>
            <pc:sldMk cId="3216990641" sldId="256"/>
            <ac:cxnSpMk id="46" creationId="{9E149E0F-BA8C-1D3D-58E5-3C5265AEA27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1EA4B-E2DF-8E48-79FD-D27135FFB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793068-C4F2-6CEA-A645-477483CEB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11AD38-D19D-D6F8-0F9F-B0E549CD3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91AA-B965-4993-AACE-F96EEF5EE0E0}" type="datetimeFigureOut">
              <a:rPr lang="es-MX" smtClean="0"/>
              <a:t>22/10/2024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7129AD-AAE4-837E-B635-37A549210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83F1C5-0EC5-C3D9-B135-2DEC40E5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B2F5-D508-4007-A78B-F892455D88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630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2C88A-4132-09DB-6564-725A5297E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8AF1CE-EA7D-ABC9-4CDF-1A1287E0F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0C23A6-0B7F-5D07-22FE-6FA7D59B5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91AA-B965-4993-AACE-F96EEF5EE0E0}" type="datetimeFigureOut">
              <a:rPr lang="es-MX" smtClean="0"/>
              <a:t>22/10/2024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9689AA-BC2F-619F-0054-4EF2B5EC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8B3ADC-61BF-3D74-94E2-06E72850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B2F5-D508-4007-A78B-F892455D88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127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58E11D-F30C-82F5-B417-0E5164253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E739CC-4F18-EE20-5081-054476BF7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4242AB-86D3-C71B-016A-1D83DA268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91AA-B965-4993-AACE-F96EEF5EE0E0}" type="datetimeFigureOut">
              <a:rPr lang="es-MX" smtClean="0"/>
              <a:t>22/10/2024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1FF3AC-D275-73AF-A50A-C775D9462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D8CB96-C74C-12BC-18F6-5190B3D85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B2F5-D508-4007-A78B-F892455D88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202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67FB4-D393-AE1E-2962-73D1C9962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A91938-624F-03CF-CFB5-3072C5E64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352F6D-A304-1D92-3A39-620D4495D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91AA-B965-4993-AACE-F96EEF5EE0E0}" type="datetimeFigureOut">
              <a:rPr lang="es-MX" smtClean="0"/>
              <a:t>22/10/2024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8D9F09-AE8E-A5AE-6166-AC3A52B6A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1D38A0-1EAF-3385-885E-6DABAD0F1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B2F5-D508-4007-A78B-F892455D88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877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97E89-9722-E813-3393-C5FC83185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FC27A1-B325-EFC0-A88C-37DC0C874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C30C5C-4120-9CE8-D5EA-86D4ADB91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91AA-B965-4993-AACE-F96EEF5EE0E0}" type="datetimeFigureOut">
              <a:rPr lang="es-MX" smtClean="0"/>
              <a:t>22/10/2024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9CF893-0B3E-2EBE-AF2C-332329046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F6E8B7-5112-5420-6CA8-1C4B9A03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B2F5-D508-4007-A78B-F892455D88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637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0CCFE-92C4-A1FA-74AA-2E25B106E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22203B-053B-21BB-BCC5-2F0574D30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65469A-985E-C966-54E6-7B68B1D12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76854B-698B-53B9-4EB4-79F732095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91AA-B965-4993-AACE-F96EEF5EE0E0}" type="datetimeFigureOut">
              <a:rPr lang="es-MX" smtClean="0"/>
              <a:t>22/10/2024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F8A563-0530-0CE6-A980-EAD73EB0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DB844D-F23F-0E0E-6F8F-6ECA4350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B2F5-D508-4007-A78B-F892455D88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7446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8E66B-CB45-CFC5-9A5C-FA9D9722C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11B7B0-9F3C-D52E-8BD9-68F4CB5E4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B1F758-992B-C89C-8BC9-407F841BB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2D28C3D-3A9C-4FCB-6E07-C99EA16D9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AC4AF85-904D-FCE9-7E37-ABABCC00E6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9031D20-E209-D457-9EB1-3F22A888A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91AA-B965-4993-AACE-F96EEF5EE0E0}" type="datetimeFigureOut">
              <a:rPr lang="es-MX" smtClean="0"/>
              <a:t>22/10/2024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384024D-9887-B699-29DE-C1C96E2C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38F2B5-06B3-019D-40A2-61EED6209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B2F5-D508-4007-A78B-F892455D88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783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5851E-8241-6C82-8949-517B8D7B8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C951B0D-A296-D1A9-993B-0C0B271B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91AA-B965-4993-AACE-F96EEF5EE0E0}" type="datetimeFigureOut">
              <a:rPr lang="es-MX" smtClean="0"/>
              <a:t>22/10/2024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0AC8298-0875-C070-2373-1060FB30A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FEA98B1-617E-6421-0226-8BCFDC83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B2F5-D508-4007-A78B-F892455D88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828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DC429F3-0A34-B358-0E98-37B09838C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91AA-B965-4993-AACE-F96EEF5EE0E0}" type="datetimeFigureOut">
              <a:rPr lang="es-MX" smtClean="0"/>
              <a:t>22/10/2024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2E794B8-176A-9243-2DF7-160C54271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75E6A7A-5DCC-85B2-CE12-B692FEA55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B2F5-D508-4007-A78B-F892455D88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109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D6AA7-9F3F-5BF6-0F69-8D2F7C0CC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083B17-BE04-D5DB-CEC0-6A6BBE1E9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80F0FA-AEC3-218B-451F-90F6AF94A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48CE4C-3962-A2E6-24C4-6497BD23E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91AA-B965-4993-AACE-F96EEF5EE0E0}" type="datetimeFigureOut">
              <a:rPr lang="es-MX" smtClean="0"/>
              <a:t>22/10/2024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60E572-E78E-675E-64E7-C3C6A78BB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5A1114-56B7-E877-3624-15D99B5E5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B2F5-D508-4007-A78B-F892455D88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9819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952F0-7F89-01E3-C39C-02C25297A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8E52D84-9792-0429-7785-19ABD005D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D7CC5F5-E362-4122-C33C-02360A7B0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AAC240-E88A-D6B4-CA89-3F6C94A92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691AA-B965-4993-AACE-F96EEF5EE0E0}" type="datetimeFigureOut">
              <a:rPr lang="es-MX" smtClean="0"/>
              <a:t>22/10/2024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94DE72-ABBC-AC11-C9C1-4807763D4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2566AC-D4EB-E4DA-6F94-9B69BE990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B2F5-D508-4007-A78B-F892455D88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384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66B8C93-741A-53D2-E646-ECC4410CB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466371-5C32-4265-EF60-EC9263A5B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93571-AD73-6289-8FB1-63E95EBC8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3691AA-B965-4993-AACE-F96EEF5EE0E0}" type="datetimeFigureOut">
              <a:rPr lang="es-MX" smtClean="0"/>
              <a:t>22/10/2024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C6F9EA-B7C1-0C0A-B06B-D965EB9F7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10DF90-910F-04B8-664B-99A6B96E1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E1B2F5-D508-4007-A78B-F892455D88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061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50FD260-C77A-EE34-1A60-B316F5064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958" y="0"/>
            <a:ext cx="8285383" cy="6858000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7943DE62-D006-5FBA-7D66-6DB7FE017F9F}"/>
              </a:ext>
            </a:extLst>
          </p:cNvPr>
          <p:cNvSpPr/>
          <p:nvPr/>
        </p:nvSpPr>
        <p:spPr>
          <a:xfrm>
            <a:off x="7839075" y="2009777"/>
            <a:ext cx="466725" cy="381000"/>
          </a:xfrm>
          <a:prstGeom prst="ellipse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68D88E0A-8F22-2593-A352-9D318D0D3E06}"/>
              </a:ext>
            </a:extLst>
          </p:cNvPr>
          <p:cNvSpPr/>
          <p:nvPr/>
        </p:nvSpPr>
        <p:spPr>
          <a:xfrm>
            <a:off x="4352926" y="2105026"/>
            <a:ext cx="466725" cy="381000"/>
          </a:xfrm>
          <a:prstGeom prst="ellipse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3D000317-A7F5-1AFB-8ACC-DF5CE11F24EA}"/>
              </a:ext>
            </a:extLst>
          </p:cNvPr>
          <p:cNvSpPr/>
          <p:nvPr/>
        </p:nvSpPr>
        <p:spPr>
          <a:xfrm>
            <a:off x="6972300" y="4210051"/>
            <a:ext cx="466725" cy="381000"/>
          </a:xfrm>
          <a:prstGeom prst="ellipse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F6E18C2-7849-2E44-158E-F652AD49AF38}"/>
              </a:ext>
            </a:extLst>
          </p:cNvPr>
          <p:cNvSpPr/>
          <p:nvPr/>
        </p:nvSpPr>
        <p:spPr>
          <a:xfrm>
            <a:off x="4400553" y="4371975"/>
            <a:ext cx="466725" cy="381000"/>
          </a:xfrm>
          <a:prstGeom prst="ellipse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506F802-0B67-CFF7-D8F5-CC44DB1BD172}"/>
              </a:ext>
            </a:extLst>
          </p:cNvPr>
          <p:cNvSpPr txBox="1"/>
          <p:nvPr/>
        </p:nvSpPr>
        <p:spPr>
          <a:xfrm>
            <a:off x="4352857" y="21166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AP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3F420D1-70D3-3BF2-3CE9-6FFE912E1B20}"/>
              </a:ext>
            </a:extLst>
          </p:cNvPr>
          <p:cNvSpPr txBox="1"/>
          <p:nvPr/>
        </p:nvSpPr>
        <p:spPr>
          <a:xfrm>
            <a:off x="6972231" y="422171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AP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4B4E478-AE2E-DBFC-6D3F-77A77A36BCEC}"/>
              </a:ext>
            </a:extLst>
          </p:cNvPr>
          <p:cNvSpPr txBox="1"/>
          <p:nvPr/>
        </p:nvSpPr>
        <p:spPr>
          <a:xfrm>
            <a:off x="4400553" y="437197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AP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8FA727B-F2CD-7379-CB12-E913257A7922}"/>
              </a:ext>
            </a:extLst>
          </p:cNvPr>
          <p:cNvSpPr/>
          <p:nvPr/>
        </p:nvSpPr>
        <p:spPr>
          <a:xfrm>
            <a:off x="991282" y="1640445"/>
            <a:ext cx="685801" cy="381000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B6975F2-3C9B-CB60-45AB-3A4FFE6E44F2}"/>
              </a:ext>
            </a:extLst>
          </p:cNvPr>
          <p:cNvSpPr txBox="1"/>
          <p:nvPr/>
        </p:nvSpPr>
        <p:spPr>
          <a:xfrm>
            <a:off x="7839075" y="202144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AP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B8644C20-250E-6625-1E44-C423054F42E3}"/>
              </a:ext>
            </a:extLst>
          </p:cNvPr>
          <p:cNvSpPr/>
          <p:nvPr/>
        </p:nvSpPr>
        <p:spPr>
          <a:xfrm>
            <a:off x="1100105" y="2390777"/>
            <a:ext cx="466725" cy="381000"/>
          </a:xfrm>
          <a:prstGeom prst="ellipse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01B2BC4-2A51-76B9-50BB-B987BAD1CAF9}"/>
              </a:ext>
            </a:extLst>
          </p:cNvPr>
          <p:cNvSpPr/>
          <p:nvPr/>
        </p:nvSpPr>
        <p:spPr>
          <a:xfrm>
            <a:off x="4743564" y="2534723"/>
            <a:ext cx="1115150" cy="474105"/>
          </a:xfrm>
          <a:prstGeom prst="rec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F011AF2-41EB-37C0-FD78-3AFC2B53DBEF}"/>
              </a:ext>
            </a:extLst>
          </p:cNvPr>
          <p:cNvSpPr txBox="1"/>
          <p:nvPr/>
        </p:nvSpPr>
        <p:spPr>
          <a:xfrm>
            <a:off x="1100036" y="240244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AP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0F25C46-1D31-37AB-B7BF-DE8EA9DCE0E5}"/>
              </a:ext>
            </a:extLst>
          </p:cNvPr>
          <p:cNvSpPr txBox="1"/>
          <p:nvPr/>
        </p:nvSpPr>
        <p:spPr>
          <a:xfrm>
            <a:off x="579476" y="1257300"/>
            <a:ext cx="150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Sala Telecom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69BDBB6D-1CF0-3AC4-B2B6-E97A0E110DA9}"/>
              </a:ext>
            </a:extLst>
          </p:cNvPr>
          <p:cNvSpPr/>
          <p:nvPr/>
        </p:nvSpPr>
        <p:spPr>
          <a:xfrm>
            <a:off x="1300249" y="3250168"/>
            <a:ext cx="66365" cy="178832"/>
          </a:xfrm>
          <a:prstGeom prst="rect">
            <a:avLst/>
          </a:prstGeom>
          <a:solidFill>
            <a:srgbClr val="FFFF00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297AE4B6-49F0-4A59-A86D-A36CDDC30BB9}"/>
              </a:ext>
            </a:extLst>
          </p:cNvPr>
          <p:cNvSpPr txBox="1"/>
          <p:nvPr/>
        </p:nvSpPr>
        <p:spPr>
          <a:xfrm>
            <a:off x="677561" y="2007631"/>
            <a:ext cx="146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Access Point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2DFC4B6C-E8B4-4CFD-D7D0-BA1E16E1E8CF}"/>
              </a:ext>
            </a:extLst>
          </p:cNvPr>
          <p:cNvSpPr/>
          <p:nvPr/>
        </p:nvSpPr>
        <p:spPr>
          <a:xfrm>
            <a:off x="5663216" y="2602875"/>
            <a:ext cx="107913" cy="222533"/>
          </a:xfrm>
          <a:prstGeom prst="rect">
            <a:avLst/>
          </a:prstGeom>
          <a:solidFill>
            <a:srgbClr val="FFFF00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CA49216D-E826-EFC5-7DF4-FBD0BC716ED2}"/>
              </a:ext>
            </a:extLst>
          </p:cNvPr>
          <p:cNvSpPr/>
          <p:nvPr/>
        </p:nvSpPr>
        <p:spPr>
          <a:xfrm>
            <a:off x="1300249" y="3688318"/>
            <a:ext cx="133851" cy="93107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75CDB863-0BF0-C097-90BD-F2B0DFEFA9E2}"/>
              </a:ext>
            </a:extLst>
          </p:cNvPr>
          <p:cNvSpPr/>
          <p:nvPr/>
        </p:nvSpPr>
        <p:spPr>
          <a:xfrm>
            <a:off x="1300249" y="4181475"/>
            <a:ext cx="109149" cy="21907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7E7070A1-AC10-12C7-A3E0-FB2DAEF85116}"/>
              </a:ext>
            </a:extLst>
          </p:cNvPr>
          <p:cNvSpPr txBox="1"/>
          <p:nvPr/>
        </p:nvSpPr>
        <p:spPr>
          <a:xfrm>
            <a:off x="664313" y="2850118"/>
            <a:ext cx="13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Core </a:t>
            </a:r>
            <a:r>
              <a:rPr lang="es-MX" dirty="0" err="1"/>
              <a:t>Router</a:t>
            </a:r>
            <a:endParaRPr lang="es-MX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FD876525-F6DC-DDD8-20E2-020879330B54}"/>
              </a:ext>
            </a:extLst>
          </p:cNvPr>
          <p:cNvSpPr/>
          <p:nvPr/>
        </p:nvSpPr>
        <p:spPr>
          <a:xfrm>
            <a:off x="5203234" y="2802667"/>
            <a:ext cx="217649" cy="115859"/>
          </a:xfrm>
          <a:prstGeom prst="rect">
            <a:avLst/>
          </a:prstGeom>
          <a:solidFill>
            <a:srgbClr val="FFC000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4929B9B-0FE4-47D0-430E-9B30C35E27A1}"/>
              </a:ext>
            </a:extLst>
          </p:cNvPr>
          <p:cNvSpPr txBox="1"/>
          <p:nvPr/>
        </p:nvSpPr>
        <p:spPr>
          <a:xfrm>
            <a:off x="746732" y="3826906"/>
            <a:ext cx="123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Servidores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583A3310-FC11-1B1D-B0A5-C17A0B401AB2}"/>
              </a:ext>
            </a:extLst>
          </p:cNvPr>
          <p:cNvSpPr/>
          <p:nvPr/>
        </p:nvSpPr>
        <p:spPr>
          <a:xfrm>
            <a:off x="4793161" y="2596557"/>
            <a:ext cx="177482" cy="27261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1787ED75-D84E-9A32-6399-4E1EA6B2B1DD}"/>
              </a:ext>
            </a:extLst>
          </p:cNvPr>
          <p:cNvSpPr txBox="1"/>
          <p:nvPr/>
        </p:nvSpPr>
        <p:spPr>
          <a:xfrm>
            <a:off x="699380" y="3412093"/>
            <a:ext cx="13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Core Switch</a:t>
            </a:r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9E149E0F-BA8C-1D3D-58E5-3C5265AEA272}"/>
              </a:ext>
            </a:extLst>
          </p:cNvPr>
          <p:cNvCxnSpPr/>
          <p:nvPr/>
        </p:nvCxnSpPr>
        <p:spPr>
          <a:xfrm>
            <a:off x="5208105" y="2825408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9906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59F93360DF3646B2EF5BEDF6FF50B4" ma:contentTypeVersion="12" ma:contentTypeDescription="Create a new document." ma:contentTypeScope="" ma:versionID="0b06003cd070d1fd4830e14191952ca3">
  <xsd:schema xmlns:xsd="http://www.w3.org/2001/XMLSchema" xmlns:xs="http://www.w3.org/2001/XMLSchema" xmlns:p="http://schemas.microsoft.com/office/2006/metadata/properties" xmlns:ns3="4897d0ab-cbc1-4da6-9523-db1a304e984a" targetNamespace="http://schemas.microsoft.com/office/2006/metadata/properties" ma:root="true" ma:fieldsID="97729dbba6466f5ec79b6d1bb4c6eddd" ns3:_="">
    <xsd:import namespace="4897d0ab-cbc1-4da6-9523-db1a304e984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  <xsd:element ref="ns3:_activity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7d0ab-cbc1-4da6-9523-db1a304e98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897d0ab-cbc1-4da6-9523-db1a304e984a" xsi:nil="true"/>
  </documentManagement>
</p:properties>
</file>

<file path=customXml/itemProps1.xml><?xml version="1.0" encoding="utf-8"?>
<ds:datastoreItem xmlns:ds="http://schemas.openxmlformats.org/officeDocument/2006/customXml" ds:itemID="{E7DF003A-1994-44B6-8F63-54E7D3A099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97d0ab-cbc1-4da6-9523-db1a304e98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B255F1-1919-4F8B-91F0-70FAA32184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2FF973-5634-4CEA-910C-8B3AAADF8D94}">
  <ds:schemaRefs>
    <ds:schemaRef ds:uri="http://purl.org/dc/dcmitype/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4897d0ab-cbc1-4da6-9523-db1a304e984a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14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UNAM FI</dc:creator>
  <cp:lastModifiedBy>Jonathan UNAM FI</cp:lastModifiedBy>
  <cp:revision>1</cp:revision>
  <dcterms:created xsi:type="dcterms:W3CDTF">2024-10-23T04:15:23Z</dcterms:created>
  <dcterms:modified xsi:type="dcterms:W3CDTF">2024-10-23T04:53:56Z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0x010100DF59F93360DF3646B2EF5BEDF6FF50B4</vt:lpwstr>
  </property>
</Properties>
</file>