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slideLayouts/slideLayout10.xml" ContentType="application/vnd.openxmlformats-officedocument.presentationml.slideLayout+xml"/>
  <Override PartName="/ppt/theme/theme6.xml" ContentType="application/vnd.openxmlformats-officedocument.theme+xml"/>
  <Override PartName="/ppt/slideLayouts/slideLayout1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4" r:id="rId2"/>
    <p:sldMasterId id="2147483656" r:id="rId3"/>
    <p:sldMasterId id="2147483658" r:id="rId4"/>
    <p:sldMasterId id="2147483660" r:id="rId5"/>
    <p:sldMasterId id="2147483662" r:id="rId6"/>
    <p:sldMasterId id="2147483664" r:id="rId7"/>
  </p:sldMasterIdLst>
  <p:notesMasterIdLst>
    <p:notesMasterId r:id="rId20"/>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9144000" cy="6858000" type="screen4x3"/>
  <p:notesSz cx="6858000" cy="9144000"/>
  <p:embeddedFontLst>
    <p:embeddedFont>
      <p:font typeface="Gill Sans" panose="020B0502020104020203" pitchFamily="3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06cdqmuU/NYgfbwfdpjm04Wzqp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 /><Relationship Id="rId13" Type="http://schemas.openxmlformats.org/officeDocument/2006/relationships/slide" Target="slides/slide6.xml" /><Relationship Id="rId18" Type="http://schemas.openxmlformats.org/officeDocument/2006/relationships/slide" Target="slides/slide11.xml" /><Relationship Id="rId26" Type="http://customschemas.google.com/relationships/presentationmetadata" Target="metadata" /><Relationship Id="rId3" Type="http://schemas.openxmlformats.org/officeDocument/2006/relationships/slideMaster" Target="slideMasters/slideMaster3.xml" /><Relationship Id="rId21" Type="http://schemas.openxmlformats.org/officeDocument/2006/relationships/font" Target="fonts/font1.fntdata" /><Relationship Id="rId7" Type="http://schemas.openxmlformats.org/officeDocument/2006/relationships/slideMaster" Target="slideMasters/slideMaster7.xml" /><Relationship Id="rId12" Type="http://schemas.openxmlformats.org/officeDocument/2006/relationships/slide" Target="slides/slide5.xml" /><Relationship Id="rId17" Type="http://schemas.openxmlformats.org/officeDocument/2006/relationships/slide" Target="slides/slide10.xml" /><Relationship Id="rId2" Type="http://schemas.openxmlformats.org/officeDocument/2006/relationships/slideMaster" Target="slideMasters/slideMaster2.xml" /><Relationship Id="rId16" Type="http://schemas.openxmlformats.org/officeDocument/2006/relationships/slide" Target="slides/slide9.xml" /><Relationship Id="rId20" Type="http://schemas.openxmlformats.org/officeDocument/2006/relationships/notesMaster" Target="notesMasters/notesMaster1.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Master" Target="slideMasters/slideMaster6.xml" /><Relationship Id="rId11" Type="http://schemas.openxmlformats.org/officeDocument/2006/relationships/slide" Target="slides/slide4.xml" /><Relationship Id="rId5" Type="http://schemas.openxmlformats.org/officeDocument/2006/relationships/slideMaster" Target="slideMasters/slideMaster5.xml" /><Relationship Id="rId15" Type="http://schemas.openxmlformats.org/officeDocument/2006/relationships/slide" Target="slides/slide8.xml" /><Relationship Id="rId28" Type="http://schemas.openxmlformats.org/officeDocument/2006/relationships/viewProps" Target="viewProps.xml" /><Relationship Id="rId10" Type="http://schemas.openxmlformats.org/officeDocument/2006/relationships/slide" Target="slides/slide3.xml" /><Relationship Id="rId19" Type="http://schemas.openxmlformats.org/officeDocument/2006/relationships/slide" Target="slides/slide12.xml" /><Relationship Id="rId31" Type="http://schemas.microsoft.com/office/2016/11/relationships/changesInfo" Target="changesInfos/changesInfo1.xml" /><Relationship Id="rId4" Type="http://schemas.openxmlformats.org/officeDocument/2006/relationships/slideMaster" Target="slideMasters/slideMaster4.xml" /><Relationship Id="rId9" Type="http://schemas.openxmlformats.org/officeDocument/2006/relationships/slide" Target="slides/slide2.xml" /><Relationship Id="rId14" Type="http://schemas.openxmlformats.org/officeDocument/2006/relationships/slide" Target="slides/slide7.xml" /><Relationship Id="rId22" Type="http://schemas.openxmlformats.org/officeDocument/2006/relationships/font" Target="fonts/font2.fntdata" /><Relationship Id="rId27" Type="http://schemas.openxmlformats.org/officeDocument/2006/relationships/presProps" Target="presProps.xml" /><Relationship Id="rId30" Type="http://schemas.openxmlformats.org/officeDocument/2006/relationships/tableStyles" Target="tableStyle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EMMANUEL HERNANDEZ ORTIZ" userId="45a5d3c0-2e85-4b27-a38d-906a4168e00b" providerId="ADAL" clId="{B0051C30-7B0A-0949-80C6-5D6115638791}"/>
    <pc:docChg chg="custSel modSld">
      <pc:chgData name="JONATHAN EMMANUEL HERNANDEZ ORTIZ" userId="45a5d3c0-2e85-4b27-a38d-906a4168e00b" providerId="ADAL" clId="{B0051C30-7B0A-0949-80C6-5D6115638791}" dt="2024-03-13T19:35:38.866" v="0" actId="7634"/>
      <pc:docMkLst>
        <pc:docMk/>
      </pc:docMkLst>
      <pc:sldChg chg="addSp">
        <pc:chgData name="JONATHAN EMMANUEL HERNANDEZ ORTIZ" userId="45a5d3c0-2e85-4b27-a38d-906a4168e00b" providerId="ADAL" clId="{B0051C30-7B0A-0949-80C6-5D6115638791}" dt="2024-03-13T19:35:38.866" v="0" actId="7634"/>
        <pc:sldMkLst>
          <pc:docMk/>
          <pc:sldMk cId="0" sldId="258"/>
        </pc:sldMkLst>
        <pc:inkChg chg="add">
          <ac:chgData name="JONATHAN EMMANUEL HERNANDEZ ORTIZ" userId="45a5d3c0-2e85-4b27-a38d-906a4168e00b" providerId="ADAL" clId="{B0051C30-7B0A-0949-80C6-5D6115638791}" dt="2024-03-13T19:35:38.866" v="0" actId="7634"/>
          <ac:inkMkLst>
            <pc:docMk/>
            <pc:sldMk cId="0" sldId="258"/>
            <ac:inkMk id="2" creationId="{9B1136F3-7578-20B5-C895-EA96B16C9300}"/>
          </ac:inkMkLst>
        </pc:inkChg>
        <pc:inkChg chg="add">
          <ac:chgData name="JONATHAN EMMANUEL HERNANDEZ ORTIZ" userId="45a5d3c0-2e85-4b27-a38d-906a4168e00b" providerId="ADAL" clId="{B0051C30-7B0A-0949-80C6-5D6115638791}" dt="2024-03-13T19:35:38.866" v="0" actId="7634"/>
          <ac:inkMkLst>
            <pc:docMk/>
            <pc:sldMk cId="0" sldId="258"/>
            <ac:inkMk id="3" creationId="{98043370-E8AC-962B-34D4-134B44ACC4C9}"/>
          </ac:inkMkLst>
        </pc:inkChg>
        <pc:inkChg chg="add">
          <ac:chgData name="JONATHAN EMMANUEL HERNANDEZ ORTIZ" userId="45a5d3c0-2e85-4b27-a38d-906a4168e00b" providerId="ADAL" clId="{B0051C30-7B0A-0949-80C6-5D6115638791}" dt="2024-03-13T19:35:38.866" v="0" actId="7634"/>
          <ac:inkMkLst>
            <pc:docMk/>
            <pc:sldMk cId="0" sldId="258"/>
            <ac:inkMk id="4" creationId="{25D3438D-B91A-9DA6-E6BD-88BE64312578}"/>
          </ac:inkMkLst>
        </pc:inkChg>
        <pc:inkChg chg="add">
          <ac:chgData name="JONATHAN EMMANUEL HERNANDEZ ORTIZ" userId="45a5d3c0-2e85-4b27-a38d-906a4168e00b" providerId="ADAL" clId="{B0051C30-7B0A-0949-80C6-5D6115638791}" dt="2024-03-13T19:35:38.866" v="0" actId="7634"/>
          <ac:inkMkLst>
            <pc:docMk/>
            <pc:sldMk cId="0" sldId="258"/>
            <ac:inkMk id="5" creationId="{68775934-7070-CDF3-DF6A-D65F1CBBECFB}"/>
          </ac:inkMkLst>
        </pc:inkChg>
        <pc:inkChg chg="add">
          <ac:chgData name="JONATHAN EMMANUEL HERNANDEZ ORTIZ" userId="45a5d3c0-2e85-4b27-a38d-906a4168e00b" providerId="ADAL" clId="{B0051C30-7B0A-0949-80C6-5D6115638791}" dt="2024-03-13T19:35:38.866" v="0" actId="7634"/>
          <ac:inkMkLst>
            <pc:docMk/>
            <pc:sldMk cId="0" sldId="258"/>
            <ac:inkMk id="6" creationId="{61D1DED7-79EC-86F1-8497-C6E74B2EFDC9}"/>
          </ac:inkMkLst>
        </pc:inkChg>
        <pc:inkChg chg="add">
          <ac:chgData name="JONATHAN EMMANUEL HERNANDEZ ORTIZ" userId="45a5d3c0-2e85-4b27-a38d-906a4168e00b" providerId="ADAL" clId="{B0051C30-7B0A-0949-80C6-5D6115638791}" dt="2024-03-13T19:35:38.866" v="0" actId="7634"/>
          <ac:inkMkLst>
            <pc:docMk/>
            <pc:sldMk cId="0" sldId="258"/>
            <ac:inkMk id="7" creationId="{9B25F69C-B52F-BDA7-019D-F077E53CB55D}"/>
          </ac:inkMkLst>
        </pc:inkChg>
        <pc:inkChg chg="add">
          <ac:chgData name="JONATHAN EMMANUEL HERNANDEZ ORTIZ" userId="45a5d3c0-2e85-4b27-a38d-906a4168e00b" providerId="ADAL" clId="{B0051C30-7B0A-0949-80C6-5D6115638791}" dt="2024-03-13T19:35:38.866" v="0" actId="7634"/>
          <ac:inkMkLst>
            <pc:docMk/>
            <pc:sldMk cId="0" sldId="258"/>
            <ac:inkMk id="8" creationId="{591DE45A-B5B0-A41E-09B1-9A1857A37A21}"/>
          </ac:inkMkLst>
        </pc:inkChg>
        <pc:inkChg chg="add">
          <ac:chgData name="JONATHAN EMMANUEL HERNANDEZ ORTIZ" userId="45a5d3c0-2e85-4b27-a38d-906a4168e00b" providerId="ADAL" clId="{B0051C30-7B0A-0949-80C6-5D6115638791}" dt="2024-03-13T19:35:38.866" v="0" actId="7634"/>
          <ac:inkMkLst>
            <pc:docMk/>
            <pc:sldMk cId="0" sldId="258"/>
            <ac:inkMk id="9" creationId="{6FC60954-A405-3D47-CD77-8CB883ADD0E7}"/>
          </ac:inkMkLst>
        </pc:inkChg>
        <pc:inkChg chg="add">
          <ac:chgData name="JONATHAN EMMANUEL HERNANDEZ ORTIZ" userId="45a5d3c0-2e85-4b27-a38d-906a4168e00b" providerId="ADAL" clId="{B0051C30-7B0A-0949-80C6-5D6115638791}" dt="2024-03-13T19:35:38.866" v="0" actId="7634"/>
          <ac:inkMkLst>
            <pc:docMk/>
            <pc:sldMk cId="0" sldId="258"/>
            <ac:inkMk id="10" creationId="{6B117616-52CA-5CF1-2E26-BC9D5B972A89}"/>
          </ac:inkMkLst>
        </pc:inkChg>
        <pc:inkChg chg="add">
          <ac:chgData name="JONATHAN EMMANUEL HERNANDEZ ORTIZ" userId="45a5d3c0-2e85-4b27-a38d-906a4168e00b" providerId="ADAL" clId="{B0051C30-7B0A-0949-80C6-5D6115638791}" dt="2024-03-13T19:35:38.866" v="0" actId="7634"/>
          <ac:inkMkLst>
            <pc:docMk/>
            <pc:sldMk cId="0" sldId="258"/>
            <ac:inkMk id="11" creationId="{D6527894-B6DA-6EAE-9D22-5444EB4FD495}"/>
          </ac:inkMkLst>
        </pc:inkChg>
        <pc:inkChg chg="add">
          <ac:chgData name="JONATHAN EMMANUEL HERNANDEZ ORTIZ" userId="45a5d3c0-2e85-4b27-a38d-906a4168e00b" providerId="ADAL" clId="{B0051C30-7B0A-0949-80C6-5D6115638791}" dt="2024-03-13T19:35:38.866" v="0" actId="7634"/>
          <ac:inkMkLst>
            <pc:docMk/>
            <pc:sldMk cId="0" sldId="258"/>
            <ac:inkMk id="12" creationId="{932F56E6-DB0B-CCEB-2B0A-C86E443D3EE5}"/>
          </ac:inkMkLst>
        </pc:inkChg>
        <pc:inkChg chg="add">
          <ac:chgData name="JONATHAN EMMANUEL HERNANDEZ ORTIZ" userId="45a5d3c0-2e85-4b27-a38d-906a4168e00b" providerId="ADAL" clId="{B0051C30-7B0A-0949-80C6-5D6115638791}" dt="2024-03-13T19:35:38.866" v="0" actId="7634"/>
          <ac:inkMkLst>
            <pc:docMk/>
            <pc:sldMk cId="0" sldId="258"/>
            <ac:inkMk id="13" creationId="{D3C7F601-D9F6-DFE7-AF7D-71CE87596E80}"/>
          </ac:inkMkLst>
        </pc:inkChg>
        <pc:inkChg chg="add">
          <ac:chgData name="JONATHAN EMMANUEL HERNANDEZ ORTIZ" userId="45a5d3c0-2e85-4b27-a38d-906a4168e00b" providerId="ADAL" clId="{B0051C30-7B0A-0949-80C6-5D6115638791}" dt="2024-03-13T19:35:38.866" v="0" actId="7634"/>
          <ac:inkMkLst>
            <pc:docMk/>
            <pc:sldMk cId="0" sldId="258"/>
            <ac:inkMk id="14" creationId="{D95320BB-54B7-DAB7-B138-4542497B1C07}"/>
          </ac:inkMkLst>
        </pc:inkChg>
        <pc:inkChg chg="add">
          <ac:chgData name="JONATHAN EMMANUEL HERNANDEZ ORTIZ" userId="45a5d3c0-2e85-4b27-a38d-906a4168e00b" providerId="ADAL" clId="{B0051C30-7B0A-0949-80C6-5D6115638791}" dt="2024-03-13T19:35:38.866" v="0" actId="7634"/>
          <ac:inkMkLst>
            <pc:docMk/>
            <pc:sldMk cId="0" sldId="258"/>
            <ac:inkMk id="15" creationId="{43CDAE3B-E866-92A5-29D8-F37B60BEBAE1}"/>
          </ac:inkMkLst>
        </pc:inkChg>
        <pc:inkChg chg="add">
          <ac:chgData name="JONATHAN EMMANUEL HERNANDEZ ORTIZ" userId="45a5d3c0-2e85-4b27-a38d-906a4168e00b" providerId="ADAL" clId="{B0051C30-7B0A-0949-80C6-5D6115638791}" dt="2024-03-13T19:35:38.866" v="0" actId="7634"/>
          <ac:inkMkLst>
            <pc:docMk/>
            <pc:sldMk cId="0" sldId="258"/>
            <ac:inkMk id="16" creationId="{3E068AEF-5EE7-E9CC-74F7-58AC5CFFC78E}"/>
          </ac:inkMkLst>
        </pc:inkChg>
        <pc:inkChg chg="add">
          <ac:chgData name="JONATHAN EMMANUEL HERNANDEZ ORTIZ" userId="45a5d3c0-2e85-4b27-a38d-906a4168e00b" providerId="ADAL" clId="{B0051C30-7B0A-0949-80C6-5D6115638791}" dt="2024-03-13T19:35:38.866" v="0" actId="7634"/>
          <ac:inkMkLst>
            <pc:docMk/>
            <pc:sldMk cId="0" sldId="258"/>
            <ac:inkMk id="17" creationId="{B61C5202-71B1-5322-F187-CB4C570EF643}"/>
          </ac:inkMkLst>
        </pc:inkChg>
        <pc:inkChg chg="add">
          <ac:chgData name="JONATHAN EMMANUEL HERNANDEZ ORTIZ" userId="45a5d3c0-2e85-4b27-a38d-906a4168e00b" providerId="ADAL" clId="{B0051C30-7B0A-0949-80C6-5D6115638791}" dt="2024-03-13T19:35:38.866" v="0" actId="7634"/>
          <ac:inkMkLst>
            <pc:docMk/>
            <pc:sldMk cId="0" sldId="258"/>
            <ac:inkMk id="18" creationId="{6E6D1513-A457-A532-444F-DE873395EB10}"/>
          </ac:inkMkLst>
        </pc:inkChg>
      </pc:sldChg>
    </pc:docChg>
  </pc:docChgLst>
</pc:chgInfo>
</file>

<file path=ppt/ink/ink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antiAliased" value="0"/>
    </inkml:brush>
  </inkml:definitions>
  <inkml:trace contextRef="#ctx0" brushRef="#br0">18911 4548 0 0,'0'0'2'0,"11"0"170"0,25 0-165 0,12 0-3 0,22 0 0 0,110-12-2 0,-37 0-1 0,-36-11 4 0,94 11 1 0,-57 0-7 0,-13 1 1 0,47-2-1 0,-58 13 1 0,-49-12 1 0,0 12 4 0,-23 0-5 0,12 0 1 0,-12-12 0 0,-2 12 0 0,-9 0 1 0,-1 0-1 0,-1 0-1 0,1 0-1 0,0 0 5 0,12 0-3 0,-1 0 5 0,48-12-6 0,-11 24 0 0,-13-12 1 0,-11 12-1 0,-1-12 2 0,25 0 1 0,34 0-3 0,-22 12-1 0,-26-12 0 0,3 0 2 0,-2 0 1 0,36 0-1 0,-11 0-1 0,-13 0 0 0,-23 0 1 0,11 0-1 0,24 13-1 0,-11-13 1 0,11 0 0 0,-35 0 0 0,-1 0 1 0,-11 0-1 0,35 11 0 0,24-11-1 0,-23 0 0 0,-14 0 1 0,-22 0 0 0,0-11 0 0,0 11 1 0,12-13 1 0,34 1-2 0,-34 0 0 0,-1-12-2 0,-12 24 3 0,14-12 1 0,-25 12-1 0,-13 0 0 0,-12-12 0 0,25 12-1 0,1-11-4 0,10 11 2 0,-23 0 3 0,-24 0 0 0,-24 0-2 0,13 0-1 0,22-12-1 0,36-24-9 0,-11 0 9 0,1 12 6 0,-26 24 1 0,-22 0-10 0,-13 12-65 0,24-59 49 0,0 47 22 0</inkml:trace>
</inkml:ink>
</file>

<file path=ppt/ink/ink10.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antiAliased" value="0"/>
    </inkml:brush>
  </inkml:definitions>
  <inkml:trace contextRef="#ctx0" brushRef="#br0">16874 9073 2 0,'-12'0'45'0,"-1"0"16"0,1 0-51 0,12 0 26 0,25 0-25 0,47 0-1 0,71 0 9 0,-24 0-10 0,35 0 4 0,25-12-8 0,-25 0-2 0,73 1 1 0,-73 11 1 0,-22 0 0 0,59 11 0 0,-61-11-3 0,-10 0-3 0,34 0 0 0,-58 0-2 0,-25 12 5 0,-23 10 1 0,-13-22-1 0,36 0 0 0,12-10-2 0,1-2 0 0,-12 12 0 0,-13 12 0 0,13-12 0 0,58-12 0 0,14 0 0 0,-61 12 0 0,-23 0 1 0,-2 0 1 0,3 0-2 0,45 0 0 0,2-11 0 0,-36 11-1 0,-2 0 2 0,14 0 0 0,59-13-1 0,-23 13 0 0,-37 0 0 0,60 0 0 0,-1 0 0 0,-46 13 0 0,-13-13 0 0,-12 0 0 0,1 0 0 0,0 0 0 0,-49 0 0 0,1 0 0 0,-1 0-1 0,13 0 1 0,11 0 0 0,1 0 0 0,-23 0 0 0,-14 0 0 0,-11 0-1 0,-36 0-5 0,-12 11-26 0,14-22-23 0</inkml:trace>
</inkml:ink>
</file>

<file path=ppt/ink/ink11.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antiAliased" value="0"/>
    </inkml:brush>
  </inkml:definitions>
  <inkml:trace contextRef="#ctx0" brushRef="#br0">16123 10001 7 0,'0'0'31'0,"37"0"36"0,22-12-55 0,25 0 33 0,34 12-31 0,85 0-5 0,-60-11 8 0,178-13-2 0,-166 11-11 0,143-10-3 0,-73 11 1 0,50 12 4 0,11-12-3 0,-36 12-1 0,12-12-2 0,-107 24 0 0,-24 12 1 0,70 12 1 0,-82-24 1 0,60-12-1 0,-12 0-1 0,-71 12-1 0,23-12 4 0,24 0-2 0,-24 0-2 0,-24 0-1 0,0 0 1 0,48 0 0 0,-36 0 1 0,-24 0-2 0,1-12 1 0,-1 12 1 0,-11 0 0 0,-13 0 0 0,1 0-1 0,11 12-1 0,-11-12 1 0,12 0 0 0,-49 0 0 0,-46 0 0 0,-37 11-4 0,36-11-18 0,11 0-4 0</inkml:trace>
</inkml:ink>
</file>

<file path=ppt/ink/ink12.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antiAliased" value="0"/>
    </inkml:brush>
  </inkml:definitions>
  <inkml:trace contextRef="#ctx0" brushRef="#br0">22245 9954 3 0,'0'0'25'0,"-25"0"19"0,25 0-15 0,0 0-1 0,0 0-22 0,0 0-7 0,-23 12-14 0,-13-1 17 0,12-11-18 0,13-11 3 0,-14 11 18 0,14 11 3 0,-26-11-8 0,14 12-2 0,11-12-6 0,12-12 14 0,12 12 9 0,11 0-8 0,25 0 6 0,48 0-6 0,106 0 7 0,-47 0 4 0,-12-11-15 0,48 11 11 0,-84 0 1 0,-12 0-10 0,11 0-4 0,-22 11-3 0,-24-11 0 0,-37 0-3 0,-10 0-10 0,10 0 10 0,14-11-28 0,-37 11-24 0</inkml:trace>
</inkml:ink>
</file>

<file path=ppt/ink/ink13.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antiAliased" value="0"/>
    </inkml:brush>
  </inkml:definitions>
  <inkml:trace contextRef="#ctx0" brushRef="#br0">5335 10477 5 0,'0'0'61'0,"0"0"0"0,0-11-71 0,12 11 40 0,24 11-19 0,-12 13-13 0,23 0 0 0,1 0 2 0,22 0 7 0,62-24-7 0,11 0 0 0,-24-24 2 0,-23 12-1 0,23 12 1 0,0-12 3 0,-36 0 2 0,-35 0-12 0,-12 12-10 0,-25 0 13 0,-22 0 1 0,11 0-18 0,-13-12-47 0</inkml:trace>
</inkml:ink>
</file>

<file path=ppt/ink/ink14.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antiAliased" value="0"/>
    </inkml:brush>
  </inkml:definitions>
  <inkml:trace contextRef="#ctx0" brushRef="#br0">6918 10525 0 0,'-11'0'0'0,"11"0"0"0,-24 0 0 0,1 12 74 0,11-12-83 0,34-12 41 0,26 0-17 0,24 12-2 0,0 0 12 0,-1 0-9 0,-11 12-12 0,-12-12-5 0,11 12-2 0,23-12 1 0,38 36 3 0,35-2 3 0,-13 15 0 0,50-37-1 0,-3 0-1 0,-33-12 0 0,22-12 2 0,-34 12 9 0,-2-12-1 0,25 12-6 0,-48-12 2 0,-13 0-6 0,-9 0 0 0,34-11 0 0,-36-12-1 0,-12 10-1 0,25 13 4 0,34 0-2 0,-22-12 0 0,-13 24-1 0,11 0-2 0,13 0 2 0,13-12-1 0,9 12 6 0,39-11-6 0,-73 11 1 0,84-12-1 0,-25 0 0 0,-36 12 2 0,25-12-1 0,11 12 1 0,2-12 0 0,57 0-2 0,-93 1 0 0,58-2 0 0,-82 13 0 0,-25 0 0 0,36 36 0 0,0-24 0 0,-48 0 0 0,-11 0 0 0,-13 0 0 0,13-1 0 0,-25-11 0 0,25 12 0 0,-13-12-1 0,-23-12 1 0,-13 12 0 0,2 0 0 0,-15 0-1 0,15 0 1 0,-13 0 0 0,12 0 0 0,-1 0-1 0,14 0 0 0,9 0 0 0,-9 0 0 0,10 0 3 0,-11 0-2 0,0 0-1 0,-13-11 1 0,-10 11-1 0,-13 11 0 0,12-11 0 0,-24-11-54 0,12 11 40 0</inkml:trace>
</inkml:ink>
</file>

<file path=ppt/ink/ink15.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antiAliased" value="0"/>
    </inkml:brush>
  </inkml:definitions>
  <inkml:trace contextRef="#ctx0" brushRef="#br0">14742 10597 24 0,'-11'0'6'0,"-1"0"4"0,12 0 10 0,0 0 30 0,0 0-27 0,36 0-23 0,23 0 1 0,1 0 6 0,35-12 10 0,36 0-3 0,58-12 4 0,-45 12-11 0,71 0 2 0,-49 12-3 0,1-12 0 0,36 12-3 0,-97 0-2 0,25 0 0 0,25 12 0 0,-49 0-2 0,-24 0 0 0,24 1 7 0,23-13-4 0,-46 0-2 0,0 0 1 0,-25 0 1 0,37 0 2 0,59 0-6 0,-37-25 0 0,-10 13 1 0,23 0 0 0,-12 12 2 0,-36 0 0 0,-24 0-1 0,13 0 1 0,23 0 0 0,25 0 3 0,-37 0-1 0,-12 0-3 0,-11 0 1 0,11 0-1 0,48 0 1 0,-23 0-1 0,-25 0 0 0,-11 0 2 0,-37 0-1 0,-23 0-2 0,0 0-10 0,0 0-17 0</inkml:trace>
</inkml:ink>
</file>

<file path=ppt/ink/ink16.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antiAliased" value="0"/>
    </inkml:brush>
  </inkml:definitions>
  <inkml:trace contextRef="#ctx0" brushRef="#br0">16290 13037 6 0,'0'0'94'0,"13"-12"-28"0,46-11-44 0,83 11-12 0,-11 12-6 0,25-13-1 0,82-10 11 0,-36-1-4 0,60 0-2 0,-47-11-2 0,71 12-3 0,-49-2-1 0,26 25-1 0,-13 0 0 0,-49 12-1 0,-57 24 2 0,70 11-1 0,-72-11-1 0,37-13 0 0,1 2 0 0,-37-13 0 0,70-24 1 0,-46 12-1 0,47-12 0 0,-58 24 0 0,-14-12 0 0,85 23 0 0,-73-11 0 0,12 0 0 0,-22-12 0 0,-72 0 0 0,-25 13 0 0,-12-13 0 0,-22 0 0 0,-13 0-1 0,-24 0-2 0,-23-25-8 0,23 2-12 0</inkml:trace>
</inkml:ink>
</file>

<file path=ppt/ink/ink17.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antiAliased" value="0"/>
    </inkml:brush>
  </inkml:definitions>
  <inkml:trace contextRef="#ctx0" brushRef="#br0">13563 14002 1 0,'0'0'86'0,"35"0"-34"0,86-72-47 0,45 25 21 0,-47 35-14 0,-47 0 3 0,23 24 3 0,47-12-6 0,-34 12-5 0,11-12-3 0,72 0-2 0,-25 0 2 0,12 12-1 0,25-12-2 0,-12 0 2 0,71 0-2 0,-60 0-1 0,49 0 0 0,-85 0 1 0,49 35-1 0,-49-11 0 0,61-24 0 0,-37-12 0 0,-47-12 0 0,71 12 0 0,-72 12 0 0,25 0 0 0,13 0 1 0,-38 0-1 0,61-11 0 0,-36-1 0 0,-1 12 0 0,37 12 0 0,-72-12 0 0,83-12 0 0,-35 12 0 0,-13-12 0 0,25 24 0 0,-48 23 0 0,24-11 0 0,22-12 0 0,-57-12 0 0,-25 0 0 0,23 12 0 0,-33-12 0 0,-14 12 0 0,-12-12 0 0,12 12-1 0,1-24-1 0,-37 12 1 0,-34 0 1 0,-37 0-18 0,12-24-13 0</inkml:trace>
</inkml:ink>
</file>

<file path=ppt/ink/ink2.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antiAliased" value="0"/>
    </inkml:brush>
  </inkml:definitions>
  <inkml:trace contextRef="#ctx0" brushRef="#br0">9359 5167 1 0,'0'0'3'0,"13"-24"44"0,-1 24-6 0,-1 0-36 0,25 12 20 0,0 0-11 0,36-36-13 0,-2 13-1 0,38-1 14 0,23 0 0 0,-36 12-11 0,-23 12-2 0,-12 0 0 0,-13-12-1 0,24 11 2 0,12-22-2 0,-10 11 2 0,-26 11 5 0,0-11 3 0,0 12-13 0,-11-12-1 0,1-12 3 0,-1 24 2 0,-14-12 7 0,3 0-4 0,11 0-5 0,12-12 2 0,-13 1 0 0,-23 11-3 0,-1 0-2 0,-11-24-26 0,36-12 25 0,1-12-7 0</inkml:trace>
</inkml:ink>
</file>

<file path=ppt/ink/ink3.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antiAliased" value="0"/>
    </inkml:brush>
  </inkml:definitions>
  <inkml:trace contextRef="#ctx0" brushRef="#br0">19993 5215 0 0,'0'0'10'0,"0"0"67"0,25 0-52 0,34 0-19 0,37 0-4 0,-1 13-1 0,11-2 15 0,61-11 6 0,-11 12-19 0,-14-24-3 0,37 24 7 0,-12 0-3 0,-13-12-3 0,49 10 4 0,-61-10 5 0,2 0-7 0,11 0 3 0,-48 13-5 0,0-13 0 0,47 0-1 0,-10-13-1 0,-38 13 2 0,2-10 2 0,46-2-1 0,-46 12 0 0,47 0 0 0,-1-12 1 0,-22 1-2 0,-1-2 0 0,35 1 3 0,-35 0 3 0,-35-24-6 0,-25 24 0 0,13 1-2 0,-14 22 0 0,-21-22 0 0,-26 22 1 0,-23-11-12 0,-23-23-20 0</inkml:trace>
</inkml:ink>
</file>

<file path=ppt/ink/ink4.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antiAliased" value="0"/>
    </inkml:brush>
  </inkml:definitions>
  <inkml:trace contextRef="#ctx0" brushRef="#br0">5204 5941 0 0,'0'0'2'0,"0"0"46"0,60 0 5 0,11-24-41 0,1 12 11 0,-13 1-9 0,25-1-8 0,47 0-5 0,23 12 1 0,-23 0 3 0,36-12 6 0,23 0 0 0,-35 0-4 0,71-12 9 0,-60 0-11 0,-10 13 2 0,22-1-5 0,-58 12-1 0,10-12 1 0,37 24 0 0,-47 11 2 0,-13-11-2 0,47-12-1 0,-34 12 0 0,-26-12-1 0,14 0 1 0,34 13 0 0,-47-2-2 0,2-11 3 0,-14 12 1 0,36-12-1 0,-24-12-2 0,-23 1-1 0,-25-2 2 0,-11 1-1 0,-12 12 0 0,0 12 0 0,-12-12-2 0,10 0 3 0,-9-12-1 0,-1 24 0 0,-12-12-6 0,11-12-12 0,25-11-7 0,59 11-3 0,-59 0-2 0</inkml:trace>
</inkml:ink>
</file>

<file path=ppt/ink/ink5.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antiAliased" value="0"/>
    </inkml:brush>
  </inkml:definitions>
  <inkml:trace contextRef="#ctx0" brushRef="#br0">17041 6834 1 0,'11'0'35'0,"25"0"21"0,11 0-27 0,1 0 7 0,35 0-11 0,73 0-14 0,-13-12-2 0,0 12 0 0,82-12-7 0,-69 12 2 0,22 0 5 0,-11 0-9 0,-24 0 1 0,48-13-3 0,-48 13 2 0,-25 0 4 0,61 13 0 0,-25-13-4 0,-10 0 2 0,23 0 1 0,-24 0-1 0,-36 12 0 0,58-12-2 0,-9 0 0 0,-49 0 0 0,24-12 1 0,11 12 0 0,-69 0 0 0,-15 0-1 0,-22 0-1 0,1 0 1 0,-2 0 0 0,-12 0-2 0,13 0 1 0,13 0-1 0,-26 0 3 0,1 0-1 0,-24 0 1 0,0 0-1 0,12 0-8 0,24 0 2 0,-13 0-20 0,13 0-2 0,11 0 17 0,-10-13 11 0,-2 13 17 0,-35 0 10 0,0 0-23 0,0 0-18 0,-24-10-85 0,13 10 71 0</inkml:trace>
</inkml:ink>
</file>

<file path=ppt/ink/ink6.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antiAliased" value="0"/>
    </inkml:brush>
  </inkml:definitions>
  <inkml:trace contextRef="#ctx0" brushRef="#br0">5335 7453 0 0,'0'0'1'0,"0"0"38"0,-13 0-12 0,13 0 71 0,0 12-73 0,13 12-16 0,23-12-1 0,0 12-5 0,35-12-1 0,-11 0 0 0,23-12 3 0,71 10-4 0,-10 3 0 0,-13-26 4 0,58-21 1 0,-33-2-4 0,-25 0 3 0,60 24-3 0,-60-11-2 0,0-1 1 0,0 12-1 0,-24 0 1 0,-48 0-1 0,0 1 0 0,-12 11 0 0,2-13 0 0,-14 13 0 0,-22 0 0 0,-1 13 0 0,-12-26 0 0,0 13 0 0,0 0 0 0,0 0 1 0,-12 0-6 0,12 0-16 0,-13-24-40 0,1 13 49 0</inkml:trace>
</inkml:ink>
</file>

<file path=ppt/ink/ink7.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antiAliased" value="0"/>
    </inkml:brush>
  </inkml:definitions>
  <inkml:trace contextRef="#ctx0" brushRef="#br0">10693 7429 0 0,'0'0'9'0,"12"0"55"0,13 0-22 0,10 24-15 0,-12 12-15 0,26-11-8 0,21-2-2 0,50-11 2 0,83 11-3 0,-37-11 23 0,60-12-15 0,-48 12-4 0,61-12 4 0,-25 0-2 0,-11 0-5 0,24-12 1 0,11-13 0 0,-36 25-2 0,1-22 2 0,23-14 0 0,-59-24-1 0,46 25 0 0,-57-1-1 0,-14 0 0 0,36 1-1 0,-59 35 0 0,37 0 1 0,11 0 0 0,-60 0 2 0,-12-12-1 0,11 12-1 0,-9 0-1 0,-38 0 0 0,0 0 0 0,13 12 0 0,-12-12 1 0,-13 0-1 0,1 11 1 0,0-11-2 0,-24 12 1 0,-13-12 0 0,1 0 0 0,-12 0-1 0,0 0-12 0,-12-12 1 0,1 12-22 0,-2-23-59 0,13 23 86 0</inkml:trace>
</inkml:ink>
</file>

<file path=ppt/ink/ink8.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antiAliased" value="0"/>
    </inkml:brush>
  </inkml:definitions>
  <inkml:trace contextRef="#ctx0" brushRef="#br0">16837 8430 5 0,'0'0'16'0,"0"0"52"0,37-24-93 0,10 24 44 0,13-12 11 0,11 12-15 0,12-12-24 0,37-24 28 0,35 24 1 0,35-23 2 0,37 23-9 0,-13-12-3 0,1 12-7 0,23 0-1 0,-12 0 2 0,-24-12-2 0,-83 24 0 0,72-23 1 0,-72 11-3 0,-47 0 1 0,-13 12 0 0,-23-12 2 0,11 12-1 0,-11 12 1 0,-13-12-1 0,2 12-3 0,33-12-1 0,3 0 0 0,-3 12 2 0,3-1 6 0,-1-11 0 0,-1 0-5 0,59 12 1 0,-22-24-1 0,-25 12 0 0,1 0 0 0,-13 0 0 0,73 0-1 0,-25 0 1 0,-13 0-1 0,3-11 0 0,45 11 0 0,0 0-1 0,-23 0-3 0,48-12 1 0,-36 12 2 0,-23 0 1 0,-13 0 4 0,36 0 0 0,-11 12-3 0,-49-1-1 0,12 1 0 0,24 24 1 0,24-36 1 0,-23 12 0 0,-14-12-2 0,14 0 1 0,23 0-1 0,-36 12 0 0,0-12 1 0,49 13-1 0,-13-2 0 0,0-11 0 0,-48 0 0 0,0 12 0 0,24-12 0 0,-36 0 0 0,-23 0 0 0,-24 0 0 0,0 0 0 0,-12 0 0 0,11 0-3 0,-10 0-2 0,-26 0-6 0,-35-60-64 0</inkml:trace>
</inkml:ink>
</file>

<file path=ppt/ink/ink9.xml><?xml version="1.0" encoding="utf-8"?>
<inkml:ink xmlns:inkml="http://www.w3.org/2003/InkML">
  <inkml:definitions>
    <inkml:context xml:id="ctx0">
      <inkml:inkSource xml:id="inkSrc0">
        <inkml:traceFormat>
          <inkml:channel name="X" type="integer" min="-10000" max="10000" units="dev"/>
          <inkml:channel name="Y" type="integer" min="-10000" max="10000" units="dev"/>
          <inkml:channel name="F" type="integer" max="255" units="dev"/>
          <inkml:channel name="T" type="integer" units="dev"/>
        </inkml:traceFormat>
        <inkml:channelProperties>
          <inkml:channelProperty channel="X" name="resolution" value="1" units="1/dev"/>
          <inkml:channelProperty channel="Y" name="resolution" value="1" units="1/dev"/>
          <inkml:channelProperty channel="F" name="resolution" value="1" units="1/dev"/>
          <inkml:channelProperty channel="T" name="resolution" value="0" units="1/dev"/>
        </inkml:channelProperties>
      </inkml:inkSource>
    </inkml:context>
    <inkml:brush xml:id="br0">
      <inkml:brushProperty name="width" value="0.08819" units="cm"/>
      <inkml:brushProperty name="height" value="0.35278" units="cm"/>
      <inkml:brushProperty name="color" value="#FFFF00"/>
      <inkml:brushProperty name="tip" value="rectangle"/>
      <inkml:brushProperty name="rasterOp" value="maskPen"/>
      <inkml:brushProperty name="antiAliased" value="0"/>
    </inkml:brush>
  </inkml:definitions>
  <inkml:trace contextRef="#ctx0" brushRef="#br0">5502 8989 2 0,'36'0'63'0,"23"0"17"0,13-12-77 0,34-23-2 0,-10 11 29 0,-14 0-24 0,3 12-9 0,33-12 1 0,26 12 11 0,-38-11-2 0,25 11-3 0,49 12-2 0,-37 12-1 0,-2-1 1 0,51 1 5 0,-61 13 2 0,36-14-5 0,-13 13 0 0,-23-12 0 0,0 0 1 0,48 11-4 0,-49-11 0 0,1 0 1 0,83 12-1 0,-82-12 0 0,11 0-1 0,35 12 2 0,-47-12 0 0,83 23-2 0,-34-48 1 0,9-9-1 0,15 10 1 0,-49 12-1 0,82 0 0 0,-93 0 1 0,81-11 0 0,-46-2-1 0,12 1 0 0,47-12 0 0,-47 12 0 0,11 0 0 0,-47 12 1 0,59-12-1 0,-60 1 0 0,-22-1 0 0,59-12 0 0,-61 12 0 0,-22 0 0 0,23 1 0 0,-12-14 0 0,-36 13 0 0,-12 12 0 0,-24 0 0 0,-11 12 0 0,0 0-1 0,-23 1 1 0,-1-2 1 0,0 1-1 0,-2 0 0 0,15 0 0 0,-2 0 0 0,-10 0 0 0,-1-1 0 0,12 1 0 0,10 0 0 0,-9 0-1 0,-1 0 1 0,11 0 1 0,0-12-1 0,13-12 0 0,-12 0 0 0,-11 12 0 0,-25 12-1 0,12-12 1 0,11 0-1 0,-11 0 0 0,-1 0 0 0,-11 0-3 0,12 0-13 0,1-12-30 0,-26-24-15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6"/>
        <p:cNvGrpSpPr/>
        <p:nvPr/>
      </p:nvGrpSpPr>
      <p:grpSpPr>
        <a:xfrm>
          <a:off x="0" y="0"/>
          <a:ext cx="0" cy="0"/>
          <a:chOff x="0" y="0"/>
          <a:chExt cx="0" cy="0"/>
        </a:xfrm>
      </p:grpSpPr>
      <p:sp>
        <p:nvSpPr>
          <p:cNvPr id="17" name="Google Shape;17;p14"/>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4"/>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lvl1pPr marL="457200" lvl="0" indent="-320040" algn="l">
              <a:spcBef>
                <a:spcPts val="600"/>
              </a:spcBef>
              <a:spcAft>
                <a:spcPts val="0"/>
              </a:spcAft>
              <a:buSzPts val="1440"/>
              <a:buChar char="⚫"/>
              <a:defRPr/>
            </a:lvl1pPr>
            <a:lvl2pPr marL="914400" lvl="1" indent="-342900" algn="l">
              <a:spcBef>
                <a:spcPts val="55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9" name="Google Shape;19;p14"/>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4"/>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4"/>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En blanco" type="blank">
  <p:cSld name="BLANK">
    <p:spTree>
      <p:nvGrpSpPr>
        <p:cNvPr id="1" name="Shape 120"/>
        <p:cNvGrpSpPr/>
        <p:nvPr/>
      </p:nvGrpSpPr>
      <p:grpSpPr>
        <a:xfrm>
          <a:off x="0" y="0"/>
          <a:ext cx="0" cy="0"/>
          <a:chOff x="0" y="0"/>
          <a:chExt cx="0" cy="0"/>
        </a:xfrm>
      </p:grpSpPr>
      <p:sp>
        <p:nvSpPr>
          <p:cNvPr id="121" name="Google Shape;121;p28"/>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28"/>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28"/>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Contenido con título" type="objTx">
  <p:cSld name="OBJECT_WITH_CAPTION_TEXT">
    <p:spTree>
      <p:nvGrpSpPr>
        <p:cNvPr id="1" name="Shape 130"/>
        <p:cNvGrpSpPr/>
        <p:nvPr/>
      </p:nvGrpSpPr>
      <p:grpSpPr>
        <a:xfrm>
          <a:off x="0" y="0"/>
          <a:ext cx="0" cy="0"/>
          <a:chOff x="0" y="0"/>
          <a:chExt cx="0" cy="0"/>
        </a:xfrm>
      </p:grpSpPr>
      <p:sp>
        <p:nvSpPr>
          <p:cNvPr id="131" name="Google Shape;131;p30"/>
          <p:cNvSpPr txBox="1">
            <a:spLocks noGrp="1"/>
          </p:cNvSpPr>
          <p:nvPr>
            <p:ph type="title"/>
          </p:nvPr>
        </p:nvSpPr>
        <p:spPr>
          <a:xfrm>
            <a:off x="457200" y="216778"/>
            <a:ext cx="3810000" cy="1162050"/>
          </a:xfrm>
          <a:prstGeom prst="rect">
            <a:avLst/>
          </a:prstGeom>
          <a:noFill/>
          <a:ln>
            <a:noFill/>
          </a:ln>
        </p:spPr>
        <p:txBody>
          <a:bodyPr spcFirstLastPara="1" wrap="square" lIns="91425" tIns="45700" rIns="91425" bIns="45700" anchor="b" anchorCtr="0">
            <a:normAutofit/>
          </a:bodyPr>
          <a:lstStyle>
            <a:lvl1pPr lvl="0" algn="l">
              <a:lnSpc>
                <a:spcPct val="90909"/>
              </a:lnSpc>
              <a:spcBef>
                <a:spcPts val="0"/>
              </a:spcBef>
              <a:spcAft>
                <a:spcPts val="0"/>
              </a:spcAft>
              <a:buClr>
                <a:srgbClr val="572314"/>
              </a:buClr>
              <a:buSzPts val="2200"/>
              <a:buFont typeface="Gill Sans"/>
              <a:buNone/>
              <a:defRPr sz="22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30"/>
          <p:cNvSpPr txBox="1">
            <a:spLocks noGrp="1"/>
          </p:cNvSpPr>
          <p:nvPr>
            <p:ph type="body" idx="1"/>
          </p:nvPr>
        </p:nvSpPr>
        <p:spPr>
          <a:xfrm>
            <a:off x="457200" y="1406964"/>
            <a:ext cx="3810000" cy="6985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SzPts val="1120"/>
              <a:buNone/>
              <a:defRPr sz="1400"/>
            </a:lvl1pPr>
            <a:lvl2pPr marL="914400" lvl="1" indent="-228600" algn="l">
              <a:spcBef>
                <a:spcPts val="55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33" name="Google Shape;133;p30"/>
          <p:cNvSpPr txBox="1">
            <a:spLocks noGrp="1"/>
          </p:cNvSpPr>
          <p:nvPr>
            <p:ph type="body" idx="2"/>
          </p:nvPr>
        </p:nvSpPr>
        <p:spPr>
          <a:xfrm>
            <a:off x="457200" y="2133600"/>
            <a:ext cx="8153400" cy="3992563"/>
          </a:xfrm>
          <a:prstGeom prst="rect">
            <a:avLst/>
          </a:prstGeom>
          <a:noFill/>
          <a:ln>
            <a:noFill/>
          </a:ln>
        </p:spPr>
        <p:txBody>
          <a:bodyPr spcFirstLastPara="1" wrap="square" lIns="91425" tIns="45700" rIns="91425" bIns="45700" anchor="t" anchorCtr="0">
            <a:noAutofit/>
          </a:bodyPr>
          <a:lstStyle>
            <a:lvl1pPr marL="457200" lvl="0" indent="-391160" algn="l">
              <a:spcBef>
                <a:spcPts val="600"/>
              </a:spcBef>
              <a:spcAft>
                <a:spcPts val="0"/>
              </a:spcAft>
              <a:buSzPts val="2560"/>
              <a:buChar char="⚫"/>
              <a:defRPr sz="3200"/>
            </a:lvl1pPr>
            <a:lvl2pPr marL="914400" lvl="1" indent="-406400" algn="l">
              <a:spcBef>
                <a:spcPts val="55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34" name="Google Shape;134;p30"/>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30"/>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0"/>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2"/>
        <p:cNvGrpSpPr/>
        <p:nvPr/>
      </p:nvGrpSpPr>
      <p:grpSpPr>
        <a:xfrm>
          <a:off x="0" y="0"/>
          <a:ext cx="0" cy="0"/>
          <a:chOff x="0" y="0"/>
          <a:chExt cx="0" cy="0"/>
        </a:xfrm>
      </p:grpSpPr>
      <p:sp>
        <p:nvSpPr>
          <p:cNvPr id="23" name="Google Shape;23;p15"/>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5"/>
          <p:cNvSpPr txBox="1">
            <a:spLocks noGrp="1"/>
          </p:cNvSpPr>
          <p:nvPr>
            <p:ph type="body" idx="1"/>
          </p:nvPr>
        </p:nvSpPr>
        <p:spPr>
          <a:xfrm>
            <a:off x="1435608" y="1524000"/>
            <a:ext cx="3657600" cy="4663440"/>
          </a:xfrm>
          <a:prstGeom prst="rect">
            <a:avLst/>
          </a:prstGeom>
          <a:noFill/>
          <a:ln>
            <a:noFill/>
          </a:ln>
        </p:spPr>
        <p:txBody>
          <a:bodyPr spcFirstLastPara="1" wrap="square" lIns="91425" tIns="45700" rIns="91425" bIns="45700" anchor="t" anchorCtr="0">
            <a:noAutofit/>
          </a:bodyPr>
          <a:lstStyle>
            <a:lvl1pPr marL="457200" lvl="0" indent="-370840" algn="l">
              <a:spcBef>
                <a:spcPts val="600"/>
              </a:spcBef>
              <a:spcAft>
                <a:spcPts val="0"/>
              </a:spcAft>
              <a:buSzPts val="2240"/>
              <a:buChar char="⚫"/>
              <a:defRPr sz="2800"/>
            </a:lvl1pPr>
            <a:lvl2pPr marL="914400" lvl="1" indent="-381000" algn="l">
              <a:spcBef>
                <a:spcPts val="55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5" name="Google Shape;25;p15"/>
          <p:cNvSpPr txBox="1">
            <a:spLocks noGrp="1"/>
          </p:cNvSpPr>
          <p:nvPr>
            <p:ph type="body" idx="2"/>
          </p:nvPr>
        </p:nvSpPr>
        <p:spPr>
          <a:xfrm>
            <a:off x="5276088" y="1524000"/>
            <a:ext cx="3657600" cy="4663440"/>
          </a:xfrm>
          <a:prstGeom prst="rect">
            <a:avLst/>
          </a:prstGeom>
          <a:noFill/>
          <a:ln>
            <a:noFill/>
          </a:ln>
        </p:spPr>
        <p:txBody>
          <a:bodyPr spcFirstLastPara="1" wrap="square" lIns="91425" tIns="45700" rIns="91425" bIns="45700" anchor="t" anchorCtr="0">
            <a:noAutofit/>
          </a:bodyPr>
          <a:lstStyle>
            <a:lvl1pPr marL="457200" lvl="0" indent="-370840" algn="l">
              <a:spcBef>
                <a:spcPts val="600"/>
              </a:spcBef>
              <a:spcAft>
                <a:spcPts val="0"/>
              </a:spcAft>
              <a:buSzPts val="2240"/>
              <a:buChar char="⚫"/>
              <a:defRPr sz="2800"/>
            </a:lvl1pPr>
            <a:lvl2pPr marL="914400" lvl="1" indent="-381000" algn="l">
              <a:spcBef>
                <a:spcPts val="55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6" name="Google Shape;26;p15"/>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5"/>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5"/>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29"/>
        <p:cNvGrpSpPr/>
        <p:nvPr/>
      </p:nvGrpSpPr>
      <p:grpSpPr>
        <a:xfrm>
          <a:off x="0" y="0"/>
          <a:ext cx="0" cy="0"/>
          <a:chOff x="0" y="0"/>
          <a:chExt cx="0" cy="0"/>
        </a:xfrm>
      </p:grpSpPr>
      <p:sp>
        <p:nvSpPr>
          <p:cNvPr id="30" name="Google Shape;30;p18"/>
          <p:cNvSpPr txBox="1">
            <a:spLocks noGrp="1"/>
          </p:cNvSpPr>
          <p:nvPr>
            <p:ph type="title"/>
          </p:nvPr>
        </p:nvSpPr>
        <p:spPr>
          <a:xfrm rot="5400000">
            <a:off x="4846637" y="2286002"/>
            <a:ext cx="5851525" cy="1828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8"/>
          <p:cNvSpPr txBox="1">
            <a:spLocks noGrp="1"/>
          </p:cNvSpPr>
          <p:nvPr>
            <p:ph type="body" idx="1"/>
          </p:nvPr>
        </p:nvSpPr>
        <p:spPr>
          <a:xfrm rot="5400000">
            <a:off x="998537" y="419103"/>
            <a:ext cx="5851525" cy="5562600"/>
          </a:xfrm>
          <a:prstGeom prst="rect">
            <a:avLst/>
          </a:prstGeom>
          <a:noFill/>
          <a:ln>
            <a:noFill/>
          </a:ln>
        </p:spPr>
        <p:txBody>
          <a:bodyPr spcFirstLastPara="1" wrap="square" lIns="91425" tIns="45700" rIns="91425" bIns="45700" anchor="t" anchorCtr="0">
            <a:noAutofit/>
          </a:bodyPr>
          <a:lstStyle>
            <a:lvl1pPr marL="457200" lvl="0" indent="-320040" algn="l">
              <a:spcBef>
                <a:spcPts val="600"/>
              </a:spcBef>
              <a:spcAft>
                <a:spcPts val="0"/>
              </a:spcAft>
              <a:buSzPts val="1440"/>
              <a:buChar char="⚫"/>
              <a:defRPr/>
            </a:lvl1pPr>
            <a:lvl2pPr marL="914400" lvl="1" indent="-342900" algn="l">
              <a:spcBef>
                <a:spcPts val="55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2" name="Google Shape;32;p18"/>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8"/>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8"/>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35"/>
        <p:cNvGrpSpPr/>
        <p:nvPr/>
      </p:nvGrpSpPr>
      <p:grpSpPr>
        <a:xfrm>
          <a:off x="0" y="0"/>
          <a:ext cx="0" cy="0"/>
          <a:chOff x="0" y="0"/>
          <a:chExt cx="0" cy="0"/>
        </a:xfrm>
      </p:grpSpPr>
      <p:sp>
        <p:nvSpPr>
          <p:cNvPr id="36" name="Google Shape;36;p19"/>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9"/>
          <p:cNvSpPr txBox="1">
            <a:spLocks noGrp="1"/>
          </p:cNvSpPr>
          <p:nvPr>
            <p:ph type="body" idx="1"/>
          </p:nvPr>
        </p:nvSpPr>
        <p:spPr>
          <a:xfrm rot="5400000">
            <a:off x="2784475" y="98425"/>
            <a:ext cx="4800600" cy="7499350"/>
          </a:xfrm>
          <a:prstGeom prst="rect">
            <a:avLst/>
          </a:prstGeom>
          <a:noFill/>
          <a:ln>
            <a:noFill/>
          </a:ln>
        </p:spPr>
        <p:txBody>
          <a:bodyPr spcFirstLastPara="1" wrap="square" lIns="91425" tIns="45700" rIns="91425" bIns="45700" anchor="t" anchorCtr="0">
            <a:noAutofit/>
          </a:bodyPr>
          <a:lstStyle>
            <a:lvl1pPr marL="457200" lvl="0" indent="-320040" algn="l">
              <a:spcBef>
                <a:spcPts val="600"/>
              </a:spcBef>
              <a:spcAft>
                <a:spcPts val="0"/>
              </a:spcAft>
              <a:buSzPts val="1440"/>
              <a:buChar char="⚫"/>
              <a:defRPr/>
            </a:lvl1pPr>
            <a:lvl2pPr marL="914400" lvl="1" indent="-342900" algn="l">
              <a:spcBef>
                <a:spcPts val="55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8" name="Google Shape;38;p19"/>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9"/>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9"/>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41"/>
        <p:cNvGrpSpPr/>
        <p:nvPr/>
      </p:nvGrpSpPr>
      <p:grpSpPr>
        <a:xfrm>
          <a:off x="0" y="0"/>
          <a:ext cx="0" cy="0"/>
          <a:chOff x="0" y="0"/>
          <a:chExt cx="0" cy="0"/>
        </a:xfrm>
      </p:grpSpPr>
      <p:sp>
        <p:nvSpPr>
          <p:cNvPr id="42" name="Google Shape;42;p20"/>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0"/>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0"/>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55"/>
        <p:cNvGrpSpPr/>
        <p:nvPr/>
      </p:nvGrpSpPr>
      <p:grpSpPr>
        <a:xfrm>
          <a:off x="0" y="0"/>
          <a:ext cx="0" cy="0"/>
          <a:chOff x="0" y="0"/>
          <a:chExt cx="0" cy="0"/>
        </a:xfrm>
      </p:grpSpPr>
      <p:sp>
        <p:nvSpPr>
          <p:cNvPr id="56" name="Google Shape;56;p17"/>
          <p:cNvSpPr txBox="1">
            <a:spLocks noGrp="1"/>
          </p:cNvSpPr>
          <p:nvPr>
            <p:ph type="title"/>
          </p:nvPr>
        </p:nvSpPr>
        <p:spPr>
          <a:xfrm>
            <a:off x="5886896" y="1066800"/>
            <a:ext cx="2743200" cy="1981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572314"/>
              </a:buClr>
              <a:buSzPts val="2100"/>
              <a:buFont typeface="Gill Sans"/>
              <a:buNone/>
              <a:defRPr sz="21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7"/>
          <p:cNvSpPr>
            <a:spLocks noGrp="1"/>
          </p:cNvSpPr>
          <p:nvPr>
            <p:ph type="pic" idx="2"/>
          </p:nvPr>
        </p:nvSpPr>
        <p:spPr>
          <a:xfrm>
            <a:off x="838200" y="1143003"/>
            <a:ext cx="4419600" cy="3514531"/>
          </a:xfrm>
          <a:prstGeom prst="roundRect">
            <a:avLst>
              <a:gd name="adj" fmla="val 783"/>
            </a:avLst>
          </a:prstGeom>
          <a:solidFill>
            <a:schemeClr val="lt2"/>
          </a:solidFill>
          <a:ln>
            <a:noFill/>
          </a:ln>
        </p:spPr>
        <p:txBody>
          <a:bodyPr spcFirstLastPara="1" wrap="square" lIns="91425" tIns="274300" rIns="91425" bIns="45700" anchor="t" anchorCtr="0">
            <a:normAutofit/>
          </a:bodyPr>
          <a:lstStyle>
            <a:lvl1pPr marR="0" lvl="0" algn="l" rtl="0">
              <a:spcBef>
                <a:spcPts val="600"/>
              </a:spcBef>
              <a:spcAft>
                <a:spcPts val="0"/>
              </a:spcAft>
              <a:buClr>
                <a:schemeClr val="accent1"/>
              </a:buClr>
              <a:buSzPts val="2560"/>
              <a:buFont typeface="Noto Sans Symbols"/>
              <a:buNone/>
              <a:defRPr sz="3200" b="0" i="0" u="none" strike="noStrike" cap="none">
                <a:solidFill>
                  <a:schemeClr val="dk1"/>
                </a:solidFill>
                <a:latin typeface="Gill Sans"/>
                <a:ea typeface="Gill Sans"/>
                <a:cs typeface="Gill Sans"/>
                <a:sym typeface="Gill Sans"/>
              </a:defRPr>
            </a:lvl1pPr>
            <a:lvl2pPr marR="0" lvl="1" algn="l" rtl="0">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R="0" lvl="2" algn="l" rtl="0">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R="0" lvl="3" algn="l" rtl="0">
              <a:spcBef>
                <a:spcPts val="400"/>
              </a:spcBef>
              <a:spcAft>
                <a:spcPts val="0"/>
              </a:spcAft>
              <a:buClr>
                <a:srgbClr val="C32D2E"/>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R="0" lvl="4" algn="l" rtl="0">
              <a:spcBef>
                <a:spcPts val="400"/>
              </a:spcBef>
              <a:spcAft>
                <a:spcPts val="0"/>
              </a:spcAft>
              <a:buClr>
                <a:srgbClr val="84AA33"/>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R="0" lvl="5"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R="0" lvl="6"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R="0" lvl="7"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R="0" lvl="8"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58" name="Google Shape;58;p17"/>
          <p:cNvSpPr txBox="1">
            <a:spLocks noGrp="1"/>
          </p:cNvSpPr>
          <p:nvPr>
            <p:ph type="body" idx="1"/>
          </p:nvPr>
        </p:nvSpPr>
        <p:spPr>
          <a:xfrm>
            <a:off x="838200" y="4800600"/>
            <a:ext cx="4419600" cy="762000"/>
          </a:xfrm>
          <a:prstGeom prst="rect">
            <a:avLst/>
          </a:prstGeom>
          <a:noFill/>
          <a:ln>
            <a:noFill/>
          </a:ln>
        </p:spPr>
        <p:txBody>
          <a:bodyPr spcFirstLastPara="1" wrap="square" lIns="91425" tIns="45700" rIns="91425" bIns="45700" anchor="ctr" anchorCtr="0">
            <a:noAutofit/>
          </a:bodyPr>
          <a:lstStyle>
            <a:lvl1pPr marL="457200" lvl="0" indent="-228600" algn="l">
              <a:lnSpc>
                <a:spcPct val="114285"/>
              </a:lnSpc>
              <a:spcBef>
                <a:spcPts val="0"/>
              </a:spcBef>
              <a:spcAft>
                <a:spcPts val="0"/>
              </a:spcAft>
              <a:buSzPts val="1120"/>
              <a:buNone/>
              <a:defRPr sz="1400">
                <a:solidFill>
                  <a:srgbClr val="777777"/>
                </a:solidFill>
              </a:defRPr>
            </a:lvl1pPr>
            <a:lvl2pPr marL="914400" lvl="1" indent="-304800" algn="l">
              <a:spcBef>
                <a:spcPts val="550"/>
              </a:spcBef>
              <a:spcAft>
                <a:spcPts val="0"/>
              </a:spcAft>
              <a:buSzPts val="1200"/>
              <a:buChar char="◦"/>
              <a:defRPr sz="1200"/>
            </a:lvl2pPr>
            <a:lvl3pPr marL="1371600" lvl="2" indent="-292100" algn="l">
              <a:spcBef>
                <a:spcPts val="200"/>
              </a:spcBef>
              <a:spcAft>
                <a:spcPts val="0"/>
              </a:spcAft>
              <a:buSzPts val="1000"/>
              <a:buChar char="●"/>
              <a:defRPr sz="1000"/>
            </a:lvl3pPr>
            <a:lvl4pPr marL="1828800" lvl="3" indent="-285750" algn="l">
              <a:spcBef>
                <a:spcPts val="180"/>
              </a:spcBef>
              <a:spcAft>
                <a:spcPts val="0"/>
              </a:spcAft>
              <a:buSzPts val="900"/>
              <a:buChar char="●"/>
              <a:defRPr sz="900"/>
            </a:lvl4pPr>
            <a:lvl5pPr marL="2286000" lvl="4" indent="-285750" algn="l">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9" name="Google Shape;59;p17"/>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7"/>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7"/>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75"/>
        <p:cNvGrpSpPr/>
        <p:nvPr/>
      </p:nvGrpSpPr>
      <p:grpSpPr>
        <a:xfrm>
          <a:off x="0" y="0"/>
          <a:ext cx="0" cy="0"/>
          <a:chOff x="0" y="0"/>
          <a:chExt cx="0" cy="0"/>
        </a:xfrm>
      </p:grpSpPr>
      <p:sp>
        <p:nvSpPr>
          <p:cNvPr id="76" name="Google Shape;76;p22"/>
          <p:cNvSpPr txBox="1">
            <a:spLocks noGrp="1"/>
          </p:cNvSpPr>
          <p:nvPr>
            <p:ph type="ctrTitle"/>
          </p:nvPr>
        </p:nvSpPr>
        <p:spPr>
          <a:xfrm>
            <a:off x="1432560" y="359898"/>
            <a:ext cx="7406640" cy="147218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2"/>
          <p:cNvSpPr txBox="1">
            <a:spLocks noGrp="1"/>
          </p:cNvSpPr>
          <p:nvPr>
            <p:ph type="subTitle" idx="1"/>
          </p:nvPr>
        </p:nvSpPr>
        <p:spPr>
          <a:xfrm>
            <a:off x="1432560" y="1850064"/>
            <a:ext cx="7406640" cy="1752600"/>
          </a:xfrm>
          <a:prstGeom prst="rect">
            <a:avLst/>
          </a:prstGeom>
          <a:noFill/>
          <a:ln>
            <a:noFill/>
          </a:ln>
        </p:spPr>
        <p:txBody>
          <a:bodyPr spcFirstLastPara="1" wrap="square" lIns="91425" tIns="0" rIns="91425" bIns="45700" anchor="t" anchorCtr="0">
            <a:noAutofit/>
          </a:bodyPr>
          <a:lstStyle>
            <a:lvl1pPr lvl="0" algn="l">
              <a:spcBef>
                <a:spcPts val="600"/>
              </a:spcBef>
              <a:spcAft>
                <a:spcPts val="0"/>
              </a:spcAft>
              <a:buSzPts val="2080"/>
              <a:buNone/>
              <a:defRPr sz="2600">
                <a:solidFill>
                  <a:srgbClr val="341108"/>
                </a:solidFill>
              </a:defRPr>
            </a:lvl1pPr>
            <a:lvl2pPr lvl="1" algn="ctr">
              <a:spcBef>
                <a:spcPts val="550"/>
              </a:spcBef>
              <a:spcAft>
                <a:spcPts val="0"/>
              </a:spcAft>
              <a:buSzPts val="1800"/>
              <a:buNone/>
              <a:defRPr/>
            </a:lvl2pPr>
            <a:lvl3pPr lvl="2" algn="ctr">
              <a:spcBef>
                <a:spcPts val="360"/>
              </a:spcBef>
              <a:spcAft>
                <a:spcPts val="0"/>
              </a:spcAft>
              <a:buSzPts val="1800"/>
              <a:buNone/>
              <a:defRPr/>
            </a:lvl3pPr>
            <a:lvl4pPr lvl="3" algn="ctr">
              <a:spcBef>
                <a:spcPts val="360"/>
              </a:spcBef>
              <a:spcAft>
                <a:spcPts val="0"/>
              </a:spcAft>
              <a:buSzPts val="1800"/>
              <a:buNone/>
              <a:defRPr/>
            </a:lvl4pPr>
            <a:lvl5pPr lvl="4" algn="ctr">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78" name="Google Shape;78;p22"/>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2"/>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Encabezado de sección" type="secHead">
  <p:cSld name="SECTION_HEADER">
    <p:spTree>
      <p:nvGrpSpPr>
        <p:cNvPr id="1" name="Shape 91"/>
        <p:cNvGrpSpPr/>
        <p:nvPr/>
      </p:nvGrpSpPr>
      <p:grpSpPr>
        <a:xfrm>
          <a:off x="0" y="0"/>
          <a:ext cx="0" cy="0"/>
          <a:chOff x="0" y="0"/>
          <a:chExt cx="0" cy="0"/>
        </a:xfrm>
      </p:grpSpPr>
      <p:sp>
        <p:nvSpPr>
          <p:cNvPr id="92" name="Google Shape;92;p24"/>
          <p:cNvSpPr txBox="1">
            <a:spLocks noGrp="1"/>
          </p:cNvSpPr>
          <p:nvPr>
            <p:ph type="title"/>
          </p:nvPr>
        </p:nvSpPr>
        <p:spPr>
          <a:xfrm>
            <a:off x="2578392" y="2600325"/>
            <a:ext cx="6400800" cy="2286000"/>
          </a:xfrm>
          <a:prstGeom prst="rect">
            <a:avLst/>
          </a:prstGeom>
          <a:noFill/>
          <a:ln>
            <a:noFill/>
          </a:ln>
        </p:spPr>
        <p:txBody>
          <a:bodyPr spcFirstLastPara="1" wrap="square" lIns="91425" tIns="45700" rIns="91425" bIns="45700" anchor="t" anchorCtr="0">
            <a:normAutofit/>
          </a:bodyPr>
          <a:lstStyle>
            <a:lvl1pPr lvl="0" algn="l">
              <a:lnSpc>
                <a:spcPct val="112500"/>
              </a:lnSpc>
              <a:spcBef>
                <a:spcPts val="0"/>
              </a:spcBef>
              <a:spcAft>
                <a:spcPts val="0"/>
              </a:spcAft>
              <a:buClr>
                <a:srgbClr val="572314"/>
              </a:buClr>
              <a:buSzPts val="4000"/>
              <a:buFont typeface="Gill Sans"/>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4"/>
          <p:cNvSpPr txBox="1">
            <a:spLocks noGrp="1"/>
          </p:cNvSpPr>
          <p:nvPr>
            <p:ph type="body" idx="1"/>
          </p:nvPr>
        </p:nvSpPr>
        <p:spPr>
          <a:xfrm>
            <a:off x="2578392" y="1066800"/>
            <a:ext cx="6400800" cy="1509712"/>
          </a:xfrm>
          <a:prstGeom prst="rect">
            <a:avLst/>
          </a:prstGeom>
          <a:noFill/>
          <a:ln>
            <a:noFill/>
          </a:ln>
        </p:spPr>
        <p:txBody>
          <a:bodyPr spcFirstLastPara="1" wrap="square" lIns="91425" tIns="45700" rIns="91425" bIns="45700" anchor="b" anchorCtr="0">
            <a:no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spcBef>
                <a:spcPts val="550"/>
              </a:spcBef>
              <a:spcAft>
                <a:spcPts val="0"/>
              </a:spcAft>
              <a:buSzPts val="1800"/>
              <a:buNone/>
              <a:defRPr sz="1800">
                <a:solidFill>
                  <a:srgbClr val="888888"/>
                </a:solidFill>
              </a:defRPr>
            </a:lvl2pPr>
            <a:lvl3pPr marL="1371600" lvl="2" indent="-228600" algn="l">
              <a:spcBef>
                <a:spcPts val="320"/>
              </a:spcBef>
              <a:spcAft>
                <a:spcPts val="0"/>
              </a:spcAft>
              <a:buSzPts val="1600"/>
              <a:buNone/>
              <a:defRPr sz="1600">
                <a:solidFill>
                  <a:srgbClr val="888888"/>
                </a:solidFill>
              </a:defRPr>
            </a:lvl3pPr>
            <a:lvl4pPr marL="1828800" lvl="3" indent="-228600" algn="l">
              <a:spcBef>
                <a:spcPts val="280"/>
              </a:spcBef>
              <a:spcAft>
                <a:spcPts val="0"/>
              </a:spcAft>
              <a:buSzPts val="1400"/>
              <a:buNone/>
              <a:defRPr sz="1400">
                <a:solidFill>
                  <a:srgbClr val="888888"/>
                </a:solidFill>
              </a:defRPr>
            </a:lvl4pPr>
            <a:lvl5pPr marL="2286000" lvl="4" indent="-228600" algn="l">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4" name="Google Shape;94;p24"/>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4"/>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4"/>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mparación" type="twoTxTwoObj">
  <p:cSld name="TWO_OBJECTS_WITH_TEXT">
    <p:spTree>
      <p:nvGrpSpPr>
        <p:cNvPr id="1" name="Shape 103"/>
        <p:cNvGrpSpPr/>
        <p:nvPr/>
      </p:nvGrpSpPr>
      <p:grpSpPr>
        <a:xfrm>
          <a:off x="0" y="0"/>
          <a:ext cx="0" cy="0"/>
          <a:chOff x="0" y="0"/>
          <a:chExt cx="0" cy="0"/>
        </a:xfrm>
      </p:grpSpPr>
      <p:sp>
        <p:nvSpPr>
          <p:cNvPr id="104" name="Google Shape;104;p26"/>
          <p:cNvSpPr txBox="1">
            <a:spLocks noGrp="1"/>
          </p:cNvSpPr>
          <p:nvPr>
            <p:ph type="title"/>
          </p:nvPr>
        </p:nvSpPr>
        <p:spPr>
          <a:xfrm>
            <a:off x="457200" y="5160336"/>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45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6"/>
          <p:cNvSpPr txBox="1">
            <a:spLocks noGrp="1"/>
          </p:cNvSpPr>
          <p:nvPr>
            <p:ph type="body" idx="1"/>
          </p:nvPr>
        </p:nvSpPr>
        <p:spPr>
          <a:xfrm>
            <a:off x="45720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spcBef>
                <a:spcPts val="55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06" name="Google Shape;106;p26"/>
          <p:cNvSpPr txBox="1">
            <a:spLocks noGrp="1"/>
          </p:cNvSpPr>
          <p:nvPr>
            <p:ph type="body" idx="2"/>
          </p:nvPr>
        </p:nvSpPr>
        <p:spPr>
          <a:xfrm>
            <a:off x="466344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spcBef>
                <a:spcPts val="55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07" name="Google Shape;107;p26"/>
          <p:cNvSpPr txBox="1">
            <a:spLocks noGrp="1"/>
          </p:cNvSpPr>
          <p:nvPr>
            <p:ph type="body" idx="3"/>
          </p:nvPr>
        </p:nvSpPr>
        <p:spPr>
          <a:xfrm>
            <a:off x="45720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08" name="Google Shape;108;p26"/>
          <p:cNvSpPr txBox="1">
            <a:spLocks noGrp="1"/>
          </p:cNvSpPr>
          <p:nvPr>
            <p:ph type="body" idx="4"/>
          </p:nvPr>
        </p:nvSpPr>
        <p:spPr>
          <a:xfrm>
            <a:off x="466344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09" name="Google Shape;109;p26"/>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6"/>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6"/>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jp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theme" Target="../theme/theme2.xml" /><Relationship Id="rId1" Type="http://schemas.openxmlformats.org/officeDocument/2006/relationships/slideLayout" Target="../slideLayouts/slideLayout6.xml" /></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theme" Target="../theme/theme3.xml" /><Relationship Id="rId1" Type="http://schemas.openxmlformats.org/officeDocument/2006/relationships/slideLayout" Target="../slideLayouts/slideLayout7.xml" /></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theme" Target="../theme/theme4.xml" /><Relationship Id="rId1" Type="http://schemas.openxmlformats.org/officeDocument/2006/relationships/slideLayout" Target="../slideLayouts/slideLayout8.xml" /></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theme" Target="../theme/theme5.xml" /><Relationship Id="rId1" Type="http://schemas.openxmlformats.org/officeDocument/2006/relationships/slideLayout" Target="../slideLayouts/slideLayout9.xml" /></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theme" Target="../theme/theme6.xml" /><Relationship Id="rId1" Type="http://schemas.openxmlformats.org/officeDocument/2006/relationships/slideLayout" Target="../slideLayouts/slideLayout10.xml" /></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g" /><Relationship Id="rId2" Type="http://schemas.openxmlformats.org/officeDocument/2006/relationships/theme" Target="../theme/theme7.xml" /><Relationship Id="rId1" Type="http://schemas.openxmlformats.org/officeDocument/2006/relationships/slideLayout" Target="../slideLayouts/slideLayout1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3"/>
          <p:cNvSpPr/>
          <p:nvPr/>
        </p:nvSpPr>
        <p:spPr>
          <a:xfrm>
            <a:off x="-815975" y="-815975"/>
            <a:ext cx="1638300" cy="1638300"/>
          </a:xfrm>
          <a:custGeom>
            <a:avLst/>
            <a:gdLst/>
            <a:ahLst/>
            <a:cxnLst/>
            <a:rect l="l" t="t" r="r" b="b"/>
            <a:pathLst>
              <a:path w="1638300" h="1638300" extrusionOk="0">
                <a:moveTo>
                  <a:pt x="1638300" y="819150"/>
                </a:moveTo>
                <a:lnTo>
                  <a:pt x="1638300" y="819150"/>
                </a:lnTo>
                <a:cubicBezTo>
                  <a:pt x="1638300" y="926762"/>
                  <a:pt x="1617094" y="1033327"/>
                  <a:pt x="1575897" y="1132742"/>
                </a:cubicBezTo>
                <a:cubicBezTo>
                  <a:pt x="1534700" y="1232156"/>
                  <a:pt x="1474314" y="1322485"/>
                  <a:pt x="1398197" y="1398555"/>
                </a:cubicBezTo>
                <a:cubicBezTo>
                  <a:pt x="1322080" y="1474625"/>
                  <a:pt x="1231714" y="1534955"/>
                  <a:pt x="1132274" y="1576091"/>
                </a:cubicBezTo>
                <a:cubicBezTo>
                  <a:pt x="1032834" y="1617226"/>
                  <a:pt x="926256" y="1638366"/>
                  <a:pt x="818644" y="1638299"/>
                </a:cubicBezTo>
                <a:lnTo>
                  <a:pt x="819150" y="819150"/>
                </a:lnTo>
                <a:close/>
              </a:path>
            </a:pathLst>
          </a:custGeom>
          <a:solidFill>
            <a:srgbClr val="FEFAF4">
              <a:alpha val="32549"/>
            </a:srgbClr>
          </a:solidFill>
          <a:ln w="9525" cap="rnd" cmpd="sng">
            <a:solidFill>
              <a:srgbClr val="D2C39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 name="Google Shape;7;p13"/>
          <p:cNvSpPr/>
          <p:nvPr/>
        </p:nvSpPr>
        <p:spPr>
          <a:xfrm>
            <a:off x="168275" y="20637"/>
            <a:ext cx="1703387" cy="1703387"/>
          </a:xfrm>
          <a:prstGeom prst="ellipse">
            <a:avLst/>
          </a:prstGeom>
          <a:noFill/>
          <a:ln w="27300" cap="rnd" cmpd="sng">
            <a:solidFill>
              <a:srgbClr val="FFF6DB"/>
            </a:solidFill>
            <a:prstDash val="solid"/>
            <a:miter lim="800000"/>
            <a:headEnd type="none" w="sm" len="sm"/>
            <a:tailEnd type="none" w="sm" len="sm"/>
          </a:ln>
          <a:effectLst>
            <a:outerShdw blurRad="63500" dist="25400" dir="5400000">
              <a:srgbClr val="AFA58D">
                <a:alpha val="8470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 name="Google Shape;8;p13"/>
          <p:cNvSpPr/>
          <p:nvPr/>
        </p:nvSpPr>
        <p:spPr>
          <a:xfrm rot="2315675">
            <a:off x="182881" y="1055077"/>
            <a:ext cx="1125717" cy="1102624"/>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9" name="Google Shape;9;p13"/>
          <p:cNvSpPr txBox="1"/>
          <p:nvPr/>
        </p:nvSpPr>
        <p:spPr>
          <a:xfrm>
            <a:off x="1012825" y="0"/>
            <a:ext cx="813117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 name="Google Shape;10;p13"/>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1pPr>
            <a:lvl2pPr marR="0" lvl="1"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2pPr>
            <a:lvl3pPr marR="0" lvl="2"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3pPr>
            <a:lvl4pPr marR="0" lvl="3"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4pPr>
            <a:lvl5pPr marR="0" lvl="4"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5pPr>
            <a:lvl6pPr marR="0" lvl="5"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6pPr>
            <a:lvl7pPr marR="0" lvl="6"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7pPr>
            <a:lvl8pPr marR="0" lvl="7"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8pPr>
            <a:lvl9pPr marR="0" lvl="8"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9pPr>
          </a:lstStyle>
          <a:p>
            <a:endParaRPr/>
          </a:p>
        </p:txBody>
      </p:sp>
      <p:sp>
        <p:nvSpPr>
          <p:cNvPr id="11" name="Google Shape;11;p13"/>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spcBef>
                <a:spcPts val="400"/>
              </a:spcBef>
              <a:spcAft>
                <a:spcPts val="0"/>
              </a:spcAft>
              <a:buClr>
                <a:srgbClr val="C32D2E"/>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spcBef>
                <a:spcPts val="400"/>
              </a:spcBef>
              <a:spcAft>
                <a:spcPts val="0"/>
              </a:spcAft>
              <a:buClr>
                <a:srgbClr val="84AA33"/>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2" name="Google Shape;12;p13"/>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SzPts val="1400"/>
              <a:buNone/>
              <a:defRPr sz="1200" b="0" i="0" u="none">
                <a:solidFill>
                  <a:srgbClr val="B5A788"/>
                </a:solidFill>
                <a:latin typeface="Gill Sans"/>
                <a:ea typeface="Gill Sans"/>
                <a:cs typeface="Gill Sans"/>
                <a:sym typeface="Gill Sans"/>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3"/>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3"/>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sp>
        <p:nvSpPr>
          <p:cNvPr id="15" name="Google Shape;15;p13"/>
          <p:cNvSpPr txBox="1"/>
          <p:nvPr/>
        </p:nvSpPr>
        <p:spPr>
          <a:xfrm>
            <a:off x="1014412" y="0"/>
            <a:ext cx="73025" cy="6858000"/>
          </a:xfrm>
          <a:prstGeom prst="rect">
            <a:avLst/>
          </a:prstGeom>
          <a:solidFill>
            <a:schemeClr val="lt1"/>
          </a:solidFill>
          <a:ln>
            <a:noFill/>
          </a:ln>
          <a:effectLst>
            <a:outerShdw blurRad="63500" dist="38000" dir="10800000">
              <a:srgbClr val="706B5F">
                <a:alpha val="2470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
        <p:cNvGrpSpPr/>
        <p:nvPr/>
      </p:nvGrpSpPr>
      <p:grpSpPr>
        <a:xfrm>
          <a:off x="0" y="0"/>
          <a:ext cx="0" cy="0"/>
          <a:chOff x="0" y="0"/>
          <a:chExt cx="0" cy="0"/>
        </a:xfrm>
      </p:grpSpPr>
      <p:sp>
        <p:nvSpPr>
          <p:cNvPr id="47" name="Google Shape;47;p16"/>
          <p:cNvSpPr/>
          <p:nvPr/>
        </p:nvSpPr>
        <p:spPr>
          <a:xfrm>
            <a:off x="762000" y="1066800"/>
            <a:ext cx="4572000" cy="4572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901"/>
              </a:srgbClr>
            </a:outerShdw>
          </a:effectLst>
        </p:spPr>
        <p:txBody>
          <a:bodyPr spcFirstLastPara="1" wrap="square" lIns="91425" tIns="274300" rIns="91425" bIns="45700" anchor="t" anchorCtr="0">
            <a:normAutofit/>
          </a:bodyPr>
          <a:lstStyle/>
          <a:p>
            <a:pPr marL="0" marR="0" lvl="0" indent="0" algn="l" rtl="0">
              <a:lnSpc>
                <a:spcPct val="93750"/>
              </a:lnSpc>
              <a:spcBef>
                <a:spcPts val="0"/>
              </a:spcBef>
              <a:spcAft>
                <a:spcPts val="0"/>
              </a:spcAft>
              <a:buClr>
                <a:schemeClr val="accent1"/>
              </a:buClr>
              <a:buSzPts val="2560"/>
              <a:buFont typeface="Noto Sans Symbols"/>
              <a:buNone/>
            </a:pPr>
            <a:endParaRPr sz="3200" b="0" i="0" u="none" strike="noStrike" cap="none">
              <a:solidFill>
                <a:schemeClr val="dk1"/>
              </a:solidFill>
              <a:latin typeface="Gill Sans"/>
              <a:ea typeface="Gill Sans"/>
              <a:cs typeface="Gill Sans"/>
              <a:sym typeface="Gill Sans"/>
            </a:endParaRPr>
          </a:p>
        </p:txBody>
      </p:sp>
      <p:sp>
        <p:nvSpPr>
          <p:cNvPr id="48" name="Google Shape;48;p16"/>
          <p:cNvSpPr/>
          <p:nvPr/>
        </p:nvSpPr>
        <p:spPr>
          <a:xfrm rot="-2160000">
            <a:off x="396875" y="954087"/>
            <a:ext cx="685800" cy="204787"/>
          </a:xfrm>
          <a:prstGeom prst="flowChartProcess">
            <a:avLst/>
          </a:prstGeom>
          <a:solidFill>
            <a:srgbClr val="FBFBFB">
              <a:alpha val="44705"/>
            </a:srgbClr>
          </a:solidFill>
          <a:ln w="9525" cap="rnd" cmpd="sng">
            <a:solidFill>
              <a:srgbClr val="FFFFFF"/>
            </a:solidFill>
            <a:prstDash val="solid"/>
            <a:miter lim="800000"/>
            <a:headEnd type="none" w="sm" len="sm"/>
            <a:tailEnd type="none" w="sm" len="sm"/>
          </a:ln>
          <a:effectLst>
            <a:outerShdw blurRad="63500" dist="25399" dir="3299947" sx="96000" sy="96000">
              <a:srgbClr val="EBDAB1">
                <a:alpha val="3960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9" name="Google Shape;49;p16"/>
          <p:cNvSpPr/>
          <p:nvPr/>
        </p:nvSpPr>
        <p:spPr>
          <a:xfrm rot="2160000" flipH="1">
            <a:off x="5003800" y="936625"/>
            <a:ext cx="649287" cy="204787"/>
          </a:xfrm>
          <a:prstGeom prst="flowChartProcess">
            <a:avLst/>
          </a:prstGeom>
          <a:solidFill>
            <a:srgbClr val="FBFBFB">
              <a:alpha val="44705"/>
            </a:srgbClr>
          </a:solidFill>
          <a:ln w="9525" cap="rnd" cmpd="sng">
            <a:solidFill>
              <a:srgbClr val="FFFFFF"/>
            </a:solidFill>
            <a:prstDash val="solid"/>
            <a:miter lim="800000"/>
            <a:headEnd type="none" w="sm" len="sm"/>
            <a:tailEnd type="none" w="sm" len="sm"/>
          </a:ln>
          <a:effectLst>
            <a:outerShdw blurRad="63500" dist="25399" dir="3299947" sx="96000" sy="96000">
              <a:schemeClr val="lt2">
                <a:alpha val="19607"/>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0" name="Google Shape;50;p16"/>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1pPr>
            <a:lvl2pPr marR="0" lvl="1"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2pPr>
            <a:lvl3pPr marR="0" lvl="2"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3pPr>
            <a:lvl4pPr marR="0" lvl="3"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4pPr>
            <a:lvl5pPr marR="0" lvl="4"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5pPr>
            <a:lvl6pPr marR="0" lvl="5"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6pPr>
            <a:lvl7pPr marR="0" lvl="6"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7pPr>
            <a:lvl8pPr marR="0" lvl="7"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8pPr>
            <a:lvl9pPr marR="0" lvl="8"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9pPr>
          </a:lstStyle>
          <a:p>
            <a:endParaRPr/>
          </a:p>
        </p:txBody>
      </p:sp>
      <p:sp>
        <p:nvSpPr>
          <p:cNvPr id="51" name="Google Shape;51;p16"/>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spcBef>
                <a:spcPts val="400"/>
              </a:spcBef>
              <a:spcAft>
                <a:spcPts val="0"/>
              </a:spcAft>
              <a:buClr>
                <a:srgbClr val="C32D2E"/>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spcBef>
                <a:spcPts val="400"/>
              </a:spcBef>
              <a:spcAft>
                <a:spcPts val="0"/>
              </a:spcAft>
              <a:buClr>
                <a:srgbClr val="84AA33"/>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52" name="Google Shape;52;p16"/>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SzPts val="1400"/>
              <a:buNone/>
              <a:defRPr sz="1200" b="0" i="0" u="none">
                <a:solidFill>
                  <a:srgbClr val="B5A788"/>
                </a:solidFill>
                <a:latin typeface="Gill Sans"/>
                <a:ea typeface="Gill Sans"/>
                <a:cs typeface="Gill Sans"/>
                <a:sym typeface="Gill Sans"/>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3" name="Google Shape;53;p16"/>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4" name="Google Shape;54;p16"/>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21"/>
          <p:cNvSpPr/>
          <p:nvPr/>
        </p:nvSpPr>
        <p:spPr>
          <a:xfrm>
            <a:off x="-815975" y="-815975"/>
            <a:ext cx="1638300" cy="1638300"/>
          </a:xfrm>
          <a:custGeom>
            <a:avLst/>
            <a:gdLst/>
            <a:ahLst/>
            <a:cxnLst/>
            <a:rect l="l" t="t" r="r" b="b"/>
            <a:pathLst>
              <a:path w="1638300" h="1638300" extrusionOk="0">
                <a:moveTo>
                  <a:pt x="1638300" y="819150"/>
                </a:moveTo>
                <a:lnTo>
                  <a:pt x="1638300" y="819150"/>
                </a:lnTo>
                <a:cubicBezTo>
                  <a:pt x="1638300" y="926762"/>
                  <a:pt x="1617094" y="1033327"/>
                  <a:pt x="1575897" y="1132742"/>
                </a:cubicBezTo>
                <a:cubicBezTo>
                  <a:pt x="1534700" y="1232156"/>
                  <a:pt x="1474314" y="1322485"/>
                  <a:pt x="1398197" y="1398555"/>
                </a:cubicBezTo>
                <a:cubicBezTo>
                  <a:pt x="1322080" y="1474625"/>
                  <a:pt x="1231714" y="1534955"/>
                  <a:pt x="1132274" y="1576091"/>
                </a:cubicBezTo>
                <a:cubicBezTo>
                  <a:pt x="1032834" y="1617226"/>
                  <a:pt x="926256" y="1638366"/>
                  <a:pt x="818644" y="1638299"/>
                </a:cubicBezTo>
                <a:lnTo>
                  <a:pt x="819150" y="819150"/>
                </a:lnTo>
                <a:close/>
              </a:path>
            </a:pathLst>
          </a:custGeom>
          <a:solidFill>
            <a:srgbClr val="FEFAF4">
              <a:alpha val="32549"/>
            </a:srgbClr>
          </a:solidFill>
          <a:ln w="9525" cap="rnd" cmpd="sng">
            <a:solidFill>
              <a:srgbClr val="D2C39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4" name="Google Shape;64;p21"/>
          <p:cNvSpPr/>
          <p:nvPr/>
        </p:nvSpPr>
        <p:spPr>
          <a:xfrm>
            <a:off x="168275" y="20637"/>
            <a:ext cx="1703387" cy="1703387"/>
          </a:xfrm>
          <a:prstGeom prst="ellipse">
            <a:avLst/>
          </a:prstGeom>
          <a:noFill/>
          <a:ln w="27300" cap="rnd" cmpd="sng">
            <a:solidFill>
              <a:srgbClr val="FFF6DB"/>
            </a:solidFill>
            <a:prstDash val="solid"/>
            <a:miter lim="800000"/>
            <a:headEnd type="none" w="sm" len="sm"/>
            <a:tailEnd type="none" w="sm" len="sm"/>
          </a:ln>
          <a:effectLst>
            <a:outerShdw blurRad="63500" dist="25400" dir="5400000">
              <a:srgbClr val="AFA58D">
                <a:alpha val="8470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5" name="Google Shape;65;p21"/>
          <p:cNvSpPr/>
          <p:nvPr/>
        </p:nvSpPr>
        <p:spPr>
          <a:xfrm rot="2315675">
            <a:off x="182881" y="1055077"/>
            <a:ext cx="1125717" cy="1102624"/>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66" name="Google Shape;66;p21"/>
          <p:cNvSpPr txBox="1"/>
          <p:nvPr/>
        </p:nvSpPr>
        <p:spPr>
          <a:xfrm>
            <a:off x="1012825" y="0"/>
            <a:ext cx="813117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7" name="Google Shape;67;p21"/>
          <p:cNvSpPr txBox="1"/>
          <p:nvPr/>
        </p:nvSpPr>
        <p:spPr>
          <a:xfrm>
            <a:off x="1014412" y="0"/>
            <a:ext cx="73025" cy="6858000"/>
          </a:xfrm>
          <a:prstGeom prst="rect">
            <a:avLst/>
          </a:prstGeom>
          <a:solidFill>
            <a:schemeClr val="lt1"/>
          </a:solidFill>
          <a:ln>
            <a:noFill/>
          </a:ln>
          <a:effectLst>
            <a:outerShdw blurRad="63500" dist="38000" dir="10800000">
              <a:srgbClr val="706B5F">
                <a:alpha val="2470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8" name="Google Shape;68;p21"/>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Gill Sans"/>
              <a:ea typeface="Gill Sans"/>
              <a:cs typeface="Gill Sans"/>
              <a:sym typeface="Gill Sans"/>
            </a:endParaRPr>
          </a:p>
        </p:txBody>
      </p:sp>
      <p:sp>
        <p:nvSpPr>
          <p:cNvPr id="69" name="Google Shape;69;p21"/>
          <p:cNvSpPr/>
          <p:nvPr/>
        </p:nvSpPr>
        <p:spPr>
          <a:xfrm>
            <a:off x="1157287" y="1344612"/>
            <a:ext cx="63500" cy="65087"/>
          </a:xfrm>
          <a:prstGeom prst="ellipse">
            <a:avLst/>
          </a:prstGeom>
          <a:noFill/>
          <a:ln w="12700" cap="rnd" cmpd="sng">
            <a:solidFill>
              <a:srgbClr val="307F93">
                <a:alpha val="59607"/>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0" name="Google Shape;70;p21"/>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1pPr>
            <a:lvl2pPr marR="0" lvl="1"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2pPr>
            <a:lvl3pPr marR="0" lvl="2"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3pPr>
            <a:lvl4pPr marR="0" lvl="3"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4pPr>
            <a:lvl5pPr marR="0" lvl="4"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5pPr>
            <a:lvl6pPr marR="0" lvl="5"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6pPr>
            <a:lvl7pPr marR="0" lvl="6"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7pPr>
            <a:lvl8pPr marR="0" lvl="7"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8pPr>
            <a:lvl9pPr marR="0" lvl="8"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9pPr>
          </a:lstStyle>
          <a:p>
            <a:endParaRPr/>
          </a:p>
        </p:txBody>
      </p:sp>
      <p:sp>
        <p:nvSpPr>
          <p:cNvPr id="71" name="Google Shape;71;p21"/>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spcBef>
                <a:spcPts val="400"/>
              </a:spcBef>
              <a:spcAft>
                <a:spcPts val="0"/>
              </a:spcAft>
              <a:buClr>
                <a:srgbClr val="C32D2E"/>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spcBef>
                <a:spcPts val="400"/>
              </a:spcBef>
              <a:spcAft>
                <a:spcPts val="0"/>
              </a:spcAft>
              <a:buClr>
                <a:srgbClr val="84AA33"/>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72" name="Google Shape;72;p2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SzPts val="1400"/>
              <a:buNone/>
              <a:defRPr sz="1200" b="0" i="0" u="none">
                <a:solidFill>
                  <a:srgbClr val="B5A788"/>
                </a:solidFill>
                <a:latin typeface="Gill Sans"/>
                <a:ea typeface="Gill Sans"/>
                <a:cs typeface="Gill Sans"/>
                <a:sym typeface="Gill Sans"/>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3" name="Google Shape;73;p21"/>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4" name="Google Shape;74;p21"/>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
        <p:cNvGrpSpPr/>
        <p:nvPr/>
      </p:nvGrpSpPr>
      <p:grpSpPr>
        <a:xfrm>
          <a:off x="0" y="0"/>
          <a:ext cx="0" cy="0"/>
          <a:chOff x="0" y="0"/>
          <a:chExt cx="0" cy="0"/>
        </a:xfrm>
      </p:grpSpPr>
      <p:sp>
        <p:nvSpPr>
          <p:cNvPr id="82" name="Google Shape;82;p23"/>
          <p:cNvSpPr txBox="1"/>
          <p:nvPr/>
        </p:nvSpPr>
        <p:spPr>
          <a:xfrm>
            <a:off x="2282825" y="0"/>
            <a:ext cx="6858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3" name="Google Shape;83;p23"/>
          <p:cNvSpPr txBox="1"/>
          <p:nvPr/>
        </p:nvSpPr>
        <p:spPr>
          <a:xfrm>
            <a:off x="2286000" y="0"/>
            <a:ext cx="76200" cy="6858000"/>
          </a:xfrm>
          <a:prstGeom prst="rect">
            <a:avLst/>
          </a:prstGeom>
          <a:solidFill>
            <a:schemeClr val="lt1"/>
          </a:solidFill>
          <a:ln>
            <a:noFill/>
          </a:ln>
          <a:effectLst>
            <a:outerShdw blurRad="63500" dist="38000" dir="10800000">
              <a:srgbClr val="706B5F">
                <a:alpha val="2470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4" name="Google Shape;84;p23"/>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Gill Sans"/>
              <a:ea typeface="Gill Sans"/>
              <a:cs typeface="Gill Sans"/>
              <a:sym typeface="Gill Sans"/>
            </a:endParaRPr>
          </a:p>
        </p:txBody>
      </p:sp>
      <p:sp>
        <p:nvSpPr>
          <p:cNvPr id="85" name="Google Shape;85;p23"/>
          <p:cNvSpPr/>
          <p:nvPr/>
        </p:nvSpPr>
        <p:spPr>
          <a:xfrm>
            <a:off x="2408237" y="2746375"/>
            <a:ext cx="63500" cy="63500"/>
          </a:xfrm>
          <a:prstGeom prst="ellipse">
            <a:avLst/>
          </a:prstGeom>
          <a:noFill/>
          <a:ln w="12700" cap="rnd" cmpd="sng">
            <a:solidFill>
              <a:srgbClr val="307F93">
                <a:alpha val="59607"/>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6" name="Google Shape;86;p23"/>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1pPr>
            <a:lvl2pPr marR="0" lvl="1"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2pPr>
            <a:lvl3pPr marR="0" lvl="2"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3pPr>
            <a:lvl4pPr marR="0" lvl="3"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4pPr>
            <a:lvl5pPr marR="0" lvl="4"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5pPr>
            <a:lvl6pPr marR="0" lvl="5"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6pPr>
            <a:lvl7pPr marR="0" lvl="6"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7pPr>
            <a:lvl8pPr marR="0" lvl="7"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8pPr>
            <a:lvl9pPr marR="0" lvl="8"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9pPr>
          </a:lstStyle>
          <a:p>
            <a:endParaRPr/>
          </a:p>
        </p:txBody>
      </p:sp>
      <p:sp>
        <p:nvSpPr>
          <p:cNvPr id="87" name="Google Shape;87;p23"/>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spcBef>
                <a:spcPts val="400"/>
              </a:spcBef>
              <a:spcAft>
                <a:spcPts val="0"/>
              </a:spcAft>
              <a:buClr>
                <a:srgbClr val="C32D2E"/>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spcBef>
                <a:spcPts val="400"/>
              </a:spcBef>
              <a:spcAft>
                <a:spcPts val="0"/>
              </a:spcAft>
              <a:buClr>
                <a:srgbClr val="84AA33"/>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88" name="Google Shape;88;p23"/>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SzPts val="1400"/>
              <a:buNone/>
              <a:defRPr sz="1200" b="0" i="0" u="none">
                <a:solidFill>
                  <a:srgbClr val="B5A788"/>
                </a:solidFill>
                <a:latin typeface="Gill Sans"/>
                <a:ea typeface="Gill Sans"/>
                <a:cs typeface="Gill Sans"/>
                <a:sym typeface="Gill Sans"/>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9" name="Google Shape;89;p23"/>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0" name="Google Shape;90;p23"/>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p:cNvGrpSpPr/>
        <p:nvPr/>
      </p:nvGrpSpPr>
      <p:grpSpPr>
        <a:xfrm>
          <a:off x="0" y="0"/>
          <a:ext cx="0" cy="0"/>
          <a:chOff x="0" y="0"/>
          <a:chExt cx="0" cy="0"/>
        </a:xfrm>
      </p:grpSpPr>
      <p:sp>
        <p:nvSpPr>
          <p:cNvPr id="98" name="Google Shape;98;p25"/>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1pPr>
            <a:lvl2pPr marR="0" lvl="1"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2pPr>
            <a:lvl3pPr marR="0" lvl="2"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3pPr>
            <a:lvl4pPr marR="0" lvl="3"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4pPr>
            <a:lvl5pPr marR="0" lvl="4"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5pPr>
            <a:lvl6pPr marR="0" lvl="5"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6pPr>
            <a:lvl7pPr marR="0" lvl="6"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7pPr>
            <a:lvl8pPr marR="0" lvl="7"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8pPr>
            <a:lvl9pPr marR="0" lvl="8"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9pPr>
          </a:lstStyle>
          <a:p>
            <a:endParaRPr/>
          </a:p>
        </p:txBody>
      </p:sp>
      <p:sp>
        <p:nvSpPr>
          <p:cNvPr id="99" name="Google Shape;99;p25"/>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spcBef>
                <a:spcPts val="400"/>
              </a:spcBef>
              <a:spcAft>
                <a:spcPts val="0"/>
              </a:spcAft>
              <a:buClr>
                <a:srgbClr val="C32D2E"/>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spcBef>
                <a:spcPts val="400"/>
              </a:spcBef>
              <a:spcAft>
                <a:spcPts val="0"/>
              </a:spcAft>
              <a:buClr>
                <a:srgbClr val="84AA33"/>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00" name="Google Shape;100;p25"/>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SzPts val="1400"/>
              <a:buNone/>
              <a:defRPr sz="1200" b="0" i="0" u="none">
                <a:solidFill>
                  <a:srgbClr val="B5A788"/>
                </a:solidFill>
                <a:latin typeface="Gill Sans"/>
                <a:ea typeface="Gill Sans"/>
                <a:cs typeface="Gill Sans"/>
                <a:sym typeface="Gill Sans"/>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1" name="Google Shape;101;p25"/>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2" name="Google Shape;102;p25"/>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2"/>
        <p:cNvGrpSpPr/>
        <p:nvPr/>
      </p:nvGrpSpPr>
      <p:grpSpPr>
        <a:xfrm>
          <a:off x="0" y="0"/>
          <a:ext cx="0" cy="0"/>
          <a:chOff x="0" y="0"/>
          <a:chExt cx="0" cy="0"/>
        </a:xfrm>
      </p:grpSpPr>
      <p:sp>
        <p:nvSpPr>
          <p:cNvPr id="113" name="Google Shape;113;p27"/>
          <p:cNvSpPr txBox="1"/>
          <p:nvPr/>
        </p:nvSpPr>
        <p:spPr>
          <a:xfrm>
            <a:off x="1014412" y="0"/>
            <a:ext cx="8129587"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4" name="Google Shape;114;p27"/>
          <p:cNvSpPr txBox="1"/>
          <p:nvPr/>
        </p:nvSpPr>
        <p:spPr>
          <a:xfrm>
            <a:off x="1014412" y="0"/>
            <a:ext cx="73025" cy="6858000"/>
          </a:xfrm>
          <a:prstGeom prst="rect">
            <a:avLst/>
          </a:prstGeom>
          <a:solidFill>
            <a:schemeClr val="lt1"/>
          </a:solidFill>
          <a:ln>
            <a:noFill/>
          </a:ln>
          <a:effectLst>
            <a:outerShdw blurRad="63500" dist="38000" dir="10800000">
              <a:srgbClr val="706B5F">
                <a:alpha val="2470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5" name="Google Shape;115;p27"/>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1pPr>
            <a:lvl2pPr marR="0" lvl="1"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2pPr>
            <a:lvl3pPr marR="0" lvl="2"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3pPr>
            <a:lvl4pPr marR="0" lvl="3"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4pPr>
            <a:lvl5pPr marR="0" lvl="4"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5pPr>
            <a:lvl6pPr marR="0" lvl="5"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6pPr>
            <a:lvl7pPr marR="0" lvl="6"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7pPr>
            <a:lvl8pPr marR="0" lvl="7"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8pPr>
            <a:lvl9pPr marR="0" lvl="8"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9pPr>
          </a:lstStyle>
          <a:p>
            <a:endParaRPr/>
          </a:p>
        </p:txBody>
      </p:sp>
      <p:sp>
        <p:nvSpPr>
          <p:cNvPr id="116" name="Google Shape;116;p27"/>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spcBef>
                <a:spcPts val="400"/>
              </a:spcBef>
              <a:spcAft>
                <a:spcPts val="0"/>
              </a:spcAft>
              <a:buClr>
                <a:srgbClr val="C32D2E"/>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spcBef>
                <a:spcPts val="400"/>
              </a:spcBef>
              <a:spcAft>
                <a:spcPts val="0"/>
              </a:spcAft>
              <a:buClr>
                <a:srgbClr val="84AA33"/>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17" name="Google Shape;117;p27"/>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SzPts val="1400"/>
              <a:buNone/>
              <a:defRPr sz="1200" b="0" i="0" u="none">
                <a:solidFill>
                  <a:srgbClr val="B5A788"/>
                </a:solidFill>
                <a:latin typeface="Gill Sans"/>
                <a:ea typeface="Gill Sans"/>
                <a:cs typeface="Gill Sans"/>
                <a:sym typeface="Gill Sans"/>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8" name="Google Shape;118;p27"/>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9" name="Google Shape;119;p27"/>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4"/>
        <p:cNvGrpSpPr/>
        <p:nvPr/>
      </p:nvGrpSpPr>
      <p:grpSpPr>
        <a:xfrm>
          <a:off x="0" y="0"/>
          <a:ext cx="0" cy="0"/>
          <a:chOff x="0" y="0"/>
          <a:chExt cx="0" cy="0"/>
        </a:xfrm>
      </p:grpSpPr>
      <p:sp>
        <p:nvSpPr>
          <p:cNvPr id="125" name="Google Shape;125;p29"/>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1pPr>
            <a:lvl2pPr marR="0" lvl="1"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2pPr>
            <a:lvl3pPr marR="0" lvl="2"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3pPr>
            <a:lvl4pPr marR="0" lvl="3"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4pPr>
            <a:lvl5pPr marR="0" lvl="4"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5pPr>
            <a:lvl6pPr marR="0" lvl="5"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6pPr>
            <a:lvl7pPr marR="0" lvl="6"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7pPr>
            <a:lvl8pPr marR="0" lvl="7"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8pPr>
            <a:lvl9pPr marR="0" lvl="8"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9pPr>
          </a:lstStyle>
          <a:p>
            <a:endParaRPr/>
          </a:p>
        </p:txBody>
      </p:sp>
      <p:sp>
        <p:nvSpPr>
          <p:cNvPr id="126" name="Google Shape;126;p29"/>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spcBef>
                <a:spcPts val="400"/>
              </a:spcBef>
              <a:spcAft>
                <a:spcPts val="0"/>
              </a:spcAft>
              <a:buClr>
                <a:srgbClr val="C32D2E"/>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spcBef>
                <a:spcPts val="400"/>
              </a:spcBef>
              <a:spcAft>
                <a:spcPts val="0"/>
              </a:spcAft>
              <a:buClr>
                <a:srgbClr val="84AA33"/>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27" name="Google Shape;127;p29"/>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SzPts val="1400"/>
              <a:buNone/>
              <a:defRPr sz="1200" b="0" i="0" u="none">
                <a:solidFill>
                  <a:srgbClr val="B5A788"/>
                </a:solidFill>
                <a:latin typeface="Gill Sans"/>
                <a:ea typeface="Gill Sans"/>
                <a:cs typeface="Gill Sans"/>
                <a:sym typeface="Gill Sans"/>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8" name="Google Shape;128;p29"/>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9" name="Google Shape;129;p29"/>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1pPr>
            <a:lvl2pPr marL="0" marR="0" lvl="1"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2pPr>
            <a:lvl3pPr marL="0" marR="0" lvl="2"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3pPr>
            <a:lvl4pPr marL="0" marR="0" lvl="3"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4pPr>
            <a:lvl5pPr marL="0" marR="0" lvl="4"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5pPr>
            <a:lvl6pPr marL="0" marR="0" lvl="5"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6pPr>
            <a:lvl7pPr marL="0" marR="0" lvl="6"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7pPr>
            <a:lvl8pPr marL="0" marR="0" lvl="7"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8pPr>
            <a:lvl9pPr marL="0" marR="0" lvl="8" indent="0" algn="ctr" rtl="0">
              <a:lnSpc>
                <a:spcPct val="100000"/>
              </a:lnSpc>
              <a:spcBef>
                <a:spcPts val="0"/>
              </a:spcBef>
              <a:spcAft>
                <a:spcPts val="0"/>
              </a:spcAft>
              <a:buClr>
                <a:srgbClr val="B5A788"/>
              </a:buClr>
              <a:buSzPts val="1200"/>
              <a:buFont typeface="Gill Sans"/>
              <a:buNone/>
              <a:defRPr sz="1200" b="0" i="0" u="none">
                <a:solidFill>
                  <a:srgbClr val="B5A788"/>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27.jpg" /><Relationship Id="rId2" Type="http://schemas.openxmlformats.org/officeDocument/2006/relationships/notesSlide" Target="../notesSlides/notesSlide12.xml"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8" Type="http://schemas.openxmlformats.org/officeDocument/2006/relationships/customXml" Target="../ink/ink1.xml" /><Relationship Id="rId13" Type="http://schemas.openxmlformats.org/officeDocument/2006/relationships/image" Target="../media/image11.png" /><Relationship Id="rId18" Type="http://schemas.openxmlformats.org/officeDocument/2006/relationships/customXml" Target="../ink/ink6.xml" /><Relationship Id="rId26" Type="http://schemas.openxmlformats.org/officeDocument/2006/relationships/customXml" Target="../ink/ink10.xml" /><Relationship Id="rId39" Type="http://schemas.openxmlformats.org/officeDocument/2006/relationships/image" Target="../media/image24.png" /><Relationship Id="rId3" Type="http://schemas.openxmlformats.org/officeDocument/2006/relationships/image" Target="../media/image4.png" /><Relationship Id="rId21" Type="http://schemas.openxmlformats.org/officeDocument/2006/relationships/image" Target="../media/image15.png" /><Relationship Id="rId34" Type="http://schemas.openxmlformats.org/officeDocument/2006/relationships/customXml" Target="../ink/ink14.xml" /><Relationship Id="rId7" Type="http://schemas.openxmlformats.org/officeDocument/2006/relationships/image" Target="../media/image8.png" /><Relationship Id="rId12" Type="http://schemas.openxmlformats.org/officeDocument/2006/relationships/customXml" Target="../ink/ink3.xml" /><Relationship Id="rId17" Type="http://schemas.openxmlformats.org/officeDocument/2006/relationships/image" Target="../media/image13.png" /><Relationship Id="rId25" Type="http://schemas.openxmlformats.org/officeDocument/2006/relationships/image" Target="../media/image17.png" /><Relationship Id="rId33" Type="http://schemas.openxmlformats.org/officeDocument/2006/relationships/image" Target="../media/image21.png" /><Relationship Id="rId38" Type="http://schemas.openxmlformats.org/officeDocument/2006/relationships/customXml" Target="../ink/ink16.xml" /><Relationship Id="rId2" Type="http://schemas.openxmlformats.org/officeDocument/2006/relationships/notesSlide" Target="../notesSlides/notesSlide3.xml" /><Relationship Id="rId16" Type="http://schemas.openxmlformats.org/officeDocument/2006/relationships/customXml" Target="../ink/ink5.xml" /><Relationship Id="rId20" Type="http://schemas.openxmlformats.org/officeDocument/2006/relationships/customXml" Target="../ink/ink7.xml" /><Relationship Id="rId29" Type="http://schemas.openxmlformats.org/officeDocument/2006/relationships/image" Target="../media/image19.png" /><Relationship Id="rId41" Type="http://schemas.openxmlformats.org/officeDocument/2006/relationships/image" Target="../media/image25.png" /><Relationship Id="rId1" Type="http://schemas.openxmlformats.org/officeDocument/2006/relationships/slideLayout" Target="../slideLayouts/slideLayout1.xml" /><Relationship Id="rId6" Type="http://schemas.openxmlformats.org/officeDocument/2006/relationships/image" Target="../media/image7.png" /><Relationship Id="rId11" Type="http://schemas.openxmlformats.org/officeDocument/2006/relationships/image" Target="../media/image10.png" /><Relationship Id="rId24" Type="http://schemas.openxmlformats.org/officeDocument/2006/relationships/customXml" Target="../ink/ink9.xml" /><Relationship Id="rId32" Type="http://schemas.openxmlformats.org/officeDocument/2006/relationships/customXml" Target="../ink/ink13.xml" /><Relationship Id="rId37" Type="http://schemas.openxmlformats.org/officeDocument/2006/relationships/image" Target="../media/image23.png" /><Relationship Id="rId40" Type="http://schemas.openxmlformats.org/officeDocument/2006/relationships/customXml" Target="../ink/ink17.xml" /><Relationship Id="rId5" Type="http://schemas.openxmlformats.org/officeDocument/2006/relationships/image" Target="../media/image6.png" /><Relationship Id="rId15" Type="http://schemas.openxmlformats.org/officeDocument/2006/relationships/image" Target="../media/image12.png" /><Relationship Id="rId23" Type="http://schemas.openxmlformats.org/officeDocument/2006/relationships/image" Target="../media/image16.png" /><Relationship Id="rId28" Type="http://schemas.openxmlformats.org/officeDocument/2006/relationships/customXml" Target="../ink/ink11.xml" /><Relationship Id="rId36" Type="http://schemas.openxmlformats.org/officeDocument/2006/relationships/customXml" Target="../ink/ink15.xml" /><Relationship Id="rId10" Type="http://schemas.openxmlformats.org/officeDocument/2006/relationships/customXml" Target="../ink/ink2.xml" /><Relationship Id="rId19" Type="http://schemas.openxmlformats.org/officeDocument/2006/relationships/image" Target="../media/image14.png" /><Relationship Id="rId31" Type="http://schemas.openxmlformats.org/officeDocument/2006/relationships/image" Target="../media/image20.png" /><Relationship Id="rId4" Type="http://schemas.openxmlformats.org/officeDocument/2006/relationships/image" Target="../media/image5.png" /><Relationship Id="rId9" Type="http://schemas.openxmlformats.org/officeDocument/2006/relationships/image" Target="../media/image9.png" /><Relationship Id="rId14" Type="http://schemas.openxmlformats.org/officeDocument/2006/relationships/customXml" Target="../ink/ink4.xml" /><Relationship Id="rId22" Type="http://schemas.openxmlformats.org/officeDocument/2006/relationships/customXml" Target="../ink/ink8.xml" /><Relationship Id="rId27" Type="http://schemas.openxmlformats.org/officeDocument/2006/relationships/image" Target="../media/image18.png" /><Relationship Id="rId30" Type="http://schemas.openxmlformats.org/officeDocument/2006/relationships/customXml" Target="../ink/ink12.xml" /><Relationship Id="rId35" Type="http://schemas.openxmlformats.org/officeDocument/2006/relationships/image" Target="../media/image22.png" /></Relationships>
</file>

<file path=ppt/slides/_rels/slide4.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713204"/>
              </a:buClr>
              <a:buSzPts val="3900"/>
              <a:buFont typeface="Gill Sans"/>
              <a:buNone/>
            </a:pPr>
            <a:r>
              <a:rPr lang="en-US" sz="3900" b="0" i="0" u="sng">
                <a:solidFill>
                  <a:srgbClr val="713204"/>
                </a:solidFill>
                <a:latin typeface="Gill Sans"/>
                <a:ea typeface="Gill Sans"/>
                <a:cs typeface="Gill Sans"/>
                <a:sym typeface="Gill Sans"/>
              </a:rPr>
              <a:t>EPOCA MODERNA (SIGLO XIX)</a:t>
            </a:r>
            <a:endParaRPr/>
          </a:p>
        </p:txBody>
      </p:sp>
      <p:pic>
        <p:nvPicPr>
          <p:cNvPr id="142" name="Google Shape;142;p1" descr="Profesor2.gif"/>
          <p:cNvPicPr preferRelativeResize="0">
            <a:picLocks noGrp="1"/>
          </p:cNvPicPr>
          <p:nvPr>
            <p:ph type="body" idx="4294967295"/>
          </p:nvPr>
        </p:nvPicPr>
        <p:blipFill rotWithShape="1">
          <a:blip r:embed="rId3">
            <a:alphaModFix/>
          </a:blip>
          <a:srcRect/>
          <a:stretch/>
        </p:blipFill>
        <p:spPr>
          <a:xfrm>
            <a:off x="2987824" y="2132856"/>
            <a:ext cx="3528392" cy="3240360"/>
          </a:xfrm>
          <a:prstGeom prst="roundRect">
            <a:avLst>
              <a:gd name="adj" fmla="val 8594"/>
            </a:avLst>
          </a:prstGeom>
          <a:gradFill>
            <a:gsLst>
              <a:gs pos="0">
                <a:srgbClr val="94C4D6"/>
              </a:gs>
              <a:gs pos="50000">
                <a:srgbClr val="BFDAE3"/>
              </a:gs>
              <a:gs pos="100000">
                <a:srgbClr val="DFECF1"/>
              </a:gs>
            </a:gsLst>
            <a:lin ang="5400000" scaled="0"/>
          </a:gradFill>
          <a:ln w="9525" cap="flat" cmpd="sng">
            <a:solidFill>
              <a:srgbClr val="FA862D"/>
            </a:solidFill>
            <a:prstDash val="solid"/>
            <a:round/>
            <a:headEnd type="none" w="sm" len="sm"/>
            <a:tailEnd type="none" w="sm" len="sm"/>
          </a:ln>
          <a:effectLst>
            <a:reflection stA="38000" endPos="28000" dist="5000" dir="5400000" sy="-100000" algn="bl" rotWithShape="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0"/>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4300"/>
              <a:buFont typeface="Gill Sans"/>
              <a:buNone/>
            </a:pPr>
            <a:r>
              <a:rPr lang="en-US" sz="4300" b="0" i="0" u="none">
                <a:solidFill>
                  <a:srgbClr val="572314"/>
                </a:solidFill>
                <a:latin typeface="Gill Sans"/>
                <a:ea typeface="Gill Sans"/>
                <a:cs typeface="Gill Sans"/>
                <a:sym typeface="Gill Sans"/>
              </a:rPr>
              <a:t>EXISTENCIALISMO</a:t>
            </a:r>
            <a:endParaRPr/>
          </a:p>
        </p:txBody>
      </p:sp>
      <p:sp>
        <p:nvSpPr>
          <p:cNvPr id="205" name="Google Shape;205;p10"/>
          <p:cNvSpPr txBox="1">
            <a:spLocks noGrp="1"/>
          </p:cNvSpPr>
          <p:nvPr>
            <p:ph type="body" idx="1"/>
          </p:nvPr>
        </p:nvSpPr>
        <p:spPr>
          <a:xfrm>
            <a:off x="1435100" y="1447800"/>
            <a:ext cx="7499350" cy="4800600"/>
          </a:xfrm>
          <a:prstGeom prst="rect">
            <a:avLst/>
          </a:prstGeom>
          <a:solidFill>
            <a:srgbClr val="D4EBF1"/>
          </a:solidFill>
          <a:ln w="9525" cap="flat" cmpd="sng">
            <a:solidFill>
              <a:srgbClr val="00B0F0"/>
            </a:solidFill>
            <a:prstDash val="solid"/>
            <a:miter lim="800000"/>
            <a:headEnd type="none" w="sm" len="sm"/>
            <a:tailEnd type="none" w="sm" len="sm"/>
          </a:ln>
        </p:spPr>
        <p:txBody>
          <a:bodyPr spcFirstLastPara="1" wrap="square" lIns="91425" tIns="45700" rIns="91425" bIns="45700" anchor="t" anchorCtr="0">
            <a:noAutofit/>
          </a:bodyPr>
          <a:lstStyle/>
          <a:p>
            <a:pPr marL="365125" marR="0" lvl="0" indent="-282575" algn="l" rtl="0">
              <a:lnSpc>
                <a:spcPct val="100000"/>
              </a:lnSpc>
              <a:spcBef>
                <a:spcPts val="0"/>
              </a:spcBef>
              <a:spcAft>
                <a:spcPts val="0"/>
              </a:spcAft>
              <a:buClr>
                <a:schemeClr val="accent1"/>
              </a:buClr>
              <a:buSzPts val="1280"/>
              <a:buFont typeface="Noto Sans Symbols"/>
              <a:buChar char="⚫"/>
            </a:pPr>
            <a:r>
              <a:rPr lang="en-US" sz="1600" b="0" i="0" u="none">
                <a:solidFill>
                  <a:schemeClr val="dk1"/>
                </a:solidFill>
                <a:latin typeface="Gill Sans"/>
                <a:ea typeface="Gill Sans"/>
                <a:cs typeface="Gill Sans"/>
                <a:sym typeface="Gill Sans"/>
              </a:rPr>
              <a:t>Su fundador es Soren Kierkegaard. Desde la primera mitad del siglo XIX, se daba cuenta de que el cientificismo comenzaba a dominar la vida intelectual. (Cientificismo significa poner a la ciencia experimental y matemática como único modelo válido para el conocimiento).  Se estudiaba al ser humano exclusivamente como un objeto entre otros objetos: peso,  medidas, reacciones más frecuentes, sustancias que libera el cerebro en determinadas circunstancias, etc.</a:t>
            </a:r>
            <a:endParaRPr/>
          </a:p>
          <a:p>
            <a:pPr marL="365125" marR="0" lvl="0" indent="-282575" algn="l" rtl="0">
              <a:lnSpc>
                <a:spcPct val="100000"/>
              </a:lnSpc>
              <a:spcBef>
                <a:spcPts val="600"/>
              </a:spcBef>
              <a:spcAft>
                <a:spcPts val="0"/>
              </a:spcAft>
              <a:buClr>
                <a:schemeClr val="accent1"/>
              </a:buClr>
              <a:buSzPts val="1280"/>
              <a:buFont typeface="Noto Sans Symbols"/>
              <a:buChar char="⚫"/>
            </a:pPr>
            <a:r>
              <a:rPr lang="en-US" sz="1600" b="0" i="0" u="none">
                <a:solidFill>
                  <a:schemeClr val="dk1"/>
                </a:solidFill>
                <a:latin typeface="Gill Sans"/>
                <a:ea typeface="Gill Sans"/>
                <a:cs typeface="Gill Sans"/>
                <a:sym typeface="Gill Sans"/>
              </a:rPr>
              <a:t>Kierkegaard decía que el ser humano es esencialmente sujeto porque, gracias a la </a:t>
            </a:r>
            <a:r>
              <a:rPr lang="en-US" sz="1600" b="1" i="0" u="none">
                <a:solidFill>
                  <a:schemeClr val="dk1"/>
                </a:solidFill>
                <a:latin typeface="Gill Sans"/>
                <a:ea typeface="Gill Sans"/>
                <a:cs typeface="Gill Sans"/>
                <a:sym typeface="Gill Sans"/>
              </a:rPr>
              <a:t>libertad</a:t>
            </a:r>
            <a:r>
              <a:rPr lang="en-US" sz="1600" b="0" i="0" u="none">
                <a:solidFill>
                  <a:schemeClr val="dk1"/>
                </a:solidFill>
                <a:latin typeface="Gill Sans"/>
                <a:ea typeface="Gill Sans"/>
                <a:cs typeface="Gill Sans"/>
                <a:sym typeface="Gill Sans"/>
              </a:rPr>
              <a:t>, no vive en el mundo de lo necesario (los animales si), sino en el mundo de lo posible e indeterminado.</a:t>
            </a:r>
            <a:endParaRPr/>
          </a:p>
          <a:p>
            <a:pPr marL="365125" marR="0" lvl="0" indent="-282575" algn="l" rtl="0">
              <a:lnSpc>
                <a:spcPct val="100000"/>
              </a:lnSpc>
              <a:spcBef>
                <a:spcPts val="600"/>
              </a:spcBef>
              <a:spcAft>
                <a:spcPts val="0"/>
              </a:spcAft>
              <a:buClr>
                <a:schemeClr val="accent1"/>
              </a:buClr>
              <a:buSzPts val="1280"/>
              <a:buFont typeface="Noto Sans Symbols"/>
              <a:buChar char="⚫"/>
            </a:pPr>
            <a:r>
              <a:rPr lang="en-US" sz="1600" b="0" i="0" u="none">
                <a:solidFill>
                  <a:schemeClr val="dk1"/>
                </a:solidFill>
                <a:latin typeface="Gill Sans"/>
                <a:ea typeface="Gill Sans"/>
                <a:cs typeface="Gill Sans"/>
                <a:sym typeface="Gill Sans"/>
              </a:rPr>
              <a:t>La grandeza de la persona humana radica en el abanico de posibilidades que tiene su vida</a:t>
            </a:r>
            <a:r>
              <a:rPr lang="en-US" sz="1600" b="1" i="0" u="none">
                <a:solidFill>
                  <a:schemeClr val="dk1"/>
                </a:solidFill>
                <a:latin typeface="Gill Sans"/>
                <a:ea typeface="Gill Sans"/>
                <a:cs typeface="Gill Sans"/>
                <a:sym typeface="Gill Sans"/>
              </a:rPr>
              <a:t>, la existencia humana es proyecto</a:t>
            </a:r>
            <a:r>
              <a:rPr lang="en-US" sz="1600" b="0" i="0" u="none">
                <a:solidFill>
                  <a:schemeClr val="dk1"/>
                </a:solidFill>
                <a:latin typeface="Gill Sans"/>
                <a:ea typeface="Gill Sans"/>
                <a:cs typeface="Gill Sans"/>
                <a:sym typeface="Gill Sans"/>
              </a:rPr>
              <a:t>. Con nuestras acciones y elecciones forjamos nuestra existencia, tenemos nuestra vida en nuestras manos.</a:t>
            </a:r>
            <a:endParaRPr/>
          </a:p>
          <a:p>
            <a:pPr marL="365125" marR="0" lvl="0" indent="-282575" algn="l" rtl="0">
              <a:lnSpc>
                <a:spcPct val="100000"/>
              </a:lnSpc>
              <a:spcBef>
                <a:spcPts val="600"/>
              </a:spcBef>
              <a:spcAft>
                <a:spcPts val="0"/>
              </a:spcAft>
              <a:buClr>
                <a:schemeClr val="accent1"/>
              </a:buClr>
              <a:buSzPts val="1280"/>
              <a:buFont typeface="Noto Sans Symbols"/>
              <a:buChar char="⚫"/>
            </a:pPr>
            <a:r>
              <a:rPr lang="en-US" sz="1600" b="0" i="0" u="none">
                <a:solidFill>
                  <a:schemeClr val="dk1"/>
                </a:solidFill>
                <a:latin typeface="Gill Sans"/>
                <a:ea typeface="Gill Sans"/>
                <a:cs typeface="Gill Sans"/>
                <a:sym typeface="Gill Sans"/>
              </a:rPr>
              <a:t>La </a:t>
            </a:r>
            <a:r>
              <a:rPr lang="en-US" sz="1600" b="1" i="0" u="none">
                <a:solidFill>
                  <a:schemeClr val="dk1"/>
                </a:solidFill>
                <a:latin typeface="Gill Sans"/>
                <a:ea typeface="Gill Sans"/>
                <a:cs typeface="Gill Sans"/>
                <a:sym typeface="Gill Sans"/>
              </a:rPr>
              <a:t>etapa ÉTICA </a:t>
            </a:r>
            <a:r>
              <a:rPr lang="en-US" sz="1600" b="0" i="0" u="none">
                <a:solidFill>
                  <a:schemeClr val="dk1"/>
                </a:solidFill>
                <a:latin typeface="Gill Sans"/>
                <a:ea typeface="Gill Sans"/>
                <a:cs typeface="Gill Sans"/>
                <a:sym typeface="Gill Sans"/>
              </a:rPr>
              <a:t>de la vida es cuando nos hacemos cargo de nuestra vida, nos tenemos a nosotros mismos como tarea, como proyecto, como misión. (La etapa estética es la de diversión sin compromisos).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1"/>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4300"/>
              <a:buFont typeface="Gill Sans"/>
              <a:buNone/>
            </a:pPr>
            <a:r>
              <a:rPr lang="en-US" sz="4300" b="0" i="0" u="none">
                <a:solidFill>
                  <a:srgbClr val="572314"/>
                </a:solidFill>
                <a:latin typeface="Gill Sans"/>
                <a:ea typeface="Gill Sans"/>
                <a:cs typeface="Gill Sans"/>
                <a:sym typeface="Gill Sans"/>
              </a:rPr>
              <a:t>FILOSOFOS (Continuación)</a:t>
            </a:r>
            <a:endParaRPr/>
          </a:p>
        </p:txBody>
      </p:sp>
      <p:sp>
        <p:nvSpPr>
          <p:cNvPr id="211" name="Google Shape;211;p11"/>
          <p:cNvSpPr txBox="1">
            <a:spLocks noGrp="1"/>
          </p:cNvSpPr>
          <p:nvPr>
            <p:ph type="body" idx="1"/>
          </p:nvPr>
        </p:nvSpPr>
        <p:spPr>
          <a:xfrm>
            <a:off x="1435100" y="1524000"/>
            <a:ext cx="3657600" cy="4664075"/>
          </a:xfrm>
          <a:prstGeom prst="rect">
            <a:avLst/>
          </a:prstGeom>
          <a:solidFill>
            <a:srgbClr val="D4EBF1"/>
          </a:solidFill>
          <a:ln w="9525" cap="flat" cmpd="sng">
            <a:solidFill>
              <a:srgbClr val="00B0F0"/>
            </a:solidFill>
            <a:prstDash val="solid"/>
            <a:miter lim="800000"/>
            <a:headEnd type="none" w="sm" len="sm"/>
            <a:tailEnd type="none" w="sm" len="sm"/>
          </a:ln>
        </p:spPr>
        <p:txBody>
          <a:bodyPr spcFirstLastPara="1" wrap="square" lIns="91425" tIns="45700" rIns="91425" bIns="45700" anchor="t" anchorCtr="0">
            <a:noAutofit/>
          </a:bodyPr>
          <a:lstStyle/>
          <a:p>
            <a:pPr marL="365125" marR="0" lvl="0" indent="-282575" algn="l" rtl="0">
              <a:lnSpc>
                <a:spcPct val="100000"/>
              </a:lnSpc>
              <a:spcBef>
                <a:spcPts val="0"/>
              </a:spcBef>
              <a:spcAft>
                <a:spcPts val="0"/>
              </a:spcAft>
              <a:buClr>
                <a:schemeClr val="accent1"/>
              </a:buClr>
              <a:buSzPts val="2240"/>
              <a:buFont typeface="Noto Sans Symbols"/>
              <a:buChar char="⚫"/>
            </a:pPr>
            <a:r>
              <a:rPr lang="en-US" sz="2800" b="0" i="0" u="none">
                <a:solidFill>
                  <a:srgbClr val="C00000"/>
                </a:solidFill>
                <a:latin typeface="Gill Sans"/>
                <a:ea typeface="Gill Sans"/>
                <a:cs typeface="Gill Sans"/>
                <a:sym typeface="Gill Sans"/>
              </a:rPr>
              <a:t>Friedrich Nietzsche.</a:t>
            </a:r>
            <a:endParaRPr/>
          </a:p>
          <a:p>
            <a:pPr marL="365125" marR="0" lvl="0" indent="-282575" algn="just" rtl="0">
              <a:lnSpc>
                <a:spcPct val="100000"/>
              </a:lnSpc>
              <a:spcBef>
                <a:spcPts val="600"/>
              </a:spcBef>
              <a:spcAft>
                <a:spcPts val="0"/>
              </a:spcAft>
              <a:buClr>
                <a:schemeClr val="accent1"/>
              </a:buClr>
              <a:buSzPts val="1280"/>
              <a:buFont typeface="Noto Sans Symbols"/>
              <a:buChar char="⚫"/>
            </a:pPr>
            <a:r>
              <a:rPr lang="en-US" sz="1600" b="0" i="0" u="none">
                <a:solidFill>
                  <a:schemeClr val="dk1"/>
                </a:solidFill>
                <a:latin typeface="Gill Sans"/>
                <a:ea typeface="Gill Sans"/>
                <a:cs typeface="Gill Sans"/>
                <a:sym typeface="Gill Sans"/>
              </a:rPr>
              <a:t>Los valores representan una </a:t>
            </a:r>
            <a:r>
              <a:rPr lang="en-US" sz="1600" b="0" i="0" u="sng">
                <a:solidFill>
                  <a:schemeClr val="dk1"/>
                </a:solidFill>
                <a:latin typeface="Gill Sans"/>
                <a:ea typeface="Gill Sans"/>
                <a:cs typeface="Gill Sans"/>
                <a:sym typeface="Gill Sans"/>
              </a:rPr>
              <a:t>“moralidad esclava” </a:t>
            </a:r>
            <a:r>
              <a:rPr lang="en-US" sz="1600" b="0" i="0" u="none">
                <a:solidFill>
                  <a:schemeClr val="dk1"/>
                </a:solidFill>
                <a:latin typeface="Gill Sans"/>
                <a:ea typeface="Gill Sans"/>
                <a:cs typeface="Gill Sans"/>
                <a:sym typeface="Gill Sans"/>
              </a:rPr>
              <a:t>creada por personas débiles y resentidas y son opuestas a la expansión de la energía y la voluntad.</a:t>
            </a:r>
            <a:endParaRPr/>
          </a:p>
          <a:p>
            <a:pPr marL="365125" marR="0" lvl="0" indent="-282575" algn="just" rtl="0">
              <a:lnSpc>
                <a:spcPct val="100000"/>
              </a:lnSpc>
              <a:spcBef>
                <a:spcPts val="600"/>
              </a:spcBef>
              <a:spcAft>
                <a:spcPts val="0"/>
              </a:spcAft>
              <a:buClr>
                <a:schemeClr val="accent1"/>
              </a:buClr>
              <a:buSzPts val="1280"/>
              <a:buFont typeface="Noto Sans Symbols"/>
              <a:buChar char="⚫"/>
            </a:pPr>
            <a:r>
              <a:rPr lang="en-US" sz="1600" b="0" i="0" u="none">
                <a:solidFill>
                  <a:schemeClr val="dk1"/>
                </a:solidFill>
                <a:latin typeface="Gill Sans"/>
                <a:ea typeface="Gill Sans"/>
                <a:cs typeface="Gill Sans"/>
                <a:sym typeface="Gill Sans"/>
              </a:rPr>
              <a:t>Los seres humanos de espíritu fuerte son autónomos y se fijen sus propias normas.</a:t>
            </a:r>
            <a:endParaRPr/>
          </a:p>
          <a:p>
            <a:pPr marL="365125" marR="0" lvl="0" indent="-282575" algn="just" rtl="0">
              <a:lnSpc>
                <a:spcPct val="100000"/>
              </a:lnSpc>
              <a:spcBef>
                <a:spcPts val="600"/>
              </a:spcBef>
              <a:spcAft>
                <a:spcPts val="0"/>
              </a:spcAft>
              <a:buClr>
                <a:schemeClr val="accent1"/>
              </a:buClr>
              <a:buSzPts val="1280"/>
              <a:buFont typeface="Noto Sans Symbols"/>
              <a:buChar char="⚫"/>
            </a:pPr>
            <a:r>
              <a:rPr lang="en-US" sz="1600" b="0" i="0" u="none">
                <a:solidFill>
                  <a:schemeClr val="dk1"/>
                </a:solidFill>
                <a:latin typeface="Gill Sans"/>
                <a:ea typeface="Gill Sans"/>
                <a:cs typeface="Gill Sans"/>
                <a:sym typeface="Gill Sans"/>
              </a:rPr>
              <a:t>Para acelerar esta evolución hay que eliminar a los débiles, enfermos e inferiores.</a:t>
            </a:r>
            <a:endParaRPr/>
          </a:p>
          <a:p>
            <a:pPr marL="365125" marR="0" lvl="0" indent="-282575" algn="just" rtl="0">
              <a:lnSpc>
                <a:spcPct val="100000"/>
              </a:lnSpc>
              <a:spcBef>
                <a:spcPts val="600"/>
              </a:spcBef>
              <a:spcAft>
                <a:spcPts val="0"/>
              </a:spcAft>
              <a:buClr>
                <a:schemeClr val="accent1"/>
              </a:buClr>
              <a:buSzPts val="1280"/>
              <a:buFont typeface="Noto Sans Symbols"/>
              <a:buChar char="⚫"/>
            </a:pPr>
            <a:r>
              <a:rPr lang="en-US" sz="1600" b="0" i="0" u="none">
                <a:solidFill>
                  <a:srgbClr val="C00000"/>
                </a:solidFill>
                <a:latin typeface="Gill Sans"/>
                <a:ea typeface="Gill Sans"/>
                <a:cs typeface="Gill Sans"/>
                <a:sym typeface="Gill Sans"/>
              </a:rPr>
              <a:t>Obras:</a:t>
            </a:r>
            <a:r>
              <a:rPr lang="en-US" sz="1600" b="0" i="0" u="none">
                <a:solidFill>
                  <a:schemeClr val="dk1"/>
                </a:solidFill>
                <a:latin typeface="Gill Sans"/>
                <a:ea typeface="Gill Sans"/>
                <a:cs typeface="Gill Sans"/>
                <a:sym typeface="Gill Sans"/>
              </a:rPr>
              <a:t> “Genealogía de la moral”, “Así habló Zaratustra”, “Más allá del bien y del mal”, “Humano demasiado humano”, etc.</a:t>
            </a:r>
            <a:endParaRPr/>
          </a:p>
        </p:txBody>
      </p:sp>
      <p:sp>
        <p:nvSpPr>
          <p:cNvPr id="212" name="Google Shape;212;p11"/>
          <p:cNvSpPr txBox="1">
            <a:spLocks noGrp="1"/>
          </p:cNvSpPr>
          <p:nvPr>
            <p:ph type="body" idx="2"/>
          </p:nvPr>
        </p:nvSpPr>
        <p:spPr>
          <a:xfrm>
            <a:off x="5276850" y="1524000"/>
            <a:ext cx="3657600" cy="4664075"/>
          </a:xfrm>
          <a:prstGeom prst="rect">
            <a:avLst/>
          </a:prstGeom>
          <a:solidFill>
            <a:srgbClr val="D4EBF1"/>
          </a:solidFill>
          <a:ln w="9525" cap="flat" cmpd="sng">
            <a:solidFill>
              <a:srgbClr val="00B0F0"/>
            </a:solidFill>
            <a:prstDash val="solid"/>
            <a:miter lim="800000"/>
            <a:headEnd type="none" w="sm" len="sm"/>
            <a:tailEnd type="none" w="sm" len="sm"/>
          </a:ln>
        </p:spPr>
        <p:txBody>
          <a:bodyPr spcFirstLastPara="1" wrap="square" lIns="91425" tIns="45700" rIns="91425" bIns="45700" anchor="t" anchorCtr="0">
            <a:noAutofit/>
          </a:bodyPr>
          <a:lstStyle/>
          <a:p>
            <a:pPr marL="365125" marR="0" lvl="0" indent="-282575" algn="l" rtl="0">
              <a:lnSpc>
                <a:spcPct val="100000"/>
              </a:lnSpc>
              <a:spcBef>
                <a:spcPts val="0"/>
              </a:spcBef>
              <a:spcAft>
                <a:spcPts val="0"/>
              </a:spcAft>
              <a:buClr>
                <a:schemeClr val="accent1"/>
              </a:buClr>
              <a:buSzPts val="2240"/>
              <a:buFont typeface="Noto Sans Symbols"/>
              <a:buChar char="⚫"/>
            </a:pPr>
            <a:r>
              <a:rPr lang="en-US" sz="2800" b="0" i="0" u="none">
                <a:solidFill>
                  <a:srgbClr val="C00000"/>
                </a:solidFill>
                <a:latin typeface="Gill Sans"/>
                <a:ea typeface="Gill Sans"/>
                <a:cs typeface="Gill Sans"/>
                <a:sym typeface="Gill Sans"/>
              </a:rPr>
              <a:t>Max Scheler.</a:t>
            </a:r>
            <a:endParaRPr/>
          </a:p>
          <a:p>
            <a:pPr marL="365125" marR="0" lvl="0" indent="-282575" algn="just" rtl="0">
              <a:lnSpc>
                <a:spcPct val="100000"/>
              </a:lnSpc>
              <a:spcBef>
                <a:spcPts val="600"/>
              </a:spcBef>
              <a:spcAft>
                <a:spcPts val="0"/>
              </a:spcAft>
              <a:buClr>
                <a:schemeClr val="accent1"/>
              </a:buClr>
              <a:buSzPts val="1600"/>
              <a:buFont typeface="Noto Sans Symbols"/>
              <a:buChar char="⚫"/>
            </a:pPr>
            <a:r>
              <a:rPr lang="en-US" sz="2000" b="0" i="0" u="none">
                <a:solidFill>
                  <a:schemeClr val="dk1"/>
                </a:solidFill>
                <a:latin typeface="Gill Sans"/>
                <a:ea typeface="Gill Sans"/>
                <a:cs typeface="Gill Sans"/>
                <a:sym typeface="Gill Sans"/>
              </a:rPr>
              <a:t>Contra la ética kantiana, dice que la Ética no se fundamenta en la racionalidad sino en experiencias que tienen un carácter espiritual.</a:t>
            </a:r>
            <a:endParaRPr/>
          </a:p>
          <a:p>
            <a:pPr marL="365125" marR="0" lvl="0" indent="-282575" algn="just" rtl="0">
              <a:lnSpc>
                <a:spcPct val="100000"/>
              </a:lnSpc>
              <a:spcBef>
                <a:spcPts val="600"/>
              </a:spcBef>
              <a:spcAft>
                <a:spcPts val="0"/>
              </a:spcAft>
              <a:buClr>
                <a:schemeClr val="accent1"/>
              </a:buClr>
              <a:buSzPts val="1600"/>
              <a:buFont typeface="Noto Sans Symbols"/>
              <a:buChar char="⚫"/>
            </a:pPr>
            <a:r>
              <a:rPr lang="en-US" sz="2000" b="0" i="0" u="none">
                <a:solidFill>
                  <a:schemeClr val="dk1"/>
                </a:solidFill>
                <a:latin typeface="Gill Sans"/>
                <a:ea typeface="Gill Sans"/>
                <a:cs typeface="Gill Sans"/>
                <a:sym typeface="Gill Sans"/>
              </a:rPr>
              <a:t>TEORíA DE LOS VALORES: Jerarquización, son objetivos y universales.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2"/>
          <p:cNvSpPr txBox="1">
            <a:spLocks noGrp="1"/>
          </p:cNvSpPr>
          <p:nvPr>
            <p:ph type="title"/>
          </p:nvPr>
        </p:nvSpPr>
        <p:spPr>
          <a:xfrm>
            <a:off x="5886450" y="1066800"/>
            <a:ext cx="2743200" cy="1981200"/>
          </a:xfrm>
          <a:prstGeom prst="rect">
            <a:avLst/>
          </a:prstGeom>
          <a:solidFill>
            <a:srgbClr val="EACCC3"/>
          </a:solidFill>
          <a:ln w="9525" cap="flat" cmpd="sng">
            <a:solidFill>
              <a:schemeClr val="accent1"/>
            </a:solidFill>
            <a:prstDash val="solid"/>
            <a:miter lim="800000"/>
            <a:headEnd type="none" w="sm" len="sm"/>
            <a:tailEnd type="none" w="sm" len="sm"/>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572314"/>
              </a:buClr>
              <a:buSzPts val="9600"/>
              <a:buFont typeface="Gill Sans"/>
              <a:buNone/>
            </a:pPr>
            <a:r>
              <a:rPr lang="en-US" sz="9600" b="1" i="0" u="none">
                <a:solidFill>
                  <a:srgbClr val="572314"/>
                </a:solidFill>
                <a:latin typeface="Gill Sans"/>
                <a:ea typeface="Gill Sans"/>
                <a:cs typeface="Gill Sans"/>
                <a:sym typeface="Gill Sans"/>
              </a:rPr>
              <a:t>FIN</a:t>
            </a:r>
            <a:endParaRPr/>
          </a:p>
        </p:txBody>
      </p:sp>
      <p:pic>
        <p:nvPicPr>
          <p:cNvPr id="218" name="Google Shape;218;p12" descr="Waterfall.jpg"/>
          <p:cNvPicPr preferRelativeResize="0">
            <a:picLocks noGrp="1"/>
          </p:cNvPicPr>
          <p:nvPr>
            <p:ph type="pic" idx="2"/>
          </p:nvPr>
        </p:nvPicPr>
        <p:blipFill rotWithShape="1">
          <a:blip r:embed="rId3">
            <a:alphaModFix/>
          </a:blip>
          <a:srcRect l="2845" r="2846"/>
          <a:stretch/>
        </p:blipFill>
        <p:spPr>
          <a:xfrm>
            <a:off x="838200" y="1143003"/>
            <a:ext cx="4419600" cy="3514531"/>
          </a:xfrm>
          <a:prstGeom prst="roundRect">
            <a:avLst>
              <a:gd name="adj" fmla="val 783"/>
            </a:avLst>
          </a:prstGeom>
          <a:solidFill>
            <a:schemeClr val="lt2"/>
          </a:solidFill>
          <a:ln>
            <a:noFill/>
          </a:ln>
        </p:spPr>
      </p:pic>
      <p:sp>
        <p:nvSpPr>
          <p:cNvPr id="219" name="Google Shape;219;p12"/>
          <p:cNvSpPr txBox="1">
            <a:spLocks noGrp="1"/>
          </p:cNvSpPr>
          <p:nvPr>
            <p:ph type="body" idx="1"/>
          </p:nvPr>
        </p:nvSpPr>
        <p:spPr>
          <a:xfrm>
            <a:off x="838200" y="4800600"/>
            <a:ext cx="4419600" cy="762000"/>
          </a:xfrm>
          <a:prstGeom prst="rect">
            <a:avLst/>
          </a:prstGeom>
          <a:solidFill>
            <a:srgbClr val="EACCC3"/>
          </a:soli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lnSpc>
                <a:spcPct val="57142"/>
              </a:lnSpc>
              <a:spcBef>
                <a:spcPts val="0"/>
              </a:spcBef>
              <a:spcAft>
                <a:spcPts val="0"/>
              </a:spcAft>
              <a:buSzPts val="2240"/>
              <a:buNone/>
            </a:pPr>
            <a:r>
              <a:rPr lang="en-US" sz="2800" b="0" i="0" u="none">
                <a:solidFill>
                  <a:srgbClr val="002060"/>
                </a:solidFill>
                <a:latin typeface="Gill Sans"/>
                <a:ea typeface="Gill Sans"/>
                <a:cs typeface="Gill Sans"/>
                <a:sym typeface="Gill Sans"/>
              </a:rPr>
              <a:t>Lic. Martha Mancilla Urrea.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4300"/>
              <a:buFont typeface="Gill Sans"/>
              <a:buNone/>
            </a:pPr>
            <a:r>
              <a:rPr lang="en-US" sz="4300" b="0" i="0" u="none">
                <a:solidFill>
                  <a:srgbClr val="572314"/>
                </a:solidFill>
                <a:latin typeface="Gill Sans"/>
                <a:ea typeface="Gill Sans"/>
                <a:cs typeface="Gill Sans"/>
                <a:sym typeface="Gill Sans"/>
              </a:rPr>
              <a:t>CONTEXTO HISTORICO</a:t>
            </a:r>
            <a:endParaRPr/>
          </a:p>
        </p:txBody>
      </p:sp>
      <p:sp>
        <p:nvSpPr>
          <p:cNvPr id="148" name="Google Shape;148;p2"/>
          <p:cNvSpPr txBox="1">
            <a:spLocks noGrp="1"/>
          </p:cNvSpPr>
          <p:nvPr>
            <p:ph type="body" idx="1"/>
          </p:nvPr>
        </p:nvSpPr>
        <p:spPr>
          <a:xfrm>
            <a:off x="1435100" y="1524000"/>
            <a:ext cx="3657600" cy="4664075"/>
          </a:xfrm>
          <a:prstGeom prst="rect">
            <a:avLst/>
          </a:prstGeom>
          <a:solidFill>
            <a:srgbClr val="A9D7E2"/>
          </a:solidFill>
          <a:ln w="9525" cap="flat" cmpd="sng">
            <a:solidFill>
              <a:srgbClr val="00B0F0"/>
            </a:solidFill>
            <a:prstDash val="solid"/>
            <a:miter lim="800000"/>
            <a:headEnd type="none" w="sm" len="sm"/>
            <a:tailEnd type="none" w="sm" len="sm"/>
          </a:ln>
        </p:spPr>
        <p:txBody>
          <a:bodyPr spcFirstLastPara="1" wrap="square" lIns="91425" tIns="45700" rIns="91425" bIns="45700" anchor="t" anchorCtr="0">
            <a:noAutofit/>
          </a:bodyPr>
          <a:lstStyle/>
          <a:p>
            <a:pPr marL="365125" marR="0" lvl="0" indent="-282575" algn="just" rtl="0">
              <a:lnSpc>
                <a:spcPct val="100000"/>
              </a:lnSpc>
              <a:spcBef>
                <a:spcPts val="0"/>
              </a:spcBef>
              <a:spcAft>
                <a:spcPts val="0"/>
              </a:spcAft>
              <a:buClr>
                <a:schemeClr val="accent1"/>
              </a:buClr>
              <a:buSzPts val="1600"/>
              <a:buFont typeface="Noto Sans Symbols"/>
              <a:buNone/>
            </a:pPr>
            <a:r>
              <a:rPr lang="en-US" sz="2000" b="0" i="0" u="none" strike="noStrike" cap="none">
                <a:solidFill>
                  <a:schemeClr val="dk1"/>
                </a:solidFill>
                <a:latin typeface="Gill Sans"/>
                <a:ea typeface="Gill Sans"/>
                <a:cs typeface="Gill Sans"/>
                <a:sym typeface="Gill Sans"/>
              </a:rPr>
              <a:t>Incluiremos las doctrinas que surgieron en el siglo XIX pero que siguen influyendo en nuestros días. </a:t>
            </a:r>
            <a:endParaRPr/>
          </a:p>
          <a:p>
            <a:pPr marL="365125" marR="0" lvl="0" indent="-282575" algn="just" rtl="0">
              <a:lnSpc>
                <a:spcPct val="100000"/>
              </a:lnSpc>
              <a:spcBef>
                <a:spcPts val="600"/>
              </a:spcBef>
              <a:spcAft>
                <a:spcPts val="0"/>
              </a:spcAft>
              <a:buClr>
                <a:schemeClr val="accent1"/>
              </a:buClr>
              <a:buSzPts val="1600"/>
              <a:buFont typeface="Noto Sans Symbols"/>
              <a:buNone/>
            </a:pPr>
            <a:r>
              <a:rPr lang="en-US" sz="2000" b="0" i="0" u="none" strike="noStrike" cap="none">
                <a:solidFill>
                  <a:schemeClr val="dk1"/>
                </a:solidFill>
                <a:latin typeface="Gill Sans"/>
                <a:ea typeface="Gill Sans"/>
                <a:cs typeface="Gill Sans"/>
                <a:sym typeface="Gill Sans"/>
              </a:rPr>
              <a:t>Epoca de incesantes progresos científicos y tecnológicos y de un inmenso desarrollo de las fuerzas productivas.</a:t>
            </a:r>
            <a:r>
              <a:rPr lang="en-US" sz="2000" b="0" i="0" u="none" strike="noStrike" cap="none">
                <a:solidFill>
                  <a:srgbClr val="FF0000"/>
                </a:solidFill>
                <a:latin typeface="Gill Sans"/>
                <a:ea typeface="Gill Sans"/>
                <a:cs typeface="Gill Sans"/>
                <a:sym typeface="Gill Sans"/>
              </a:rPr>
              <a:t>* *</a:t>
            </a:r>
            <a:endParaRPr/>
          </a:p>
          <a:p>
            <a:pPr marL="365125" marR="0" lvl="0" indent="-282575" algn="just" rtl="0">
              <a:lnSpc>
                <a:spcPct val="100000"/>
              </a:lnSpc>
              <a:spcBef>
                <a:spcPts val="600"/>
              </a:spcBef>
              <a:spcAft>
                <a:spcPts val="0"/>
              </a:spcAft>
              <a:buClr>
                <a:schemeClr val="accent1"/>
              </a:buClr>
              <a:buSzPts val="1600"/>
              <a:buFont typeface="Noto Sans Symbols"/>
              <a:buNone/>
            </a:pPr>
            <a:r>
              <a:rPr lang="en-US" sz="2000" b="0" i="0" u="none" strike="noStrike" cap="none">
                <a:solidFill>
                  <a:schemeClr val="dk1"/>
                </a:solidFill>
                <a:latin typeface="Gill Sans"/>
                <a:ea typeface="Gill Sans"/>
                <a:cs typeface="Gill Sans"/>
                <a:sym typeface="Gill Sans"/>
              </a:rPr>
              <a:t>En su fase inicial se conoce un nuevo sistema social y un proceso de descolonización.</a:t>
            </a:r>
            <a:r>
              <a:rPr lang="en-US" sz="2000" b="0" i="0" u="none" strike="noStrike" cap="none">
                <a:solidFill>
                  <a:srgbClr val="FF0000"/>
                </a:solidFill>
                <a:latin typeface="Gill Sans"/>
                <a:ea typeface="Gill Sans"/>
                <a:cs typeface="Gill Sans"/>
                <a:sym typeface="Gill Sans"/>
              </a:rPr>
              <a:t>*</a:t>
            </a:r>
            <a:endParaRPr/>
          </a:p>
          <a:p>
            <a:pPr marL="365125" marR="0" lvl="0" indent="-282575" algn="just" rtl="0">
              <a:lnSpc>
                <a:spcPct val="100000"/>
              </a:lnSpc>
              <a:spcBef>
                <a:spcPts val="600"/>
              </a:spcBef>
              <a:spcAft>
                <a:spcPts val="0"/>
              </a:spcAft>
              <a:buClr>
                <a:schemeClr val="accent1"/>
              </a:buClr>
              <a:buSzPts val="1600"/>
              <a:buFont typeface="Noto Sans Symbols"/>
              <a:buNone/>
            </a:pPr>
            <a:r>
              <a:rPr lang="en-US" sz="2000" b="0" i="0" u="none" strike="noStrike" cap="none">
                <a:solidFill>
                  <a:schemeClr val="dk1"/>
                </a:solidFill>
                <a:latin typeface="Gill Sans"/>
                <a:ea typeface="Gill Sans"/>
                <a:cs typeface="Gill Sans"/>
                <a:sym typeface="Gill Sans"/>
              </a:rPr>
              <a:t>También una revaloración de conductas y principios.</a:t>
            </a:r>
            <a:endParaRPr/>
          </a:p>
          <a:p>
            <a:pPr marL="365125" marR="0" lvl="0" indent="-282575" algn="just" rtl="0">
              <a:lnSpc>
                <a:spcPct val="100000"/>
              </a:lnSpc>
              <a:spcBef>
                <a:spcPts val="600"/>
              </a:spcBef>
              <a:spcAft>
                <a:spcPts val="0"/>
              </a:spcAft>
              <a:buClr>
                <a:schemeClr val="accent1"/>
              </a:buClr>
              <a:buSzPts val="1600"/>
              <a:buFont typeface="Noto Sans Symbols"/>
              <a:buNone/>
            </a:pPr>
            <a:r>
              <a:rPr lang="en-US" sz="2000" b="0" i="0" u="none" strike="noStrike" cap="none">
                <a:solidFill>
                  <a:schemeClr val="dk1"/>
                </a:solidFill>
                <a:latin typeface="Gill Sans"/>
                <a:ea typeface="Gill Sans"/>
                <a:cs typeface="Gill Sans"/>
                <a:sym typeface="Gill Sans"/>
              </a:rPr>
              <a:t>El pensamiento ético reacciona.</a:t>
            </a:r>
            <a:endParaRPr/>
          </a:p>
        </p:txBody>
      </p:sp>
      <p:pic>
        <p:nvPicPr>
          <p:cNvPr id="149" name="Google Shape;149;p2"/>
          <p:cNvPicPr preferRelativeResize="0">
            <a:picLocks noGrp="1"/>
          </p:cNvPicPr>
          <p:nvPr>
            <p:ph type="body" idx="2"/>
          </p:nvPr>
        </p:nvPicPr>
        <p:blipFill rotWithShape="1">
          <a:blip r:embed="rId3">
            <a:alphaModFix/>
          </a:blip>
          <a:srcRect/>
          <a:stretch/>
        </p:blipFill>
        <p:spPr>
          <a:xfrm>
            <a:off x="5291137" y="1487487"/>
            <a:ext cx="3743325" cy="5035550"/>
          </a:xfrm>
          <a:prstGeom prst="rect">
            <a:avLst/>
          </a:prstGeom>
          <a:noFill/>
          <a:ln>
            <a:noFill/>
          </a:ln>
        </p:spPr>
      </p:pic>
      <p:sp>
        <p:nvSpPr>
          <p:cNvPr id="150" name="Google Shape;150;p2"/>
          <p:cNvSpPr/>
          <p:nvPr/>
        </p:nvSpPr>
        <p:spPr>
          <a:xfrm>
            <a:off x="4859337" y="5589587"/>
            <a:ext cx="433387" cy="484187"/>
          </a:xfrm>
          <a:custGeom>
            <a:avLst/>
            <a:gdLst/>
            <a:ahLst/>
            <a:cxnLst/>
            <a:rect l="l" t="t" r="r" b="b"/>
            <a:pathLst>
              <a:path w="433387" h="484187" extrusionOk="0">
                <a:moveTo>
                  <a:pt x="0" y="121047"/>
                </a:moveTo>
                <a:lnTo>
                  <a:pt x="13543" y="121047"/>
                </a:lnTo>
                <a:lnTo>
                  <a:pt x="13543" y="363140"/>
                </a:lnTo>
                <a:lnTo>
                  <a:pt x="0" y="363140"/>
                </a:lnTo>
                <a:close/>
                <a:moveTo>
                  <a:pt x="27087" y="121047"/>
                </a:moveTo>
                <a:lnTo>
                  <a:pt x="54173" y="121047"/>
                </a:lnTo>
                <a:lnTo>
                  <a:pt x="54173" y="363140"/>
                </a:lnTo>
                <a:lnTo>
                  <a:pt x="27087" y="363140"/>
                </a:lnTo>
                <a:close/>
                <a:moveTo>
                  <a:pt x="67717" y="121047"/>
                </a:moveTo>
                <a:lnTo>
                  <a:pt x="216694" y="121047"/>
                </a:lnTo>
                <a:lnTo>
                  <a:pt x="216694" y="0"/>
                </a:lnTo>
                <a:lnTo>
                  <a:pt x="433387" y="242094"/>
                </a:lnTo>
                <a:lnTo>
                  <a:pt x="216694" y="484187"/>
                </a:lnTo>
                <a:lnTo>
                  <a:pt x="216694" y="363140"/>
                </a:lnTo>
                <a:lnTo>
                  <a:pt x="67717" y="363140"/>
                </a:lnTo>
                <a:close/>
              </a:path>
            </a:pathLst>
          </a:custGeom>
          <a:solidFill>
            <a:schemeClr val="accent1"/>
          </a:solidFill>
          <a:ln w="25400" cap="flat" cmpd="sng">
            <a:solidFill>
              <a:srgbClr val="26697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0000"/>
              </a:buClr>
              <a:buSzPts val="3200"/>
              <a:buFont typeface="Gill Sans"/>
              <a:buNone/>
            </a:pPr>
            <a:r>
              <a:rPr lang="en-US" sz="3200" b="0" i="0" u="none">
                <a:solidFill>
                  <a:srgbClr val="FF0000"/>
                </a:solidFill>
                <a:latin typeface="Gill Sans"/>
                <a:ea typeface="Gill Sans"/>
                <a:cs typeface="Gill Sans"/>
                <a:sym typeface="Gill Sans"/>
              </a:rPr>
              <a:t>* *</a:t>
            </a:r>
            <a:r>
              <a:rPr lang="en-US" sz="3200" b="0" i="0" u="none">
                <a:solidFill>
                  <a:srgbClr val="572314"/>
                </a:solidFill>
                <a:latin typeface="Gill Sans"/>
                <a:ea typeface="Gill Sans"/>
                <a:cs typeface="Gill Sans"/>
                <a:sym typeface="Gill Sans"/>
              </a:rPr>
              <a:t>ALGUNOS AVANCES CIENTÍFICOS Y TECNOLÓGICOS DEL SIGLO XIX.</a:t>
            </a:r>
            <a:endParaRPr/>
          </a:p>
        </p:txBody>
      </p:sp>
      <p:sp>
        <p:nvSpPr>
          <p:cNvPr id="156" name="Google Shape;156;p3"/>
          <p:cNvSpPr txBox="1">
            <a:spLocks noGrp="1"/>
          </p:cNvSpPr>
          <p:nvPr>
            <p:ph type="body" idx="1"/>
          </p:nvPr>
        </p:nvSpPr>
        <p:spPr>
          <a:xfrm>
            <a:off x="1435100" y="1447800"/>
            <a:ext cx="7499350" cy="4800600"/>
          </a:xfrm>
          <a:prstGeom prst="rect">
            <a:avLst/>
          </a:prstGeom>
          <a:noFill/>
          <a:ln w="9525" cap="flat" cmpd="sng">
            <a:solidFill>
              <a:srgbClr val="00B0F0"/>
            </a:solidFill>
            <a:prstDash val="solid"/>
            <a:miter lim="800000"/>
            <a:headEnd type="none" w="sm" len="sm"/>
            <a:tailEnd type="none" w="sm" len="sm"/>
          </a:ln>
        </p:spPr>
        <p:txBody>
          <a:bodyPr spcFirstLastPara="1" wrap="square" lIns="91425" tIns="45700" rIns="91425" bIns="45700" anchor="t" anchorCtr="0">
            <a:noAutofit/>
          </a:bodyPr>
          <a:lstStyle/>
          <a:p>
            <a:pPr marL="365125" marR="0" lvl="0" indent="-282575" algn="l" rtl="0">
              <a:lnSpc>
                <a:spcPct val="100000"/>
              </a:lnSpc>
              <a:spcBef>
                <a:spcPts val="0"/>
              </a:spcBef>
              <a:spcAft>
                <a:spcPts val="0"/>
              </a:spcAft>
              <a:buClr>
                <a:schemeClr val="accent1"/>
              </a:buClr>
              <a:buSzPts val="1280"/>
              <a:buFont typeface="Noto Sans Symbols"/>
              <a:buChar char="⚫"/>
            </a:pPr>
            <a:r>
              <a:rPr lang="en-US" sz="1600" b="0" i="0" u="none" strike="noStrike" cap="none">
                <a:solidFill>
                  <a:srgbClr val="FF0000"/>
                </a:solidFill>
                <a:latin typeface="Gill Sans"/>
                <a:ea typeface="Gill Sans"/>
                <a:cs typeface="Gill Sans"/>
                <a:sym typeface="Gill Sans"/>
              </a:rPr>
              <a:t>Robert Koch.  </a:t>
            </a:r>
            <a:r>
              <a:rPr lang="en-US" sz="1600" b="0" i="0" u="none" strike="noStrike" cap="none">
                <a:solidFill>
                  <a:schemeClr val="dk1"/>
                </a:solidFill>
                <a:latin typeface="Gill Sans"/>
                <a:ea typeface="Gill Sans"/>
                <a:cs typeface="Gill Sans"/>
                <a:sym typeface="Gill Sans"/>
              </a:rPr>
              <a:t>Alemán (1843-1910),descubrió en 1882 el bacilo de la tuberculosis y poco después del cólera. Preparó la primera vacuna tuberculina. Premio Nobel de medicina en 1905.</a:t>
            </a:r>
            <a:endParaRPr/>
          </a:p>
          <a:p>
            <a:pPr marL="365125" marR="0" lvl="0" indent="-282575" algn="l" rtl="0">
              <a:lnSpc>
                <a:spcPct val="100000"/>
              </a:lnSpc>
              <a:spcBef>
                <a:spcPts val="600"/>
              </a:spcBef>
              <a:spcAft>
                <a:spcPts val="0"/>
              </a:spcAft>
              <a:buClr>
                <a:schemeClr val="accent1"/>
              </a:buClr>
              <a:buSzPts val="1280"/>
              <a:buFont typeface="Noto Sans Symbols"/>
              <a:buChar char="⚫"/>
            </a:pPr>
            <a:r>
              <a:rPr lang="en-US" sz="1600" b="0" i="0" u="none" strike="noStrike" cap="none">
                <a:solidFill>
                  <a:srgbClr val="FF0000"/>
                </a:solidFill>
                <a:latin typeface="Gill Sans"/>
                <a:ea typeface="Gill Sans"/>
                <a:cs typeface="Gill Sans"/>
                <a:sym typeface="Gill Sans"/>
              </a:rPr>
              <a:t>Thomas Alva Edison  </a:t>
            </a:r>
            <a:r>
              <a:rPr lang="en-US" sz="1600" b="0" i="0" u="none" strike="noStrike" cap="none">
                <a:solidFill>
                  <a:schemeClr val="dk1"/>
                </a:solidFill>
                <a:latin typeface="Gill Sans"/>
                <a:ea typeface="Gill Sans"/>
                <a:cs typeface="Gill Sans"/>
                <a:sym typeface="Gill Sans"/>
              </a:rPr>
              <a:t>(1847-1931) Estadounidense, inventó el telégrafo en 1864, el fonógrafo en 1877 y la lámpara incandescente en 1878.</a:t>
            </a:r>
            <a:endParaRPr/>
          </a:p>
          <a:p>
            <a:pPr marL="365125" marR="0" lvl="0" indent="-282575" algn="l" rtl="0">
              <a:lnSpc>
                <a:spcPct val="100000"/>
              </a:lnSpc>
              <a:spcBef>
                <a:spcPts val="600"/>
              </a:spcBef>
              <a:spcAft>
                <a:spcPts val="0"/>
              </a:spcAft>
              <a:buClr>
                <a:schemeClr val="accent1"/>
              </a:buClr>
              <a:buSzPts val="1280"/>
              <a:buFont typeface="Noto Sans Symbols"/>
              <a:buChar char="⚫"/>
            </a:pPr>
            <a:r>
              <a:rPr lang="en-US" sz="1600" b="0" i="0" u="none" strike="noStrike" cap="none">
                <a:solidFill>
                  <a:srgbClr val="FF0000"/>
                </a:solidFill>
                <a:latin typeface="Gill Sans"/>
                <a:ea typeface="Gill Sans"/>
                <a:cs typeface="Gill Sans"/>
                <a:sym typeface="Gill Sans"/>
              </a:rPr>
              <a:t>Louis Pasteur.  </a:t>
            </a:r>
            <a:r>
              <a:rPr lang="en-US" sz="1600" b="0" i="0" u="none" strike="noStrike" cap="none">
                <a:solidFill>
                  <a:schemeClr val="dk1"/>
                </a:solidFill>
                <a:latin typeface="Gill Sans"/>
                <a:ea typeface="Gill Sans"/>
                <a:cs typeface="Gill Sans"/>
                <a:sym typeface="Gill Sans"/>
              </a:rPr>
              <a:t>Francés (1822-1895).  Investigó la fermentación de los alimentos e ideó un método para su conservación. Preparó la vacuna contra la rabia en 1885.</a:t>
            </a:r>
            <a:endParaRPr/>
          </a:p>
          <a:p>
            <a:pPr marL="365125" marR="0" lvl="0" indent="-282575" algn="l" rtl="0">
              <a:lnSpc>
                <a:spcPct val="100000"/>
              </a:lnSpc>
              <a:spcBef>
                <a:spcPts val="600"/>
              </a:spcBef>
              <a:spcAft>
                <a:spcPts val="0"/>
              </a:spcAft>
              <a:buClr>
                <a:schemeClr val="accent1"/>
              </a:buClr>
              <a:buSzPts val="1280"/>
              <a:buFont typeface="Noto Sans Symbols"/>
              <a:buChar char="⚫"/>
            </a:pPr>
            <a:r>
              <a:rPr lang="en-US" sz="1600" b="0" i="0" u="none" strike="noStrike" cap="none">
                <a:solidFill>
                  <a:srgbClr val="FF0000"/>
                </a:solidFill>
                <a:latin typeface="Gill Sans"/>
                <a:ea typeface="Gill Sans"/>
                <a:cs typeface="Gill Sans"/>
                <a:sym typeface="Gill Sans"/>
              </a:rPr>
              <a:t>Marie Curie. </a:t>
            </a:r>
            <a:r>
              <a:rPr lang="en-US" sz="1600" b="0" i="0" u="none" strike="noStrike" cap="none">
                <a:solidFill>
                  <a:schemeClr val="dk1"/>
                </a:solidFill>
                <a:latin typeface="Gill Sans"/>
                <a:ea typeface="Gill Sans"/>
                <a:cs typeface="Gill Sans"/>
                <a:sym typeface="Gill Sans"/>
              </a:rPr>
              <a:t>Polaca (1867-1934). Descubrió la radioactividad del torio y aisló el radio. Premio Nobel de física en 1903 y de química en 1911.</a:t>
            </a:r>
            <a:endParaRPr/>
          </a:p>
          <a:p>
            <a:pPr marL="365125" marR="0" lvl="0" indent="-282575" algn="l" rtl="0">
              <a:lnSpc>
                <a:spcPct val="100000"/>
              </a:lnSpc>
              <a:spcBef>
                <a:spcPts val="600"/>
              </a:spcBef>
              <a:spcAft>
                <a:spcPts val="0"/>
              </a:spcAft>
              <a:buClr>
                <a:schemeClr val="accent1"/>
              </a:buClr>
              <a:buSzPts val="1280"/>
              <a:buFont typeface="Noto Sans Symbols"/>
              <a:buChar char="⚫"/>
            </a:pPr>
            <a:r>
              <a:rPr lang="en-US" sz="1600" b="0" i="0" u="none" strike="noStrike" cap="none">
                <a:solidFill>
                  <a:srgbClr val="FF0000"/>
                </a:solidFill>
                <a:latin typeface="Gill Sans"/>
                <a:ea typeface="Gill Sans"/>
                <a:cs typeface="Gill Sans"/>
                <a:sym typeface="Gill Sans"/>
              </a:rPr>
              <a:t>Pierre Curie. </a:t>
            </a:r>
            <a:r>
              <a:rPr lang="en-US" sz="1600" b="0" i="0" u="none" strike="noStrike" cap="none">
                <a:solidFill>
                  <a:schemeClr val="dk1"/>
                </a:solidFill>
                <a:latin typeface="Gill Sans"/>
                <a:ea typeface="Gill Sans"/>
                <a:cs typeface="Gill Sans"/>
                <a:sym typeface="Gill Sans"/>
              </a:rPr>
              <a:t>Francés (1859-1906). Estudió en magnetismo y la radioactividad. Premio Nobel de física en 1903.</a:t>
            </a:r>
            <a:endParaRPr/>
          </a:p>
          <a:p>
            <a:pPr marL="365125" marR="0" lvl="0" indent="-282575" algn="l" rtl="0">
              <a:lnSpc>
                <a:spcPct val="100000"/>
              </a:lnSpc>
              <a:spcBef>
                <a:spcPts val="600"/>
              </a:spcBef>
              <a:spcAft>
                <a:spcPts val="0"/>
              </a:spcAft>
              <a:buClr>
                <a:schemeClr val="accent1"/>
              </a:buClr>
              <a:buSzPts val="1280"/>
              <a:buFont typeface="Noto Sans Symbols"/>
              <a:buChar char="⚫"/>
            </a:pPr>
            <a:r>
              <a:rPr lang="en-US" sz="1600" b="0" i="0" u="none" strike="noStrike" cap="none">
                <a:solidFill>
                  <a:srgbClr val="FF0000"/>
                </a:solidFill>
                <a:latin typeface="Gill Sans"/>
                <a:ea typeface="Gill Sans"/>
                <a:cs typeface="Gill Sans"/>
                <a:sym typeface="Gill Sans"/>
              </a:rPr>
              <a:t>Alexander Graham Bell </a:t>
            </a:r>
            <a:r>
              <a:rPr lang="en-US" sz="1600" b="0" i="0" u="none" strike="noStrike" cap="none">
                <a:solidFill>
                  <a:schemeClr val="dk1"/>
                </a:solidFill>
                <a:latin typeface="Gill Sans"/>
                <a:ea typeface="Gill Sans"/>
                <a:cs typeface="Gill Sans"/>
                <a:sym typeface="Gill Sans"/>
              </a:rPr>
              <a:t>(1847-1922) uno de los inventores del teléfono.</a:t>
            </a:r>
            <a:endParaRPr/>
          </a:p>
          <a:p>
            <a:pPr marL="365125" marR="0" lvl="0" indent="-282575" algn="l" rtl="0">
              <a:lnSpc>
                <a:spcPct val="100000"/>
              </a:lnSpc>
              <a:spcBef>
                <a:spcPts val="600"/>
              </a:spcBef>
              <a:spcAft>
                <a:spcPts val="0"/>
              </a:spcAft>
              <a:buClr>
                <a:schemeClr val="accent1"/>
              </a:buClr>
              <a:buSzPts val="1280"/>
              <a:buFont typeface="Noto Sans Symbols"/>
              <a:buChar char="⚫"/>
            </a:pPr>
            <a:r>
              <a:rPr lang="en-US" sz="1600" b="0" i="0" u="none" strike="noStrike" cap="none">
                <a:solidFill>
                  <a:srgbClr val="FF0000"/>
                </a:solidFill>
                <a:latin typeface="Gill Sans"/>
                <a:ea typeface="Gill Sans"/>
                <a:cs typeface="Gill Sans"/>
                <a:sym typeface="Gill Sans"/>
              </a:rPr>
              <a:t>Jacob Berzelius. </a:t>
            </a:r>
            <a:r>
              <a:rPr lang="en-US" sz="1600" b="0" i="0" u="none" strike="noStrike" cap="none">
                <a:solidFill>
                  <a:schemeClr val="dk1"/>
                </a:solidFill>
                <a:latin typeface="Gill Sans"/>
                <a:ea typeface="Gill Sans"/>
                <a:cs typeface="Gill Sans"/>
                <a:sym typeface="Gill Sans"/>
              </a:rPr>
              <a:t>Sueco (1779-1848) Fundador de la Química moderna.</a:t>
            </a:r>
            <a:endParaRPr/>
          </a:p>
          <a:p>
            <a:pPr marL="365125" marR="0" lvl="0" indent="-282575" algn="l" rtl="0">
              <a:lnSpc>
                <a:spcPct val="100000"/>
              </a:lnSpc>
              <a:spcBef>
                <a:spcPts val="600"/>
              </a:spcBef>
              <a:spcAft>
                <a:spcPts val="0"/>
              </a:spcAft>
              <a:buClr>
                <a:schemeClr val="accent1"/>
              </a:buClr>
              <a:buSzPts val="1280"/>
              <a:buFont typeface="Noto Sans Symbols"/>
              <a:buChar char="⚫"/>
            </a:pPr>
            <a:r>
              <a:rPr lang="en-US" sz="1600" b="0" i="0" u="none" strike="noStrike" cap="none">
                <a:solidFill>
                  <a:srgbClr val="FF0000"/>
                </a:solidFill>
                <a:latin typeface="Gill Sans"/>
                <a:ea typeface="Gill Sans"/>
                <a:cs typeface="Gill Sans"/>
                <a:sym typeface="Gill Sans"/>
              </a:rPr>
              <a:t>Julio Verne. </a:t>
            </a:r>
            <a:r>
              <a:rPr lang="en-US" sz="1600" b="0" i="0" u="none" strike="noStrike" cap="none">
                <a:solidFill>
                  <a:schemeClr val="dk1"/>
                </a:solidFill>
                <a:latin typeface="Gill Sans"/>
                <a:ea typeface="Gill Sans"/>
                <a:cs typeface="Gill Sans"/>
                <a:sym typeface="Gill Sans"/>
              </a:rPr>
              <a:t>Escritor francés (1828-1905). Creador de la novela de ciencia ficción. Obras: “Cinco semanas en globo”, “Viaje al centro de la tierra”, “ De la tierra a la luna”, “20,000 leguas de viaje submarino”, “La vuelta al mundo en 80 días”, etc</a:t>
            </a:r>
            <a:r>
              <a:rPr lang="en-US" sz="1800" b="0" i="0" u="none" strike="noStrike" cap="none">
                <a:solidFill>
                  <a:schemeClr val="dk1"/>
                </a:solidFill>
                <a:latin typeface="Gill Sans"/>
                <a:ea typeface="Gill Sans"/>
                <a:cs typeface="Gill Sans"/>
                <a:sym typeface="Gill Sans"/>
              </a:rPr>
              <a:t>.</a:t>
            </a:r>
            <a:endParaRPr/>
          </a:p>
        </p:txBody>
      </p:sp>
      <p:pic>
        <p:nvPicPr>
          <p:cNvPr id="157" name="Google Shape;157;p3" descr="Beaker_3.gif"/>
          <p:cNvPicPr preferRelativeResize="0"/>
          <p:nvPr/>
        </p:nvPicPr>
        <p:blipFill rotWithShape="1">
          <a:blip r:embed="rId3">
            <a:alphaModFix/>
          </a:blip>
          <a:srcRect/>
          <a:stretch/>
        </p:blipFill>
        <p:spPr>
          <a:xfrm>
            <a:off x="250825" y="2997200"/>
            <a:ext cx="533400" cy="1143000"/>
          </a:xfrm>
          <a:prstGeom prst="rect">
            <a:avLst/>
          </a:prstGeom>
          <a:noFill/>
          <a:ln>
            <a:noFill/>
          </a:ln>
        </p:spPr>
      </p:pic>
      <p:pic>
        <p:nvPicPr>
          <p:cNvPr id="158" name="Google Shape;158;p3" descr="Beaker_heated.gif"/>
          <p:cNvPicPr preferRelativeResize="0"/>
          <p:nvPr/>
        </p:nvPicPr>
        <p:blipFill rotWithShape="1">
          <a:blip r:embed="rId4">
            <a:alphaModFix/>
          </a:blip>
          <a:srcRect/>
          <a:stretch/>
        </p:blipFill>
        <p:spPr>
          <a:xfrm>
            <a:off x="179387" y="4868862"/>
            <a:ext cx="847725" cy="1143000"/>
          </a:xfrm>
          <a:prstGeom prst="rect">
            <a:avLst/>
          </a:prstGeom>
          <a:noFill/>
          <a:ln>
            <a:noFill/>
          </a:ln>
        </p:spPr>
      </p:pic>
      <p:pic>
        <p:nvPicPr>
          <p:cNvPr id="159" name="Google Shape;159;p3" descr="Benson_burner.gif"/>
          <p:cNvPicPr preferRelativeResize="0"/>
          <p:nvPr/>
        </p:nvPicPr>
        <p:blipFill rotWithShape="1">
          <a:blip r:embed="rId5">
            <a:alphaModFix/>
          </a:blip>
          <a:srcRect/>
          <a:stretch/>
        </p:blipFill>
        <p:spPr>
          <a:xfrm>
            <a:off x="395287" y="1773237"/>
            <a:ext cx="514350" cy="952500"/>
          </a:xfrm>
          <a:prstGeom prst="rect">
            <a:avLst/>
          </a:prstGeom>
          <a:noFill/>
          <a:ln>
            <a:noFill/>
          </a:ln>
        </p:spPr>
      </p:pic>
      <p:pic>
        <p:nvPicPr>
          <p:cNvPr id="160" name="Google Shape;160;p3" descr="Foco4.gif"/>
          <p:cNvPicPr preferRelativeResize="0"/>
          <p:nvPr/>
        </p:nvPicPr>
        <p:blipFill rotWithShape="1">
          <a:blip r:embed="rId6">
            <a:alphaModFix/>
          </a:blip>
          <a:srcRect/>
          <a:stretch/>
        </p:blipFill>
        <p:spPr>
          <a:xfrm>
            <a:off x="323850" y="404812"/>
            <a:ext cx="600075" cy="1076325"/>
          </a:xfrm>
          <a:prstGeom prst="rect">
            <a:avLst/>
          </a:prstGeom>
          <a:noFill/>
          <a:ln>
            <a:noFill/>
          </a:ln>
        </p:spPr>
      </p:pic>
      <p:pic>
        <p:nvPicPr>
          <p:cNvPr id="161" name="Google Shape;161;p3" descr="Microscope.gif"/>
          <p:cNvPicPr preferRelativeResize="0"/>
          <p:nvPr/>
        </p:nvPicPr>
        <p:blipFill rotWithShape="1">
          <a:blip r:embed="rId7">
            <a:alphaModFix/>
          </a:blip>
          <a:srcRect/>
          <a:stretch/>
        </p:blipFill>
        <p:spPr>
          <a:xfrm>
            <a:off x="8172450" y="3644900"/>
            <a:ext cx="685800" cy="1428750"/>
          </a:xfrm>
          <a:prstGeom prst="rect">
            <a:avLst/>
          </a:prstGeom>
          <a:noFill/>
          <a:ln>
            <a:noFill/>
          </a:ln>
        </p:spPr>
      </p:pic>
      <mc:AlternateContent xmlns:mc="http://schemas.openxmlformats.org/markup-compatibility/2006">
        <mc:Choice xmlns:p14="http://schemas.microsoft.com/office/powerpoint/2010/main" Requires="p14">
          <p:contentPart p14:bwMode="auto" r:id="rId8">
            <p14:nvContentPartPr>
              <p14:cNvPr id="2" name="Entrada de lápiz 1">
                <a:extLst>
                  <a:ext uri="{FF2B5EF4-FFF2-40B4-BE49-F238E27FC236}">
                    <a16:creationId xmlns:a16="http://schemas.microsoft.com/office/drawing/2014/main" id="{9B1136F3-7578-20B5-C895-EA96B16C9300}"/>
                  </a:ext>
                </a:extLst>
              </p14:cNvPr>
              <p14:cNvContentPartPr/>
              <p14:nvPr/>
            </p14:nvContentPartPr>
            <p14:xfrm>
              <a:off x="6807600" y="1521720"/>
              <a:ext cx="1770480" cy="115920"/>
            </p14:xfrm>
          </p:contentPart>
        </mc:Choice>
        <mc:Fallback>
          <p:pic>
            <p:nvPicPr>
              <p:cNvPr id="2" name="Entrada de lápiz 1">
                <a:extLst>
                  <a:ext uri="{FF2B5EF4-FFF2-40B4-BE49-F238E27FC236}">
                    <a16:creationId xmlns:a16="http://schemas.microsoft.com/office/drawing/2014/main" id="{9B1136F3-7578-20B5-C895-EA96B16C9300}"/>
                  </a:ext>
                </a:extLst>
              </p:cNvPr>
              <p:cNvPicPr/>
              <p:nvPr/>
            </p:nvPicPr>
            <p:blipFill>
              <a:blip r:embed="rId9"/>
              <a:stretch>
                <a:fillRect/>
              </a:stretch>
            </p:blipFill>
            <p:spPr>
              <a:xfrm>
                <a:off x="6791760" y="1458360"/>
                <a:ext cx="180216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 name="Entrada de lápiz 2">
                <a:extLst>
                  <a:ext uri="{FF2B5EF4-FFF2-40B4-BE49-F238E27FC236}">
                    <a16:creationId xmlns:a16="http://schemas.microsoft.com/office/drawing/2014/main" id="{98043370-E8AC-962B-34D4-134B44ACC4C9}"/>
                  </a:ext>
                </a:extLst>
              </p14:cNvPr>
              <p14:cNvContentPartPr/>
              <p14:nvPr/>
            </p14:nvContentPartPr>
            <p14:xfrm>
              <a:off x="3369240" y="1808640"/>
              <a:ext cx="541080" cy="51840"/>
            </p14:xfrm>
          </p:contentPart>
        </mc:Choice>
        <mc:Fallback>
          <p:pic>
            <p:nvPicPr>
              <p:cNvPr id="3" name="Entrada de lápiz 2">
                <a:extLst>
                  <a:ext uri="{FF2B5EF4-FFF2-40B4-BE49-F238E27FC236}">
                    <a16:creationId xmlns:a16="http://schemas.microsoft.com/office/drawing/2014/main" id="{98043370-E8AC-962B-34D4-134B44ACC4C9}"/>
                  </a:ext>
                </a:extLst>
              </p:cNvPr>
              <p:cNvPicPr/>
              <p:nvPr/>
            </p:nvPicPr>
            <p:blipFill>
              <a:blip r:embed="rId11"/>
              <a:stretch>
                <a:fillRect/>
              </a:stretch>
            </p:blipFill>
            <p:spPr>
              <a:xfrm>
                <a:off x="3353400" y="1745280"/>
                <a:ext cx="57240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 name="Entrada de lápiz 3">
                <a:extLst>
                  <a:ext uri="{FF2B5EF4-FFF2-40B4-BE49-F238E27FC236}">
                    <a16:creationId xmlns:a16="http://schemas.microsoft.com/office/drawing/2014/main" id="{25D3438D-B91A-9DA6-E6BD-88BE64312578}"/>
                  </a:ext>
                </a:extLst>
              </p14:cNvPr>
              <p14:cNvContentPartPr/>
              <p14:nvPr/>
            </p14:nvContentPartPr>
            <p14:xfrm>
              <a:off x="7197480" y="1843200"/>
              <a:ext cx="1526760" cy="60120"/>
            </p14:xfrm>
          </p:contentPart>
        </mc:Choice>
        <mc:Fallback>
          <p:pic>
            <p:nvPicPr>
              <p:cNvPr id="4" name="Entrada de lápiz 3">
                <a:extLst>
                  <a:ext uri="{FF2B5EF4-FFF2-40B4-BE49-F238E27FC236}">
                    <a16:creationId xmlns:a16="http://schemas.microsoft.com/office/drawing/2014/main" id="{25D3438D-B91A-9DA6-E6BD-88BE64312578}"/>
                  </a:ext>
                </a:extLst>
              </p:cNvPr>
              <p:cNvPicPr/>
              <p:nvPr/>
            </p:nvPicPr>
            <p:blipFill>
              <a:blip r:embed="rId13"/>
              <a:stretch>
                <a:fillRect/>
              </a:stretch>
            </p:blipFill>
            <p:spPr>
              <a:xfrm>
                <a:off x="7181640" y="1779840"/>
                <a:ext cx="155808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 name="Entrada de lápiz 4">
                <a:extLst>
                  <a:ext uri="{FF2B5EF4-FFF2-40B4-BE49-F238E27FC236}">
                    <a16:creationId xmlns:a16="http://schemas.microsoft.com/office/drawing/2014/main" id="{68775934-7070-CDF3-DF6A-D65F1CBBECFB}"/>
                  </a:ext>
                </a:extLst>
              </p14:cNvPr>
              <p14:cNvContentPartPr/>
              <p14:nvPr/>
            </p14:nvContentPartPr>
            <p14:xfrm>
              <a:off x="1873080" y="2070360"/>
              <a:ext cx="1509120" cy="68760"/>
            </p14:xfrm>
          </p:contentPart>
        </mc:Choice>
        <mc:Fallback>
          <p:pic>
            <p:nvPicPr>
              <p:cNvPr id="5" name="Entrada de lápiz 4">
                <a:extLst>
                  <a:ext uri="{FF2B5EF4-FFF2-40B4-BE49-F238E27FC236}">
                    <a16:creationId xmlns:a16="http://schemas.microsoft.com/office/drawing/2014/main" id="{68775934-7070-CDF3-DF6A-D65F1CBBECFB}"/>
                  </a:ext>
                </a:extLst>
              </p:cNvPr>
              <p:cNvPicPr/>
              <p:nvPr/>
            </p:nvPicPr>
            <p:blipFill>
              <a:blip r:embed="rId15"/>
              <a:stretch>
                <a:fillRect/>
              </a:stretch>
            </p:blipFill>
            <p:spPr>
              <a:xfrm>
                <a:off x="1857600" y="2007000"/>
                <a:ext cx="154080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6" name="Entrada de lápiz 5">
                <a:extLst>
                  <a:ext uri="{FF2B5EF4-FFF2-40B4-BE49-F238E27FC236}">
                    <a16:creationId xmlns:a16="http://schemas.microsoft.com/office/drawing/2014/main" id="{61D1DED7-79EC-86F1-8497-C6E74B2EFDC9}"/>
                  </a:ext>
                </a:extLst>
              </p14:cNvPr>
              <p14:cNvContentPartPr/>
              <p14:nvPr/>
            </p14:nvContentPartPr>
            <p14:xfrm>
              <a:off x="6134760" y="2443320"/>
              <a:ext cx="1513440" cy="17280"/>
            </p14:xfrm>
          </p:contentPart>
        </mc:Choice>
        <mc:Fallback>
          <p:pic>
            <p:nvPicPr>
              <p:cNvPr id="6" name="Entrada de lápiz 5">
                <a:extLst>
                  <a:ext uri="{FF2B5EF4-FFF2-40B4-BE49-F238E27FC236}">
                    <a16:creationId xmlns:a16="http://schemas.microsoft.com/office/drawing/2014/main" id="{61D1DED7-79EC-86F1-8497-C6E74B2EFDC9}"/>
                  </a:ext>
                </a:extLst>
              </p:cNvPr>
              <p:cNvPicPr/>
              <p:nvPr/>
            </p:nvPicPr>
            <p:blipFill>
              <a:blip r:embed="rId17"/>
              <a:stretch>
                <a:fillRect/>
              </a:stretch>
            </p:blipFill>
            <p:spPr>
              <a:xfrm>
                <a:off x="6118920" y="2379960"/>
                <a:ext cx="154476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7" name="Entrada de lápiz 6">
                <a:extLst>
                  <a:ext uri="{FF2B5EF4-FFF2-40B4-BE49-F238E27FC236}">
                    <a16:creationId xmlns:a16="http://schemas.microsoft.com/office/drawing/2014/main" id="{9B25F69C-B52F-BDA7-019D-F077E53CB55D}"/>
                  </a:ext>
                </a:extLst>
              </p14:cNvPr>
              <p14:cNvContentPartPr/>
              <p14:nvPr/>
            </p14:nvContentPartPr>
            <p14:xfrm>
              <a:off x="1915920" y="2627640"/>
              <a:ext cx="781200" cy="98640"/>
            </p14:xfrm>
          </p:contentPart>
        </mc:Choice>
        <mc:Fallback>
          <p:pic>
            <p:nvPicPr>
              <p:cNvPr id="7" name="Entrada de lápiz 6">
                <a:extLst>
                  <a:ext uri="{FF2B5EF4-FFF2-40B4-BE49-F238E27FC236}">
                    <a16:creationId xmlns:a16="http://schemas.microsoft.com/office/drawing/2014/main" id="{9B25F69C-B52F-BDA7-019D-F077E53CB55D}"/>
                  </a:ext>
                </a:extLst>
              </p:cNvPr>
              <p:cNvPicPr/>
              <p:nvPr/>
            </p:nvPicPr>
            <p:blipFill>
              <a:blip r:embed="rId19"/>
              <a:stretch>
                <a:fillRect/>
              </a:stretch>
            </p:blipFill>
            <p:spPr>
              <a:xfrm>
                <a:off x="1900080" y="2564280"/>
                <a:ext cx="81252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8" name="Entrada de lápiz 7">
                <a:extLst>
                  <a:ext uri="{FF2B5EF4-FFF2-40B4-BE49-F238E27FC236}">
                    <a16:creationId xmlns:a16="http://schemas.microsoft.com/office/drawing/2014/main" id="{591DE45A-B5B0-A41E-09B1-9A1857A37A21}"/>
                  </a:ext>
                </a:extLst>
              </p14:cNvPr>
              <p14:cNvContentPartPr/>
              <p14:nvPr/>
            </p14:nvContentPartPr>
            <p14:xfrm>
              <a:off x="3849480" y="2623320"/>
              <a:ext cx="1801080" cy="111600"/>
            </p14:xfrm>
          </p:contentPart>
        </mc:Choice>
        <mc:Fallback>
          <p:pic>
            <p:nvPicPr>
              <p:cNvPr id="8" name="Entrada de lápiz 7">
                <a:extLst>
                  <a:ext uri="{FF2B5EF4-FFF2-40B4-BE49-F238E27FC236}">
                    <a16:creationId xmlns:a16="http://schemas.microsoft.com/office/drawing/2014/main" id="{591DE45A-B5B0-A41E-09B1-9A1857A37A21}"/>
                  </a:ext>
                </a:extLst>
              </p:cNvPr>
              <p:cNvPicPr/>
              <p:nvPr/>
            </p:nvPicPr>
            <p:blipFill>
              <a:blip r:embed="rId21"/>
              <a:stretch>
                <a:fillRect/>
              </a:stretch>
            </p:blipFill>
            <p:spPr>
              <a:xfrm>
                <a:off x="3833640" y="2559960"/>
                <a:ext cx="183240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9" name="Entrada de lápiz 8">
                <a:extLst>
                  <a:ext uri="{FF2B5EF4-FFF2-40B4-BE49-F238E27FC236}">
                    <a16:creationId xmlns:a16="http://schemas.microsoft.com/office/drawing/2014/main" id="{6FC60954-A405-3D47-CD77-8CB883ADD0E7}"/>
                  </a:ext>
                </a:extLst>
              </p14:cNvPr>
              <p14:cNvContentPartPr/>
              <p14:nvPr/>
            </p14:nvContentPartPr>
            <p14:xfrm>
              <a:off x="6061320" y="2931840"/>
              <a:ext cx="2551680" cy="103320"/>
            </p14:xfrm>
          </p:contentPart>
        </mc:Choice>
        <mc:Fallback>
          <p:pic>
            <p:nvPicPr>
              <p:cNvPr id="9" name="Entrada de lápiz 8">
                <a:extLst>
                  <a:ext uri="{FF2B5EF4-FFF2-40B4-BE49-F238E27FC236}">
                    <a16:creationId xmlns:a16="http://schemas.microsoft.com/office/drawing/2014/main" id="{6FC60954-A405-3D47-CD77-8CB883ADD0E7}"/>
                  </a:ext>
                </a:extLst>
              </p:cNvPr>
              <p:cNvPicPr/>
              <p:nvPr/>
            </p:nvPicPr>
            <p:blipFill>
              <a:blip r:embed="rId23"/>
              <a:stretch>
                <a:fillRect/>
              </a:stretch>
            </p:blipFill>
            <p:spPr>
              <a:xfrm>
                <a:off x="6045480" y="2868480"/>
                <a:ext cx="258300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0" name="Entrada de lápiz 9">
                <a:extLst>
                  <a:ext uri="{FF2B5EF4-FFF2-40B4-BE49-F238E27FC236}">
                    <a16:creationId xmlns:a16="http://schemas.microsoft.com/office/drawing/2014/main" id="{6B117616-52CA-5CF1-2E26-BC9D5B972A89}"/>
                  </a:ext>
                </a:extLst>
              </p14:cNvPr>
              <p14:cNvContentPartPr/>
              <p14:nvPr/>
            </p14:nvContentPartPr>
            <p14:xfrm>
              <a:off x="1980360" y="3171960"/>
              <a:ext cx="2984040" cy="102960"/>
            </p14:xfrm>
          </p:contentPart>
        </mc:Choice>
        <mc:Fallback>
          <p:pic>
            <p:nvPicPr>
              <p:cNvPr id="10" name="Entrada de lápiz 9">
                <a:extLst>
                  <a:ext uri="{FF2B5EF4-FFF2-40B4-BE49-F238E27FC236}">
                    <a16:creationId xmlns:a16="http://schemas.microsoft.com/office/drawing/2014/main" id="{6B117616-52CA-5CF1-2E26-BC9D5B972A89}"/>
                  </a:ext>
                </a:extLst>
              </p:cNvPr>
              <p:cNvPicPr/>
              <p:nvPr/>
            </p:nvPicPr>
            <p:blipFill>
              <a:blip r:embed="rId25"/>
              <a:stretch>
                <a:fillRect/>
              </a:stretch>
            </p:blipFill>
            <p:spPr>
              <a:xfrm>
                <a:off x="1964880" y="3108600"/>
                <a:ext cx="301536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1" name="Entrada de lápiz 10">
                <a:extLst>
                  <a:ext uri="{FF2B5EF4-FFF2-40B4-BE49-F238E27FC236}">
                    <a16:creationId xmlns:a16="http://schemas.microsoft.com/office/drawing/2014/main" id="{D6527894-B6DA-6EAE-9D22-5444EB4FD495}"/>
                  </a:ext>
                </a:extLst>
              </p14:cNvPr>
              <p14:cNvContentPartPr/>
              <p14:nvPr/>
            </p14:nvContentPartPr>
            <p14:xfrm>
              <a:off x="6061320" y="3249000"/>
              <a:ext cx="1758240" cy="21240"/>
            </p14:xfrm>
          </p:contentPart>
        </mc:Choice>
        <mc:Fallback>
          <p:pic>
            <p:nvPicPr>
              <p:cNvPr id="11" name="Entrada de lápiz 10">
                <a:extLst>
                  <a:ext uri="{FF2B5EF4-FFF2-40B4-BE49-F238E27FC236}">
                    <a16:creationId xmlns:a16="http://schemas.microsoft.com/office/drawing/2014/main" id="{D6527894-B6DA-6EAE-9D22-5444EB4FD495}"/>
                  </a:ext>
                </a:extLst>
              </p:cNvPr>
              <p:cNvPicPr/>
              <p:nvPr/>
            </p:nvPicPr>
            <p:blipFill>
              <a:blip r:embed="rId27"/>
              <a:stretch>
                <a:fillRect/>
              </a:stretch>
            </p:blipFill>
            <p:spPr>
              <a:xfrm>
                <a:off x="6045480" y="3185640"/>
                <a:ext cx="178956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2" name="Entrada de lápiz 11">
                <a:extLst>
                  <a:ext uri="{FF2B5EF4-FFF2-40B4-BE49-F238E27FC236}">
                    <a16:creationId xmlns:a16="http://schemas.microsoft.com/office/drawing/2014/main" id="{932F56E6-DB0B-CCEB-2B0A-C86E443D3EE5}"/>
                  </a:ext>
                </a:extLst>
              </p14:cNvPr>
              <p14:cNvContentPartPr/>
              <p14:nvPr/>
            </p14:nvContentPartPr>
            <p14:xfrm>
              <a:off x="5804280" y="3553200"/>
              <a:ext cx="1891080" cy="47520"/>
            </p14:xfrm>
          </p:contentPart>
        </mc:Choice>
        <mc:Fallback>
          <p:pic>
            <p:nvPicPr>
              <p:cNvPr id="12" name="Entrada de lápiz 11">
                <a:extLst>
                  <a:ext uri="{FF2B5EF4-FFF2-40B4-BE49-F238E27FC236}">
                    <a16:creationId xmlns:a16="http://schemas.microsoft.com/office/drawing/2014/main" id="{932F56E6-DB0B-CCEB-2B0A-C86E443D3EE5}"/>
                  </a:ext>
                </a:extLst>
              </p:cNvPr>
              <p:cNvPicPr/>
              <p:nvPr/>
            </p:nvPicPr>
            <p:blipFill>
              <a:blip r:embed="rId29"/>
              <a:stretch>
                <a:fillRect/>
              </a:stretch>
            </p:blipFill>
            <p:spPr>
              <a:xfrm>
                <a:off x="5788440" y="3489840"/>
                <a:ext cx="192240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3" name="Entrada de lápiz 12">
                <a:extLst>
                  <a:ext uri="{FF2B5EF4-FFF2-40B4-BE49-F238E27FC236}">
                    <a16:creationId xmlns:a16="http://schemas.microsoft.com/office/drawing/2014/main" id="{D3C7F601-D9F6-DFE7-AF7D-71CE87596E80}"/>
                  </a:ext>
                </a:extLst>
              </p14:cNvPr>
              <p14:cNvContentPartPr/>
              <p14:nvPr/>
            </p14:nvContentPartPr>
            <p14:xfrm>
              <a:off x="7926480" y="3583440"/>
              <a:ext cx="510840" cy="12960"/>
            </p14:xfrm>
          </p:contentPart>
        </mc:Choice>
        <mc:Fallback>
          <p:pic>
            <p:nvPicPr>
              <p:cNvPr id="13" name="Entrada de lápiz 12">
                <a:extLst>
                  <a:ext uri="{FF2B5EF4-FFF2-40B4-BE49-F238E27FC236}">
                    <a16:creationId xmlns:a16="http://schemas.microsoft.com/office/drawing/2014/main" id="{D3C7F601-D9F6-DFE7-AF7D-71CE87596E80}"/>
                  </a:ext>
                </a:extLst>
              </p:cNvPr>
              <p:cNvPicPr/>
              <p:nvPr/>
            </p:nvPicPr>
            <p:blipFill>
              <a:blip r:embed="rId31"/>
              <a:stretch>
                <a:fillRect/>
              </a:stretch>
            </p:blipFill>
            <p:spPr>
              <a:xfrm>
                <a:off x="7910640" y="3520080"/>
                <a:ext cx="54216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4" name="Entrada de lápiz 13">
                <a:extLst>
                  <a:ext uri="{FF2B5EF4-FFF2-40B4-BE49-F238E27FC236}">
                    <a16:creationId xmlns:a16="http://schemas.microsoft.com/office/drawing/2014/main" id="{D95320BB-54B7-DAB7-B138-4542497B1C07}"/>
                  </a:ext>
                </a:extLst>
              </p14:cNvPr>
              <p14:cNvContentPartPr/>
              <p14:nvPr/>
            </p14:nvContentPartPr>
            <p14:xfrm>
              <a:off x="1920240" y="3767760"/>
              <a:ext cx="411840" cy="38880"/>
            </p14:xfrm>
          </p:contentPart>
        </mc:Choice>
        <mc:Fallback>
          <p:pic>
            <p:nvPicPr>
              <p:cNvPr id="14" name="Entrada de lápiz 13">
                <a:extLst>
                  <a:ext uri="{FF2B5EF4-FFF2-40B4-BE49-F238E27FC236}">
                    <a16:creationId xmlns:a16="http://schemas.microsoft.com/office/drawing/2014/main" id="{D95320BB-54B7-DAB7-B138-4542497B1C07}"/>
                  </a:ext>
                </a:extLst>
              </p:cNvPr>
              <p:cNvPicPr/>
              <p:nvPr/>
            </p:nvPicPr>
            <p:blipFill>
              <a:blip r:embed="rId33"/>
              <a:stretch>
                <a:fillRect/>
              </a:stretch>
            </p:blipFill>
            <p:spPr>
              <a:xfrm>
                <a:off x="1904760" y="3704400"/>
                <a:ext cx="44316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5" name="Entrada de lápiz 14">
                <a:extLst>
                  <a:ext uri="{FF2B5EF4-FFF2-40B4-BE49-F238E27FC236}">
                    <a16:creationId xmlns:a16="http://schemas.microsoft.com/office/drawing/2014/main" id="{43CDAE3B-E866-92A5-29D8-F37B60BEBAE1}"/>
                  </a:ext>
                </a:extLst>
              </p14:cNvPr>
              <p14:cNvContentPartPr/>
              <p14:nvPr/>
            </p14:nvContentPartPr>
            <p14:xfrm>
              <a:off x="2465280" y="3737520"/>
              <a:ext cx="2563920" cy="107640"/>
            </p14:xfrm>
          </p:contentPart>
        </mc:Choice>
        <mc:Fallback>
          <p:pic>
            <p:nvPicPr>
              <p:cNvPr id="15" name="Entrada de lápiz 14">
                <a:extLst>
                  <a:ext uri="{FF2B5EF4-FFF2-40B4-BE49-F238E27FC236}">
                    <a16:creationId xmlns:a16="http://schemas.microsoft.com/office/drawing/2014/main" id="{43CDAE3B-E866-92A5-29D8-F37B60BEBAE1}"/>
                  </a:ext>
                </a:extLst>
              </p:cNvPr>
              <p:cNvPicPr/>
              <p:nvPr/>
            </p:nvPicPr>
            <p:blipFill>
              <a:blip r:embed="rId35"/>
              <a:stretch>
                <a:fillRect/>
              </a:stretch>
            </p:blipFill>
            <p:spPr>
              <a:xfrm>
                <a:off x="2449440" y="3674160"/>
                <a:ext cx="259524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6" name="Entrada de lápiz 15">
                <a:extLst>
                  <a:ext uri="{FF2B5EF4-FFF2-40B4-BE49-F238E27FC236}">
                    <a16:creationId xmlns:a16="http://schemas.microsoft.com/office/drawing/2014/main" id="{3E068AEF-5EE7-E9CC-74F7-58AC5CFFC78E}"/>
                  </a:ext>
                </a:extLst>
              </p14:cNvPr>
              <p14:cNvContentPartPr/>
              <p14:nvPr/>
            </p14:nvContentPartPr>
            <p14:xfrm>
              <a:off x="5298840" y="3784680"/>
              <a:ext cx="1556280" cy="30600"/>
            </p14:xfrm>
          </p:contentPart>
        </mc:Choice>
        <mc:Fallback>
          <p:pic>
            <p:nvPicPr>
              <p:cNvPr id="16" name="Entrada de lápiz 15">
                <a:extLst>
                  <a:ext uri="{FF2B5EF4-FFF2-40B4-BE49-F238E27FC236}">
                    <a16:creationId xmlns:a16="http://schemas.microsoft.com/office/drawing/2014/main" id="{3E068AEF-5EE7-E9CC-74F7-58AC5CFFC78E}"/>
                  </a:ext>
                </a:extLst>
              </p:cNvPr>
              <p:cNvPicPr/>
              <p:nvPr/>
            </p:nvPicPr>
            <p:blipFill>
              <a:blip r:embed="rId37"/>
              <a:stretch>
                <a:fillRect/>
              </a:stretch>
            </p:blipFill>
            <p:spPr>
              <a:xfrm>
                <a:off x="5283000" y="3721320"/>
                <a:ext cx="158760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7" name="Entrada de lápiz 16">
                <a:extLst>
                  <a:ext uri="{FF2B5EF4-FFF2-40B4-BE49-F238E27FC236}">
                    <a16:creationId xmlns:a16="http://schemas.microsoft.com/office/drawing/2014/main" id="{B61C5202-71B1-5322-F187-CB4C570EF643}"/>
                  </a:ext>
                </a:extLst>
              </p14:cNvPr>
              <p14:cNvContentPartPr/>
              <p14:nvPr/>
            </p14:nvContentPartPr>
            <p14:xfrm>
              <a:off x="5864400" y="4616280"/>
              <a:ext cx="1946880" cy="86400"/>
            </p14:xfrm>
          </p:contentPart>
        </mc:Choice>
        <mc:Fallback>
          <p:pic>
            <p:nvPicPr>
              <p:cNvPr id="17" name="Entrada de lápiz 16">
                <a:extLst>
                  <a:ext uri="{FF2B5EF4-FFF2-40B4-BE49-F238E27FC236}">
                    <a16:creationId xmlns:a16="http://schemas.microsoft.com/office/drawing/2014/main" id="{B61C5202-71B1-5322-F187-CB4C570EF643}"/>
                  </a:ext>
                </a:extLst>
              </p:cNvPr>
              <p:cNvPicPr/>
              <p:nvPr/>
            </p:nvPicPr>
            <p:blipFill>
              <a:blip r:embed="rId39"/>
              <a:stretch>
                <a:fillRect/>
              </a:stretch>
            </p:blipFill>
            <p:spPr>
              <a:xfrm>
                <a:off x="5848560" y="4552920"/>
                <a:ext cx="197820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8" name="Entrada de lápiz 17">
                <a:extLst>
                  <a:ext uri="{FF2B5EF4-FFF2-40B4-BE49-F238E27FC236}">
                    <a16:creationId xmlns:a16="http://schemas.microsoft.com/office/drawing/2014/main" id="{6E6D1513-A457-A532-444F-DE873395EB10}"/>
                  </a:ext>
                </a:extLst>
              </p14:cNvPr>
              <p14:cNvContentPartPr/>
              <p14:nvPr/>
            </p14:nvContentPartPr>
            <p14:xfrm>
              <a:off x="4882680" y="4989240"/>
              <a:ext cx="2714400" cy="51840"/>
            </p14:xfrm>
          </p:contentPart>
        </mc:Choice>
        <mc:Fallback>
          <p:pic>
            <p:nvPicPr>
              <p:cNvPr id="18" name="Entrada de lápiz 17">
                <a:extLst>
                  <a:ext uri="{FF2B5EF4-FFF2-40B4-BE49-F238E27FC236}">
                    <a16:creationId xmlns:a16="http://schemas.microsoft.com/office/drawing/2014/main" id="{6E6D1513-A457-A532-444F-DE873395EB10}"/>
                  </a:ext>
                </a:extLst>
              </p:cNvPr>
              <p:cNvPicPr/>
              <p:nvPr/>
            </p:nvPicPr>
            <p:blipFill>
              <a:blip r:embed="rId41"/>
              <a:stretch>
                <a:fillRect/>
              </a:stretch>
            </p:blipFill>
            <p:spPr>
              <a:xfrm>
                <a:off x="4866840" y="4925880"/>
                <a:ext cx="2745720" cy="17856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4"/>
          <p:cNvSpPr txBox="1">
            <a:spLocks noGrp="1"/>
          </p:cNvSpPr>
          <p:nvPr>
            <p:ph type="title"/>
          </p:nvPr>
        </p:nvSpPr>
        <p:spPr>
          <a:xfrm>
            <a:off x="1476375" y="260350"/>
            <a:ext cx="7458075" cy="1157287"/>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F0000"/>
              </a:buClr>
              <a:buSzPts val="2400"/>
              <a:buFont typeface="Gill Sans"/>
              <a:buNone/>
            </a:pPr>
            <a:r>
              <a:rPr lang="en-US" sz="2400" b="0" i="0" u="none">
                <a:solidFill>
                  <a:srgbClr val="FF0000"/>
                </a:solidFill>
                <a:latin typeface="Gill Sans"/>
                <a:ea typeface="Gill Sans"/>
                <a:cs typeface="Gill Sans"/>
                <a:sym typeface="Gill Sans"/>
              </a:rPr>
              <a:t>*</a:t>
            </a:r>
            <a:r>
              <a:rPr lang="en-US" sz="2400" b="0" i="0" u="none">
                <a:solidFill>
                  <a:srgbClr val="572314"/>
                </a:solidFill>
                <a:latin typeface="Gill Sans"/>
                <a:ea typeface="Gill Sans"/>
                <a:cs typeface="Gill Sans"/>
                <a:sym typeface="Gill Sans"/>
              </a:rPr>
              <a:t> PROCESO DE EMANCIPACIÓN DE LAS NACIONES HISPANOAMERICANAS (1811-1824)</a:t>
            </a:r>
            <a:endParaRPr/>
          </a:p>
        </p:txBody>
      </p:sp>
      <p:sp>
        <p:nvSpPr>
          <p:cNvPr id="167" name="Google Shape;167;p4"/>
          <p:cNvSpPr txBox="1">
            <a:spLocks noGrp="1"/>
          </p:cNvSpPr>
          <p:nvPr>
            <p:ph type="body" idx="1"/>
          </p:nvPr>
        </p:nvSpPr>
        <p:spPr>
          <a:xfrm>
            <a:off x="1435100" y="1447800"/>
            <a:ext cx="7499350" cy="4800600"/>
          </a:xfrm>
          <a:prstGeom prst="rect">
            <a:avLst/>
          </a:prstGeom>
          <a:noFill/>
          <a:ln w="9525" cap="flat" cmpd="sng">
            <a:solidFill>
              <a:srgbClr val="00B0F0"/>
            </a:solidFill>
            <a:prstDash val="solid"/>
            <a:miter lim="800000"/>
            <a:headEnd type="none" w="sm" len="sm"/>
            <a:tailEnd type="none" w="sm" len="sm"/>
          </a:ln>
        </p:spPr>
        <p:txBody>
          <a:bodyPr spcFirstLastPara="1" wrap="square" lIns="91425" tIns="45700" rIns="91425" bIns="45700" anchor="t" anchorCtr="0">
            <a:noAutofit/>
          </a:bodyPr>
          <a:lstStyle/>
          <a:p>
            <a:pPr marL="365125" marR="0" lvl="0" indent="-282575" algn="l" rtl="0">
              <a:lnSpc>
                <a:spcPct val="100000"/>
              </a:lnSpc>
              <a:spcBef>
                <a:spcPts val="0"/>
              </a:spcBef>
              <a:spcAft>
                <a:spcPts val="0"/>
              </a:spcAft>
              <a:buClr>
                <a:schemeClr val="accent1"/>
              </a:buClr>
              <a:buSzPts val="1920"/>
              <a:buFont typeface="Noto Sans Symbols"/>
              <a:buChar char="⚫"/>
            </a:pPr>
            <a:r>
              <a:rPr lang="en-US" sz="2400" b="0" i="0" u="none" strike="noStrike" cap="none">
                <a:solidFill>
                  <a:schemeClr val="dk1"/>
                </a:solidFill>
                <a:latin typeface="Gill Sans"/>
                <a:ea typeface="Gill Sans"/>
                <a:cs typeface="Gill Sans"/>
                <a:sym typeface="Gill Sans"/>
              </a:rPr>
              <a:t>La Constitución Estadounidense y la Revolución Francesa influyeron ideológicamente en el proceso, favorecido por el debilitamiento del poder colonial y el descontento local ante la situación socioeconómica.</a:t>
            </a:r>
            <a:endParaRPr/>
          </a:p>
          <a:p>
            <a:pPr marL="365125" marR="0" lvl="0" indent="-282575" algn="l" rtl="0">
              <a:lnSpc>
                <a:spcPct val="100000"/>
              </a:lnSpc>
              <a:spcBef>
                <a:spcPts val="600"/>
              </a:spcBef>
              <a:spcAft>
                <a:spcPts val="0"/>
              </a:spcAft>
              <a:buClr>
                <a:schemeClr val="accent1"/>
              </a:buClr>
              <a:buSzPts val="1440"/>
              <a:buFont typeface="Noto Sans Symbols"/>
              <a:buChar char="⚫"/>
            </a:pPr>
            <a:r>
              <a:rPr lang="en-US" sz="1800" b="0" i="0" u="none" strike="noStrike" cap="none">
                <a:solidFill>
                  <a:schemeClr val="dk1"/>
                </a:solidFill>
                <a:latin typeface="Gill Sans"/>
                <a:ea typeface="Gill Sans"/>
                <a:cs typeface="Gill Sans"/>
                <a:sym typeface="Gill Sans"/>
              </a:rPr>
              <a:t>Fecha de culminación de movimientos de independencia:</a:t>
            </a:r>
            <a:endParaRPr/>
          </a:p>
          <a:p>
            <a:pPr marL="365125" marR="0" lvl="0" indent="-282575" algn="l" rtl="0">
              <a:lnSpc>
                <a:spcPct val="100000"/>
              </a:lnSpc>
              <a:spcBef>
                <a:spcPts val="600"/>
              </a:spcBef>
              <a:spcAft>
                <a:spcPts val="0"/>
              </a:spcAft>
              <a:buClr>
                <a:schemeClr val="accent1"/>
              </a:buClr>
              <a:buSzPts val="1440"/>
              <a:buFont typeface="Noto Sans Symbols"/>
              <a:buChar char="⚫"/>
            </a:pPr>
            <a:r>
              <a:rPr lang="en-US" sz="1800" b="0" i="0" u="none" strike="noStrike" cap="none">
                <a:solidFill>
                  <a:schemeClr val="dk1"/>
                </a:solidFill>
                <a:latin typeface="Gill Sans"/>
                <a:ea typeface="Gill Sans"/>
                <a:cs typeface="Gill Sans"/>
                <a:sym typeface="Gill Sans"/>
              </a:rPr>
              <a:t>Argentina 1816.</a:t>
            </a:r>
            <a:endParaRPr/>
          </a:p>
          <a:p>
            <a:pPr marL="365125" marR="0" lvl="0" indent="-282575" algn="l" rtl="0">
              <a:lnSpc>
                <a:spcPct val="100000"/>
              </a:lnSpc>
              <a:spcBef>
                <a:spcPts val="600"/>
              </a:spcBef>
              <a:spcAft>
                <a:spcPts val="0"/>
              </a:spcAft>
              <a:buClr>
                <a:schemeClr val="accent1"/>
              </a:buClr>
              <a:buSzPts val="1440"/>
              <a:buFont typeface="Noto Sans Symbols"/>
              <a:buChar char="⚫"/>
            </a:pPr>
            <a:r>
              <a:rPr lang="en-US" sz="1800" b="0" i="0" u="none" strike="noStrike" cap="none">
                <a:solidFill>
                  <a:schemeClr val="dk1"/>
                </a:solidFill>
                <a:latin typeface="Gill Sans"/>
                <a:ea typeface="Gill Sans"/>
                <a:cs typeface="Gill Sans"/>
                <a:sym typeface="Gill Sans"/>
              </a:rPr>
              <a:t>Chile 1818. </a:t>
            </a:r>
            <a:endParaRPr/>
          </a:p>
          <a:p>
            <a:pPr marL="365125" marR="0" lvl="0" indent="-282575" algn="l" rtl="0">
              <a:lnSpc>
                <a:spcPct val="100000"/>
              </a:lnSpc>
              <a:spcBef>
                <a:spcPts val="600"/>
              </a:spcBef>
              <a:spcAft>
                <a:spcPts val="0"/>
              </a:spcAft>
              <a:buClr>
                <a:schemeClr val="accent1"/>
              </a:buClr>
              <a:buSzPts val="1440"/>
              <a:buFont typeface="Noto Sans Symbols"/>
              <a:buChar char="⚫"/>
            </a:pPr>
            <a:r>
              <a:rPr lang="en-US" sz="1800" b="0" i="0" u="none" strike="noStrike" cap="none">
                <a:solidFill>
                  <a:schemeClr val="dk1"/>
                </a:solidFill>
                <a:latin typeface="Gill Sans"/>
                <a:ea typeface="Gill Sans"/>
                <a:cs typeface="Gill Sans"/>
                <a:sym typeface="Gill Sans"/>
              </a:rPr>
              <a:t>Colombia 1819.</a:t>
            </a:r>
            <a:endParaRPr/>
          </a:p>
          <a:p>
            <a:pPr marL="365125" marR="0" lvl="0" indent="-282575" algn="l" rtl="0">
              <a:lnSpc>
                <a:spcPct val="100000"/>
              </a:lnSpc>
              <a:spcBef>
                <a:spcPts val="600"/>
              </a:spcBef>
              <a:spcAft>
                <a:spcPts val="0"/>
              </a:spcAft>
              <a:buClr>
                <a:schemeClr val="accent1"/>
              </a:buClr>
              <a:buSzPts val="1440"/>
              <a:buFont typeface="Noto Sans Symbols"/>
              <a:buChar char="⚫"/>
            </a:pPr>
            <a:r>
              <a:rPr lang="en-US" sz="1800" b="0" i="0" u="none" strike="noStrike" cap="none">
                <a:solidFill>
                  <a:schemeClr val="dk1"/>
                </a:solidFill>
                <a:latin typeface="Gill Sans"/>
                <a:ea typeface="Gill Sans"/>
                <a:cs typeface="Gill Sans"/>
                <a:sym typeface="Gill Sans"/>
              </a:rPr>
              <a:t>Perú.</a:t>
            </a:r>
            <a:endParaRPr/>
          </a:p>
          <a:p>
            <a:pPr marL="365125" marR="0" lvl="0" indent="-282575" algn="l" rtl="0">
              <a:lnSpc>
                <a:spcPct val="100000"/>
              </a:lnSpc>
              <a:spcBef>
                <a:spcPts val="600"/>
              </a:spcBef>
              <a:spcAft>
                <a:spcPts val="0"/>
              </a:spcAft>
              <a:buClr>
                <a:schemeClr val="accent1"/>
              </a:buClr>
              <a:buSzPts val="1440"/>
              <a:buFont typeface="Noto Sans Symbols"/>
              <a:buChar char="⚫"/>
            </a:pPr>
            <a:r>
              <a:rPr lang="en-US" sz="1800" b="0" i="0" u="none" strike="noStrike" cap="none">
                <a:solidFill>
                  <a:schemeClr val="dk1"/>
                </a:solidFill>
                <a:latin typeface="Gill Sans"/>
                <a:ea typeface="Gill Sans"/>
                <a:cs typeface="Gill Sans"/>
                <a:sym typeface="Gill Sans"/>
              </a:rPr>
              <a:t>Venezuela.         1821.</a:t>
            </a:r>
            <a:endParaRPr/>
          </a:p>
          <a:p>
            <a:pPr marL="365125" marR="0" lvl="0" indent="-282575" algn="l" rtl="0">
              <a:lnSpc>
                <a:spcPct val="100000"/>
              </a:lnSpc>
              <a:spcBef>
                <a:spcPts val="600"/>
              </a:spcBef>
              <a:spcAft>
                <a:spcPts val="0"/>
              </a:spcAft>
              <a:buClr>
                <a:schemeClr val="accent1"/>
              </a:buClr>
              <a:buSzPts val="1440"/>
              <a:buFont typeface="Noto Sans Symbols"/>
              <a:buChar char="⚫"/>
            </a:pPr>
            <a:r>
              <a:rPr lang="en-US" sz="1800" b="0" i="0" u="none" strike="noStrike" cap="none">
                <a:solidFill>
                  <a:schemeClr val="dk1"/>
                </a:solidFill>
                <a:latin typeface="Gill Sans"/>
                <a:ea typeface="Gill Sans"/>
                <a:cs typeface="Gill Sans"/>
                <a:sym typeface="Gill Sans"/>
              </a:rPr>
              <a:t>México. </a:t>
            </a:r>
            <a:endParaRPr/>
          </a:p>
          <a:p>
            <a:pPr marL="365125" marR="0" lvl="0" indent="-282575" algn="l" rtl="0">
              <a:lnSpc>
                <a:spcPct val="100000"/>
              </a:lnSpc>
              <a:spcBef>
                <a:spcPts val="600"/>
              </a:spcBef>
              <a:spcAft>
                <a:spcPts val="0"/>
              </a:spcAft>
              <a:buClr>
                <a:schemeClr val="accent1"/>
              </a:buClr>
              <a:buSzPts val="1440"/>
              <a:buFont typeface="Noto Sans Symbols"/>
              <a:buChar char="⚫"/>
            </a:pPr>
            <a:r>
              <a:rPr lang="en-US" sz="1800" b="0" i="0" u="none" strike="noStrike" cap="none">
                <a:solidFill>
                  <a:schemeClr val="dk1"/>
                </a:solidFill>
                <a:latin typeface="Gill Sans"/>
                <a:ea typeface="Gill Sans"/>
                <a:cs typeface="Gill Sans"/>
                <a:sym typeface="Gill Sans"/>
              </a:rPr>
              <a:t>Ecuador 1822.</a:t>
            </a:r>
            <a:endParaRPr/>
          </a:p>
          <a:p>
            <a:pPr marL="365125" marR="0" lvl="0" indent="-282575" algn="l" rtl="0">
              <a:lnSpc>
                <a:spcPct val="100000"/>
              </a:lnSpc>
              <a:spcBef>
                <a:spcPts val="600"/>
              </a:spcBef>
              <a:spcAft>
                <a:spcPts val="0"/>
              </a:spcAft>
              <a:buClr>
                <a:schemeClr val="accent1"/>
              </a:buClr>
              <a:buSzPts val="1440"/>
              <a:buFont typeface="Noto Sans Symbols"/>
              <a:buChar char="⚫"/>
            </a:pPr>
            <a:r>
              <a:rPr lang="en-US" sz="1800" b="0" i="0" u="none" strike="noStrike" cap="none">
                <a:solidFill>
                  <a:schemeClr val="dk1"/>
                </a:solidFill>
                <a:latin typeface="Gill Sans"/>
                <a:ea typeface="Gill Sans"/>
                <a:cs typeface="Gill Sans"/>
                <a:sym typeface="Gill Sans"/>
              </a:rPr>
              <a:t>Cuba 1898.            </a:t>
            </a:r>
            <a:endParaRPr/>
          </a:p>
        </p:txBody>
      </p:sp>
      <p:sp>
        <p:nvSpPr>
          <p:cNvPr id="168" name="Google Shape;168;p4"/>
          <p:cNvSpPr/>
          <p:nvPr/>
        </p:nvSpPr>
        <p:spPr>
          <a:xfrm>
            <a:off x="3059112" y="4437062"/>
            <a:ext cx="155575" cy="914400"/>
          </a:xfrm>
          <a:prstGeom prst="rightBrace">
            <a:avLst>
              <a:gd name="adj1" fmla="val 306"/>
              <a:gd name="adj2" fmla="val 50000"/>
            </a:avLst>
          </a:prstGeom>
          <a:no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169" name="Google Shape;169;p4" descr="PalomaPaz.gif"/>
          <p:cNvPicPr preferRelativeResize="0"/>
          <p:nvPr/>
        </p:nvPicPr>
        <p:blipFill rotWithShape="1">
          <a:blip r:embed="rId3">
            <a:alphaModFix/>
          </a:blip>
          <a:srcRect/>
          <a:stretch/>
        </p:blipFill>
        <p:spPr>
          <a:xfrm>
            <a:off x="4643437" y="3644900"/>
            <a:ext cx="2736850" cy="208756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5"/>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4300"/>
              <a:buFont typeface="Gill Sans"/>
              <a:buNone/>
            </a:pPr>
            <a:r>
              <a:rPr lang="en-US" sz="4300" b="0" i="0" u="none">
                <a:solidFill>
                  <a:srgbClr val="572314"/>
                </a:solidFill>
                <a:latin typeface="Gill Sans"/>
                <a:ea typeface="Gill Sans"/>
                <a:cs typeface="Gill Sans"/>
                <a:sym typeface="Gill Sans"/>
              </a:rPr>
              <a:t>CONTEXTO HISTORICO</a:t>
            </a:r>
            <a:endParaRPr/>
          </a:p>
        </p:txBody>
      </p:sp>
      <p:sp>
        <p:nvSpPr>
          <p:cNvPr id="175" name="Google Shape;175;p5"/>
          <p:cNvSpPr txBox="1">
            <a:spLocks noGrp="1"/>
          </p:cNvSpPr>
          <p:nvPr>
            <p:ph type="body" idx="1"/>
          </p:nvPr>
        </p:nvSpPr>
        <p:spPr>
          <a:xfrm>
            <a:off x="1435100" y="1447800"/>
            <a:ext cx="7499350" cy="4800600"/>
          </a:xfrm>
          <a:prstGeom prst="rect">
            <a:avLst/>
          </a:prstGeom>
          <a:solidFill>
            <a:srgbClr val="A9D7E2"/>
          </a:solidFill>
          <a:ln w="9525" cap="flat" cmpd="sng">
            <a:solidFill>
              <a:srgbClr val="00B0F0"/>
            </a:solidFill>
            <a:prstDash val="solid"/>
            <a:miter lim="800000"/>
            <a:headEnd type="none" w="sm" len="sm"/>
            <a:tailEnd type="none" w="sm" len="sm"/>
          </a:ln>
        </p:spPr>
        <p:txBody>
          <a:bodyPr spcFirstLastPara="1" wrap="square" lIns="91425" tIns="45700" rIns="91425" bIns="45700" anchor="t" anchorCtr="0">
            <a:normAutofit/>
          </a:bodyPr>
          <a:lstStyle/>
          <a:p>
            <a:pPr marL="365125" marR="0" lvl="0" indent="-282575" algn="l" rtl="0">
              <a:lnSpc>
                <a:spcPct val="90000"/>
              </a:lnSpc>
              <a:spcBef>
                <a:spcPts val="0"/>
              </a:spcBef>
              <a:spcAft>
                <a:spcPts val="0"/>
              </a:spcAft>
              <a:buClr>
                <a:schemeClr val="accent1"/>
              </a:buClr>
              <a:buSzPts val="2560"/>
              <a:buFont typeface="Noto Sans Symbols"/>
              <a:buChar char="⚫"/>
            </a:pPr>
            <a:r>
              <a:rPr lang="en-US" sz="3200" b="0" i="0" u="none" strike="noStrike" cap="none">
                <a:solidFill>
                  <a:schemeClr val="dk1"/>
                </a:solidFill>
                <a:latin typeface="Gill Sans"/>
                <a:ea typeface="Gill Sans"/>
                <a:cs typeface="Gill Sans"/>
                <a:sym typeface="Gill Sans"/>
              </a:rPr>
              <a:t>Surge el </a:t>
            </a:r>
            <a:r>
              <a:rPr lang="en-US" sz="3200" b="1" i="0" u="sng" strike="noStrike" cap="none">
                <a:solidFill>
                  <a:srgbClr val="922223"/>
                </a:solidFill>
                <a:latin typeface="Gill Sans"/>
                <a:ea typeface="Gill Sans"/>
                <a:cs typeface="Gill Sans"/>
                <a:sym typeface="Gill Sans"/>
              </a:rPr>
              <a:t>Mecanicismo.</a:t>
            </a:r>
            <a:endParaRPr/>
          </a:p>
          <a:p>
            <a:pPr marL="365125" marR="0" lvl="0" indent="-282575" algn="l" rtl="0">
              <a:lnSpc>
                <a:spcPct val="90000"/>
              </a:lnSpc>
              <a:spcBef>
                <a:spcPts val="600"/>
              </a:spcBef>
              <a:spcAft>
                <a:spcPts val="0"/>
              </a:spcAft>
              <a:buClr>
                <a:schemeClr val="accent1"/>
              </a:buClr>
              <a:buSzPts val="2560"/>
              <a:buFont typeface="Noto Sans Symbols"/>
              <a:buChar char="⚫"/>
            </a:pPr>
            <a:r>
              <a:rPr lang="en-US" sz="3200" b="0" i="0" u="none" strike="noStrike" cap="none">
                <a:solidFill>
                  <a:schemeClr val="dk1"/>
                </a:solidFill>
                <a:latin typeface="Gill Sans"/>
                <a:ea typeface="Gill Sans"/>
                <a:cs typeface="Gill Sans"/>
                <a:sym typeface="Gill Sans"/>
              </a:rPr>
              <a:t>Los fenómenos naturales son regulados por las leyes de la física y la química, no por Dios.</a:t>
            </a:r>
            <a:endParaRPr/>
          </a:p>
          <a:p>
            <a:pPr marL="365125" marR="0" lvl="0" indent="-282575" algn="l" rtl="0">
              <a:lnSpc>
                <a:spcPct val="90000"/>
              </a:lnSpc>
              <a:spcBef>
                <a:spcPts val="600"/>
              </a:spcBef>
              <a:spcAft>
                <a:spcPts val="0"/>
              </a:spcAft>
              <a:buClr>
                <a:schemeClr val="accent1"/>
              </a:buClr>
              <a:buSzPts val="2560"/>
              <a:buFont typeface="Noto Sans Symbols"/>
              <a:buChar char="⚫"/>
            </a:pPr>
            <a:r>
              <a:rPr lang="en-US" sz="3200" b="0" i="0" u="none" strike="noStrike" cap="none">
                <a:solidFill>
                  <a:schemeClr val="dk1"/>
                </a:solidFill>
                <a:latin typeface="Gill Sans"/>
                <a:ea typeface="Gill Sans"/>
                <a:cs typeface="Gill Sans"/>
                <a:sym typeface="Gill Sans"/>
              </a:rPr>
              <a:t>La satisfacción de necesidades materiales son causa de la evolución humana.</a:t>
            </a:r>
            <a:endParaRPr/>
          </a:p>
          <a:p>
            <a:pPr marL="365125" marR="0" lvl="0" indent="-282575" algn="l" rtl="0">
              <a:lnSpc>
                <a:spcPct val="90000"/>
              </a:lnSpc>
              <a:spcBef>
                <a:spcPts val="600"/>
              </a:spcBef>
              <a:spcAft>
                <a:spcPts val="0"/>
              </a:spcAft>
              <a:buClr>
                <a:schemeClr val="accent1"/>
              </a:buClr>
              <a:buSzPts val="2560"/>
              <a:buFont typeface="Noto Sans Symbols"/>
              <a:buChar char="⚫"/>
            </a:pPr>
            <a:r>
              <a:rPr lang="en-US" sz="3200" b="0" i="0" u="none" strike="noStrike" cap="none">
                <a:solidFill>
                  <a:schemeClr val="dk1"/>
                </a:solidFill>
                <a:latin typeface="Gill Sans"/>
                <a:ea typeface="Gill Sans"/>
                <a:cs typeface="Gill Sans"/>
                <a:sym typeface="Gill Sans"/>
              </a:rPr>
              <a:t>Los sentimientos, pensamientos, acciones, ideales, intereses, arte, tecnología y cultura están en función de la satisfacción de necesidades materiales o físicas.</a:t>
            </a:r>
            <a:endParaRPr/>
          </a:p>
          <a:p>
            <a:pPr marL="365125" marR="0" lvl="0" indent="-120015" algn="l" rtl="0">
              <a:spcBef>
                <a:spcPts val="600"/>
              </a:spcBef>
              <a:spcAft>
                <a:spcPts val="0"/>
              </a:spcAft>
              <a:buClr>
                <a:schemeClr val="accent1"/>
              </a:buClr>
              <a:buSzPts val="2560"/>
              <a:buFont typeface="Noto Sans Symbols"/>
              <a:buNone/>
            </a:pPr>
            <a:endParaRPr sz="3200" b="0" i="0" u="none">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6"/>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4300"/>
              <a:buFont typeface="Gill Sans"/>
              <a:buNone/>
            </a:pPr>
            <a:r>
              <a:rPr lang="en-US" sz="4300" b="0" i="0" u="none">
                <a:solidFill>
                  <a:srgbClr val="572314"/>
                </a:solidFill>
                <a:latin typeface="Gill Sans"/>
                <a:ea typeface="Gill Sans"/>
                <a:cs typeface="Gill Sans"/>
                <a:sym typeface="Gill Sans"/>
              </a:rPr>
              <a:t>CONTEXTO HISTORICO</a:t>
            </a:r>
            <a:endParaRPr/>
          </a:p>
        </p:txBody>
      </p:sp>
      <p:sp>
        <p:nvSpPr>
          <p:cNvPr id="181" name="Google Shape;181;p6"/>
          <p:cNvSpPr txBox="1">
            <a:spLocks noGrp="1"/>
          </p:cNvSpPr>
          <p:nvPr>
            <p:ph type="body" idx="1"/>
          </p:nvPr>
        </p:nvSpPr>
        <p:spPr>
          <a:xfrm>
            <a:off x="1435100" y="1447800"/>
            <a:ext cx="7499350" cy="4800600"/>
          </a:xfrm>
          <a:prstGeom prst="rect">
            <a:avLst/>
          </a:prstGeom>
          <a:solidFill>
            <a:srgbClr val="A9D7E2"/>
          </a:solidFill>
          <a:ln w="9525" cap="flat" cmpd="sng">
            <a:solidFill>
              <a:srgbClr val="00B0F0"/>
            </a:solidFill>
            <a:prstDash val="solid"/>
            <a:miter lim="800000"/>
            <a:headEnd type="none" w="sm" len="sm"/>
            <a:tailEnd type="none" w="sm" len="sm"/>
          </a:ln>
        </p:spPr>
        <p:txBody>
          <a:bodyPr spcFirstLastPara="1" wrap="square" lIns="91425" tIns="45700" rIns="91425" bIns="45700" anchor="t" anchorCtr="0">
            <a:normAutofit/>
          </a:bodyPr>
          <a:lstStyle/>
          <a:p>
            <a:pPr marL="365125" marR="0" lvl="0" indent="-282575" algn="just" rtl="0">
              <a:lnSpc>
                <a:spcPct val="100000"/>
              </a:lnSpc>
              <a:spcBef>
                <a:spcPts val="0"/>
              </a:spcBef>
              <a:spcAft>
                <a:spcPts val="0"/>
              </a:spcAft>
              <a:buClr>
                <a:schemeClr val="accent1"/>
              </a:buClr>
              <a:buSzPts val="1920"/>
              <a:buFont typeface="Noto Sans Symbols"/>
              <a:buChar char="⚫"/>
            </a:pPr>
            <a:r>
              <a:rPr lang="en-US" sz="2400" b="0" i="0" u="none">
                <a:solidFill>
                  <a:schemeClr val="dk1"/>
                </a:solidFill>
                <a:latin typeface="Gill Sans"/>
                <a:ea typeface="Gill Sans"/>
                <a:cs typeface="Gill Sans"/>
                <a:sym typeface="Gill Sans"/>
              </a:rPr>
              <a:t>Se da una diversificación de ideas y opiniones acerca de lo que mueve el pensamiento y la voluntad de las personas:</a:t>
            </a:r>
            <a:endParaRPr/>
          </a:p>
          <a:p>
            <a:pPr marL="365125" marR="0" lvl="0" indent="-282575" algn="just" rtl="0">
              <a:lnSpc>
                <a:spcPct val="100000"/>
              </a:lnSpc>
              <a:spcBef>
                <a:spcPts val="600"/>
              </a:spcBef>
              <a:spcAft>
                <a:spcPts val="0"/>
              </a:spcAft>
              <a:buClr>
                <a:schemeClr val="accent1"/>
              </a:buClr>
              <a:buSzPts val="1920"/>
              <a:buFont typeface="Noto Sans Symbols"/>
              <a:buChar char="⚫"/>
            </a:pPr>
            <a:r>
              <a:rPr lang="en-US" sz="2400" b="1" i="0" u="none">
                <a:solidFill>
                  <a:srgbClr val="922223"/>
                </a:solidFill>
                <a:latin typeface="Gill Sans"/>
                <a:ea typeface="Gill Sans"/>
                <a:cs typeface="Gill Sans"/>
                <a:sym typeface="Gill Sans"/>
              </a:rPr>
              <a:t>Darwin</a:t>
            </a:r>
            <a:r>
              <a:rPr lang="en-US" sz="2400" b="0" i="0" u="none">
                <a:solidFill>
                  <a:schemeClr val="dk1"/>
                </a:solidFill>
                <a:latin typeface="Gill Sans"/>
                <a:ea typeface="Gill Sans"/>
                <a:cs typeface="Gill Sans"/>
                <a:sym typeface="Gill Sans"/>
              </a:rPr>
              <a:t> (1809-1882) Teoría de la Evolución de las Especies.</a:t>
            </a:r>
            <a:endParaRPr/>
          </a:p>
          <a:p>
            <a:pPr marL="365125" marR="0" lvl="0" indent="-282575" algn="just" rtl="0">
              <a:lnSpc>
                <a:spcPct val="100000"/>
              </a:lnSpc>
              <a:spcBef>
                <a:spcPts val="600"/>
              </a:spcBef>
              <a:spcAft>
                <a:spcPts val="0"/>
              </a:spcAft>
              <a:buClr>
                <a:schemeClr val="accent1"/>
              </a:buClr>
              <a:buSzPts val="1920"/>
              <a:buFont typeface="Noto Sans Symbols"/>
              <a:buChar char="⚫"/>
            </a:pPr>
            <a:r>
              <a:rPr lang="en-US" sz="2400" b="1" i="0" u="none">
                <a:solidFill>
                  <a:srgbClr val="922223"/>
                </a:solidFill>
                <a:latin typeface="Gill Sans"/>
                <a:ea typeface="Gill Sans"/>
                <a:cs typeface="Gill Sans"/>
                <a:sym typeface="Gill Sans"/>
              </a:rPr>
              <a:t>Marx</a:t>
            </a:r>
            <a:r>
              <a:rPr lang="en-US" sz="2400" b="0" i="0" u="none">
                <a:solidFill>
                  <a:schemeClr val="dk1"/>
                </a:solidFill>
                <a:latin typeface="Gill Sans"/>
                <a:ea typeface="Gill Sans"/>
                <a:cs typeface="Gill Sans"/>
                <a:sym typeface="Gill Sans"/>
              </a:rPr>
              <a:t> (1818-1883) Pensamiento Económico. La ciencia, el arte, la moral y la religión dependen en cada época de la estructura económica de la sociedad.</a:t>
            </a:r>
            <a:endParaRPr/>
          </a:p>
          <a:p>
            <a:pPr marL="365125" marR="0" lvl="0" indent="-282575" algn="just" rtl="0">
              <a:lnSpc>
                <a:spcPct val="100000"/>
              </a:lnSpc>
              <a:spcBef>
                <a:spcPts val="600"/>
              </a:spcBef>
              <a:spcAft>
                <a:spcPts val="0"/>
              </a:spcAft>
              <a:buClr>
                <a:schemeClr val="accent1"/>
              </a:buClr>
              <a:buSzPts val="1920"/>
              <a:buFont typeface="Noto Sans Symbols"/>
              <a:buChar char="⚫"/>
            </a:pPr>
            <a:r>
              <a:rPr lang="en-US" sz="2400" b="1" i="0" u="none">
                <a:solidFill>
                  <a:srgbClr val="922223"/>
                </a:solidFill>
                <a:latin typeface="Gill Sans"/>
                <a:ea typeface="Gill Sans"/>
                <a:cs typeface="Gill Sans"/>
                <a:sym typeface="Gill Sans"/>
              </a:rPr>
              <a:t>Freud </a:t>
            </a:r>
            <a:r>
              <a:rPr lang="en-US" sz="2400" b="0" i="0" u="none">
                <a:solidFill>
                  <a:schemeClr val="dk1"/>
                </a:solidFill>
                <a:latin typeface="Gill Sans"/>
                <a:ea typeface="Gill Sans"/>
                <a:cs typeface="Gill Sans"/>
                <a:sym typeface="Gill Sans"/>
              </a:rPr>
              <a:t>(1856-1939) Instinto sexual.  La líbido es la fuerza creativa.  Fundador del Psicoanálisis ( Escuela Psicológica).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7"/>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4300"/>
              <a:buFont typeface="Gill Sans"/>
              <a:buNone/>
            </a:pPr>
            <a:r>
              <a:rPr lang="en-US" sz="4300" b="0" i="0" u="none">
                <a:solidFill>
                  <a:srgbClr val="572314"/>
                </a:solidFill>
                <a:latin typeface="Gill Sans"/>
                <a:ea typeface="Gill Sans"/>
                <a:cs typeface="Gill Sans"/>
                <a:sym typeface="Gill Sans"/>
              </a:rPr>
              <a:t>FILOSOFOS</a:t>
            </a:r>
            <a:endParaRPr/>
          </a:p>
        </p:txBody>
      </p:sp>
      <p:sp>
        <p:nvSpPr>
          <p:cNvPr id="187" name="Google Shape;187;p7"/>
          <p:cNvSpPr txBox="1">
            <a:spLocks noGrp="1"/>
          </p:cNvSpPr>
          <p:nvPr>
            <p:ph type="body" idx="1"/>
          </p:nvPr>
        </p:nvSpPr>
        <p:spPr>
          <a:xfrm>
            <a:off x="1435100" y="1447800"/>
            <a:ext cx="7499350" cy="4800600"/>
          </a:xfrm>
          <a:prstGeom prst="rect">
            <a:avLst/>
          </a:prstGeom>
          <a:solidFill>
            <a:srgbClr val="D4EBF1"/>
          </a:solidFill>
          <a:ln w="9525" cap="flat" cmpd="sng">
            <a:solidFill>
              <a:srgbClr val="00B0F0"/>
            </a:solidFill>
            <a:prstDash val="solid"/>
            <a:miter lim="800000"/>
            <a:headEnd type="none" w="sm" len="sm"/>
            <a:tailEnd type="none" w="sm" len="sm"/>
          </a:ln>
        </p:spPr>
        <p:txBody>
          <a:bodyPr spcFirstLastPara="1" wrap="square" lIns="91425" tIns="45700" rIns="91425" bIns="45700" anchor="t" anchorCtr="0">
            <a:normAutofit/>
          </a:bodyPr>
          <a:lstStyle/>
          <a:p>
            <a:pPr marL="365125" marR="0" lvl="0" indent="-282575" algn="l" rtl="0">
              <a:lnSpc>
                <a:spcPct val="100000"/>
              </a:lnSpc>
              <a:spcBef>
                <a:spcPts val="0"/>
              </a:spcBef>
              <a:spcAft>
                <a:spcPts val="0"/>
              </a:spcAft>
              <a:buClr>
                <a:schemeClr val="accent1"/>
              </a:buClr>
              <a:buSzPts val="2880"/>
              <a:buFont typeface="Noto Sans Symbols"/>
              <a:buNone/>
            </a:pPr>
            <a:r>
              <a:rPr lang="en-US" sz="3600" b="0" i="0" u="none">
                <a:solidFill>
                  <a:srgbClr val="922223"/>
                </a:solidFill>
                <a:latin typeface="Gill Sans"/>
                <a:ea typeface="Gill Sans"/>
                <a:cs typeface="Gill Sans"/>
                <a:sym typeface="Gill Sans"/>
              </a:rPr>
              <a:t>JEREMIAS BENTHAM </a:t>
            </a:r>
            <a:r>
              <a:rPr lang="en-US" sz="3600" b="0" i="0" u="none">
                <a:solidFill>
                  <a:schemeClr val="dk1"/>
                </a:solidFill>
                <a:latin typeface="Gill Sans"/>
                <a:ea typeface="Gill Sans"/>
                <a:cs typeface="Gill Sans"/>
                <a:sym typeface="Gill Sans"/>
              </a:rPr>
              <a:t>(1748-1832). Fundador de </a:t>
            </a:r>
            <a:r>
              <a:rPr lang="en-US" sz="3600" b="0" i="0" u="none">
                <a:solidFill>
                  <a:srgbClr val="FF0000"/>
                </a:solidFill>
                <a:latin typeface="Gill Sans"/>
                <a:ea typeface="Gill Sans"/>
                <a:cs typeface="Gill Sans"/>
                <a:sym typeface="Gill Sans"/>
              </a:rPr>
              <a:t>Utilitarismo</a:t>
            </a:r>
            <a:r>
              <a:rPr lang="en-US" sz="3600" b="0" i="0" u="none">
                <a:solidFill>
                  <a:schemeClr val="dk1"/>
                </a:solidFill>
                <a:latin typeface="Gill Sans"/>
                <a:ea typeface="Gill Sans"/>
                <a:cs typeface="Gill Sans"/>
                <a:sym typeface="Gill Sans"/>
              </a:rPr>
              <a:t> (Pragmatismo).</a:t>
            </a:r>
            <a:endParaRPr/>
          </a:p>
          <a:p>
            <a:pPr marL="365125" marR="0" lvl="0" indent="-282575" algn="l" rtl="0">
              <a:lnSpc>
                <a:spcPct val="100000"/>
              </a:lnSpc>
              <a:spcBef>
                <a:spcPts val="600"/>
              </a:spcBef>
              <a:spcAft>
                <a:spcPts val="0"/>
              </a:spcAft>
              <a:buClr>
                <a:schemeClr val="accent1"/>
              </a:buClr>
              <a:buSzPts val="2880"/>
              <a:buFont typeface="Noto Sans Symbols"/>
              <a:buNone/>
            </a:pPr>
            <a:r>
              <a:rPr lang="en-US" sz="3600" b="0" i="0" u="none">
                <a:solidFill>
                  <a:srgbClr val="922223"/>
                </a:solidFill>
                <a:latin typeface="Gill Sans"/>
                <a:ea typeface="Gill Sans"/>
                <a:cs typeface="Gill Sans"/>
                <a:sym typeface="Gill Sans"/>
              </a:rPr>
              <a:t>SOREN KIERKEGAARD </a:t>
            </a:r>
            <a:r>
              <a:rPr lang="en-US" sz="3600" b="0" i="0" u="none">
                <a:solidFill>
                  <a:schemeClr val="dk1"/>
                </a:solidFill>
                <a:latin typeface="Gill Sans"/>
                <a:ea typeface="Gill Sans"/>
                <a:cs typeface="Gill Sans"/>
                <a:sym typeface="Gill Sans"/>
              </a:rPr>
              <a:t>(1813-1855).</a:t>
            </a:r>
            <a:endParaRPr/>
          </a:p>
          <a:p>
            <a:pPr marL="365125" marR="0" lvl="0" indent="-282575" algn="l" rtl="0">
              <a:lnSpc>
                <a:spcPct val="100000"/>
              </a:lnSpc>
              <a:spcBef>
                <a:spcPts val="600"/>
              </a:spcBef>
              <a:spcAft>
                <a:spcPts val="0"/>
              </a:spcAft>
              <a:buClr>
                <a:schemeClr val="accent1"/>
              </a:buClr>
              <a:buSzPts val="2880"/>
              <a:buFont typeface="Noto Sans Symbols"/>
              <a:buNone/>
            </a:pPr>
            <a:r>
              <a:rPr lang="en-US" sz="3600" b="0" i="0" u="none">
                <a:solidFill>
                  <a:schemeClr val="dk1"/>
                </a:solidFill>
                <a:latin typeface="Gill Sans"/>
                <a:ea typeface="Gill Sans"/>
                <a:cs typeface="Gill Sans"/>
                <a:sym typeface="Gill Sans"/>
              </a:rPr>
              <a:t>   Fundador del </a:t>
            </a:r>
            <a:r>
              <a:rPr lang="en-US" sz="3600" b="0" i="0" u="none">
                <a:solidFill>
                  <a:srgbClr val="FF0000"/>
                </a:solidFill>
                <a:latin typeface="Gill Sans"/>
                <a:ea typeface="Gill Sans"/>
                <a:cs typeface="Gill Sans"/>
                <a:sym typeface="Gill Sans"/>
              </a:rPr>
              <a:t>Existencialismo.</a:t>
            </a:r>
            <a:endParaRPr/>
          </a:p>
          <a:p>
            <a:pPr marL="365125" marR="0" lvl="0" indent="-282575" algn="l" rtl="0">
              <a:lnSpc>
                <a:spcPct val="100000"/>
              </a:lnSpc>
              <a:spcBef>
                <a:spcPts val="600"/>
              </a:spcBef>
              <a:spcAft>
                <a:spcPts val="0"/>
              </a:spcAft>
              <a:buClr>
                <a:schemeClr val="accent1"/>
              </a:buClr>
              <a:buSzPts val="2880"/>
              <a:buFont typeface="Noto Sans Symbols"/>
              <a:buNone/>
            </a:pPr>
            <a:r>
              <a:rPr lang="en-US" sz="3600" b="0" i="0" u="none">
                <a:solidFill>
                  <a:srgbClr val="922223"/>
                </a:solidFill>
                <a:latin typeface="Gill Sans"/>
                <a:ea typeface="Gill Sans"/>
                <a:cs typeface="Gill Sans"/>
                <a:sym typeface="Gill Sans"/>
              </a:rPr>
              <a:t>FRIEDERICH NIETZSCHE </a:t>
            </a:r>
            <a:r>
              <a:rPr lang="en-US" sz="3600" b="0" i="0" u="none">
                <a:solidFill>
                  <a:schemeClr val="dk1"/>
                </a:solidFill>
                <a:latin typeface="Gill Sans"/>
                <a:ea typeface="Gill Sans"/>
                <a:cs typeface="Gill Sans"/>
                <a:sym typeface="Gill Sans"/>
              </a:rPr>
              <a:t>(1844-1900).</a:t>
            </a:r>
            <a:endParaRPr/>
          </a:p>
          <a:p>
            <a:pPr marL="365125" marR="0" lvl="0" indent="-282575" algn="l" rtl="0">
              <a:lnSpc>
                <a:spcPct val="100000"/>
              </a:lnSpc>
              <a:spcBef>
                <a:spcPts val="600"/>
              </a:spcBef>
              <a:spcAft>
                <a:spcPts val="0"/>
              </a:spcAft>
              <a:buClr>
                <a:schemeClr val="accent1"/>
              </a:buClr>
              <a:buSzPts val="2880"/>
              <a:buFont typeface="Noto Sans Symbols"/>
              <a:buNone/>
            </a:pPr>
            <a:r>
              <a:rPr lang="en-US" sz="3600" b="0" i="0" u="none">
                <a:solidFill>
                  <a:srgbClr val="922223"/>
                </a:solidFill>
                <a:latin typeface="Gill Sans"/>
                <a:ea typeface="Gill Sans"/>
                <a:cs typeface="Gill Sans"/>
                <a:sym typeface="Gill Sans"/>
              </a:rPr>
              <a:t>MAX SCHELER </a:t>
            </a:r>
            <a:r>
              <a:rPr lang="en-US" sz="3600" b="0" i="0" u="none">
                <a:solidFill>
                  <a:schemeClr val="dk1"/>
                </a:solidFill>
                <a:latin typeface="Gill Sans"/>
                <a:ea typeface="Gill Sans"/>
                <a:cs typeface="Gill Sans"/>
                <a:sym typeface="Gill Sans"/>
              </a:rPr>
              <a:t>(1874-1928).</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8"/>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4300"/>
              <a:buFont typeface="Gill Sans"/>
              <a:buNone/>
            </a:pPr>
            <a:r>
              <a:rPr lang="en-US" sz="4300" b="0" i="0" u="none">
                <a:solidFill>
                  <a:srgbClr val="572314"/>
                </a:solidFill>
                <a:latin typeface="Gill Sans"/>
                <a:ea typeface="Gill Sans"/>
                <a:cs typeface="Gill Sans"/>
                <a:sym typeface="Gill Sans"/>
              </a:rPr>
              <a:t>UTILITARISMO</a:t>
            </a:r>
            <a:endParaRPr/>
          </a:p>
        </p:txBody>
      </p:sp>
      <p:sp>
        <p:nvSpPr>
          <p:cNvPr id="193" name="Google Shape;193;p8"/>
          <p:cNvSpPr txBox="1">
            <a:spLocks noGrp="1"/>
          </p:cNvSpPr>
          <p:nvPr>
            <p:ph type="body" idx="1"/>
          </p:nvPr>
        </p:nvSpPr>
        <p:spPr>
          <a:xfrm>
            <a:off x="1435100" y="1447800"/>
            <a:ext cx="7499350" cy="4800600"/>
          </a:xfrm>
          <a:prstGeom prst="rect">
            <a:avLst/>
          </a:prstGeom>
          <a:solidFill>
            <a:srgbClr val="D4EBF1"/>
          </a:solidFill>
          <a:ln w="9525" cap="flat" cmpd="sng">
            <a:solidFill>
              <a:srgbClr val="00B0F0"/>
            </a:solidFill>
            <a:prstDash val="solid"/>
            <a:miter lim="800000"/>
            <a:headEnd type="none" w="sm" len="sm"/>
            <a:tailEnd type="none" w="sm" len="sm"/>
          </a:ln>
        </p:spPr>
        <p:txBody>
          <a:bodyPr spcFirstLastPara="1" wrap="square" lIns="91425" tIns="45700" rIns="91425" bIns="45700" anchor="t" anchorCtr="0">
            <a:noAutofit/>
          </a:bodyPr>
          <a:lstStyle/>
          <a:p>
            <a:pPr marL="365125" marR="0" lvl="0" indent="-282575" algn="just" rtl="0">
              <a:lnSpc>
                <a:spcPct val="100000"/>
              </a:lnSpc>
              <a:spcBef>
                <a:spcPts val="0"/>
              </a:spcBef>
              <a:spcAft>
                <a:spcPts val="0"/>
              </a:spcAft>
              <a:buClr>
                <a:schemeClr val="accent1"/>
              </a:buClr>
              <a:buSzPts val="1280"/>
              <a:buFont typeface="Noto Sans Symbols"/>
              <a:buChar char="⚫"/>
            </a:pPr>
            <a:r>
              <a:rPr lang="en-US" sz="1600" b="0" i="0" u="none">
                <a:solidFill>
                  <a:schemeClr val="dk1"/>
                </a:solidFill>
                <a:latin typeface="Gill Sans"/>
                <a:ea typeface="Gill Sans"/>
                <a:cs typeface="Gill Sans"/>
                <a:sym typeface="Gill Sans"/>
              </a:rPr>
              <a:t>Su fundador </a:t>
            </a:r>
            <a:r>
              <a:rPr lang="en-US" sz="1600" b="0" i="0" u="none">
                <a:solidFill>
                  <a:srgbClr val="C00000"/>
                </a:solidFill>
                <a:latin typeface="Gill Sans"/>
                <a:ea typeface="Gill Sans"/>
                <a:cs typeface="Gill Sans"/>
                <a:sym typeface="Gill Sans"/>
              </a:rPr>
              <a:t>Jeremías Bentham</a:t>
            </a:r>
            <a:r>
              <a:rPr lang="en-US" sz="1600" b="0" i="0" u="none">
                <a:solidFill>
                  <a:schemeClr val="dk1"/>
                </a:solidFill>
                <a:latin typeface="Gill Sans"/>
                <a:ea typeface="Gill Sans"/>
                <a:cs typeface="Gill Sans"/>
                <a:sym typeface="Gill Sans"/>
              </a:rPr>
              <a:t>. Esta corriente de pensamiento tuvo y ha tenido una gran influencia no sólo en la Ética, sino también en la política y economía.  El </a:t>
            </a:r>
            <a:r>
              <a:rPr lang="en-US" sz="1600" b="0" i="0" u="sng">
                <a:solidFill>
                  <a:schemeClr val="dk1"/>
                </a:solidFill>
                <a:latin typeface="Gill Sans"/>
                <a:ea typeface="Gill Sans"/>
                <a:cs typeface="Gill Sans"/>
                <a:sym typeface="Gill Sans"/>
              </a:rPr>
              <a:t>Pragmatismo </a:t>
            </a:r>
            <a:r>
              <a:rPr lang="en-US" sz="1600" b="0" i="0" u="none">
                <a:solidFill>
                  <a:schemeClr val="dk1"/>
                </a:solidFill>
                <a:latin typeface="Gill Sans"/>
                <a:ea typeface="Gill Sans"/>
                <a:cs typeface="Gill Sans"/>
                <a:sym typeface="Gill Sans"/>
              </a:rPr>
              <a:t>de Estados Unidos se inspiró en este movimiento inglés.</a:t>
            </a:r>
            <a:endParaRPr/>
          </a:p>
          <a:p>
            <a:pPr marL="365125" marR="0" lvl="0" indent="-282575" algn="just" rtl="0">
              <a:lnSpc>
                <a:spcPct val="100000"/>
              </a:lnSpc>
              <a:spcBef>
                <a:spcPts val="600"/>
              </a:spcBef>
              <a:spcAft>
                <a:spcPts val="0"/>
              </a:spcAft>
              <a:buClr>
                <a:schemeClr val="accent1"/>
              </a:buClr>
              <a:buSzPts val="1280"/>
              <a:buFont typeface="Noto Sans Symbols"/>
              <a:buChar char="⚫"/>
            </a:pPr>
            <a:r>
              <a:rPr lang="en-US" sz="1600" b="0" i="0" u="none">
                <a:solidFill>
                  <a:schemeClr val="dk1"/>
                </a:solidFill>
                <a:latin typeface="Gill Sans"/>
                <a:ea typeface="Gill Sans"/>
                <a:cs typeface="Gill Sans"/>
                <a:sym typeface="Gill Sans"/>
              </a:rPr>
              <a:t>El Utilitarismo se basa en que todo ser humano busca, por naturaleza, el placer y evita el dolor. Casi todas las ideas de Bentham ya habían sido expresadas por EPICURO  (nació en el 341 A.C. entre Platón y Aristóteles), quien era un filósofo materialista.  No debemos confundir epicurismo con hedonismo.</a:t>
            </a:r>
            <a:endParaRPr/>
          </a:p>
          <a:p>
            <a:pPr marL="365125" marR="0" lvl="0" indent="-282575" algn="just" rtl="0">
              <a:lnSpc>
                <a:spcPct val="100000"/>
              </a:lnSpc>
              <a:spcBef>
                <a:spcPts val="600"/>
              </a:spcBef>
              <a:spcAft>
                <a:spcPts val="0"/>
              </a:spcAft>
              <a:buClr>
                <a:schemeClr val="accent1"/>
              </a:buClr>
              <a:buSzPts val="1280"/>
              <a:buFont typeface="Noto Sans Symbols"/>
              <a:buChar char="⚫"/>
            </a:pPr>
            <a:r>
              <a:rPr lang="en-US" sz="1600" b="0" i="0" u="none">
                <a:solidFill>
                  <a:schemeClr val="dk1"/>
                </a:solidFill>
                <a:latin typeface="Gill Sans"/>
                <a:ea typeface="Gill Sans"/>
                <a:cs typeface="Gill Sans"/>
                <a:sym typeface="Gill Sans"/>
              </a:rPr>
              <a:t> El verdadero placer consiste en evitar el mayor número posible de dolores, inquietudes y ansiedades. Para ello el ser humano debe llevar una vida moderada, ordenada, no debe vivir desenfrenadamente. </a:t>
            </a:r>
            <a:r>
              <a:rPr lang="en-US" sz="1600" b="1" i="0" u="none">
                <a:solidFill>
                  <a:schemeClr val="dk1"/>
                </a:solidFill>
                <a:latin typeface="Gill Sans"/>
                <a:ea typeface="Gill Sans"/>
                <a:cs typeface="Gill Sans"/>
                <a:sym typeface="Gill Sans"/>
              </a:rPr>
              <a:t>No</a:t>
            </a:r>
            <a:r>
              <a:rPr lang="en-US" sz="1600" b="0" i="0" u="none">
                <a:solidFill>
                  <a:schemeClr val="dk1"/>
                </a:solidFill>
                <a:latin typeface="Gill Sans"/>
                <a:ea typeface="Gill Sans"/>
                <a:cs typeface="Gill Sans"/>
                <a:sym typeface="Gill Sans"/>
              </a:rPr>
              <a:t> propone una vida moderada por motivos virtuosos sino por la búsqueda del placer (los extremos no producen placer), es preferible placeres pequeños pero constantes sin dolores, que placeres intensos pero pasajeros y acompañados de grandes dolores.</a:t>
            </a:r>
            <a:endParaRPr/>
          </a:p>
          <a:p>
            <a:pPr marL="365125" marR="0" lvl="0" indent="-282575" algn="just" rtl="0">
              <a:lnSpc>
                <a:spcPct val="100000"/>
              </a:lnSpc>
              <a:spcBef>
                <a:spcPts val="600"/>
              </a:spcBef>
              <a:spcAft>
                <a:spcPts val="0"/>
              </a:spcAft>
              <a:buClr>
                <a:schemeClr val="accent1"/>
              </a:buClr>
              <a:buSzPts val="1280"/>
              <a:buFont typeface="Noto Sans Symbols"/>
              <a:buChar char="⚫"/>
            </a:pPr>
            <a:r>
              <a:rPr lang="en-US" sz="1600" b="0" i="0" u="none">
                <a:solidFill>
                  <a:schemeClr val="dk1"/>
                </a:solidFill>
                <a:latin typeface="Gill Sans"/>
                <a:ea typeface="Gill Sans"/>
                <a:cs typeface="Gill Sans"/>
                <a:sym typeface="Gill Sans"/>
              </a:rPr>
              <a:t>El Utilitarismo y el Pragmatismo son corrientes filosóficas complejas, frecuentemente se les caricaturiza y simplifica. Actualmente tales visiones simplificadas rigen el comportamiento de millones de seres humanos.</a:t>
            </a:r>
            <a:endParaRPr/>
          </a:p>
          <a:p>
            <a:pPr marL="365125" marR="0" lvl="0" indent="-282575" algn="just" rtl="0">
              <a:lnSpc>
                <a:spcPct val="100000"/>
              </a:lnSpc>
              <a:spcBef>
                <a:spcPts val="600"/>
              </a:spcBef>
              <a:spcAft>
                <a:spcPts val="0"/>
              </a:spcAft>
              <a:buClr>
                <a:schemeClr val="accent1"/>
              </a:buClr>
              <a:buSzPts val="1280"/>
              <a:buFont typeface="Noto Sans Symbols"/>
              <a:buChar char="⚫"/>
            </a:pPr>
            <a:r>
              <a:rPr lang="en-US" sz="1600" b="0" i="0" u="none">
                <a:solidFill>
                  <a:schemeClr val="dk1"/>
                </a:solidFill>
                <a:latin typeface="Gill Sans"/>
                <a:ea typeface="Gill Sans"/>
                <a:cs typeface="Gill Sans"/>
                <a:sym typeface="Gill Sans"/>
              </a:rPr>
              <a:t>Para Bentham </a:t>
            </a:r>
            <a:r>
              <a:rPr lang="en-US" sz="1600" b="1" i="0" u="sng">
                <a:solidFill>
                  <a:schemeClr val="dk1"/>
                </a:solidFill>
                <a:latin typeface="Gill Sans"/>
                <a:ea typeface="Gill Sans"/>
                <a:cs typeface="Gill Sans"/>
                <a:sym typeface="Gill Sans"/>
              </a:rPr>
              <a:t>“placer” </a:t>
            </a:r>
            <a:r>
              <a:rPr lang="en-US" sz="1600" b="0" i="0" u="none">
                <a:solidFill>
                  <a:schemeClr val="dk1"/>
                </a:solidFill>
                <a:latin typeface="Gill Sans"/>
                <a:ea typeface="Gill Sans"/>
                <a:cs typeface="Gill Sans"/>
                <a:sym typeface="Gill Sans"/>
              </a:rPr>
              <a:t>es un término muy amplio. Sexo y comida no son los únicos placeres, ni siquiera los más importantes.</a:t>
            </a:r>
            <a:endParaRPr/>
          </a:p>
          <a:p>
            <a:pPr marL="365125" marR="0" lvl="0" indent="-201295" algn="l" rtl="0">
              <a:lnSpc>
                <a:spcPct val="100000"/>
              </a:lnSpc>
              <a:spcBef>
                <a:spcPts val="600"/>
              </a:spcBef>
              <a:spcAft>
                <a:spcPts val="0"/>
              </a:spcAft>
              <a:buClr>
                <a:schemeClr val="accent1"/>
              </a:buClr>
              <a:buSzPts val="1280"/>
              <a:buFont typeface="Noto Sans Symbols"/>
              <a:buNone/>
            </a:pPr>
            <a:endParaRPr sz="1600" b="0" i="0" u="none">
              <a:solidFill>
                <a:schemeClr val="dk1"/>
              </a:solidFill>
              <a:latin typeface="Gill Sans"/>
              <a:ea typeface="Gill Sans"/>
              <a:cs typeface="Gill Sans"/>
              <a:sym typeface="Gill Sans"/>
            </a:endParaRPr>
          </a:p>
          <a:p>
            <a:pPr marL="365125" marR="0" lvl="0" indent="-201295" algn="l" rtl="0">
              <a:spcBef>
                <a:spcPts val="600"/>
              </a:spcBef>
              <a:spcAft>
                <a:spcPts val="0"/>
              </a:spcAft>
              <a:buClr>
                <a:schemeClr val="accent1"/>
              </a:buClr>
              <a:buSzPts val="1280"/>
              <a:buFont typeface="Noto Sans Symbols"/>
              <a:buNone/>
            </a:pPr>
            <a:endParaRPr sz="1600" b="0" i="0" u="none">
              <a:solidFill>
                <a:schemeClr val="dk1"/>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9"/>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572314"/>
              </a:buClr>
              <a:buSzPts val="4300"/>
              <a:buFont typeface="Gill Sans"/>
              <a:buNone/>
            </a:pPr>
            <a:r>
              <a:rPr lang="en-US" sz="4300" b="0" i="0" u="none">
                <a:solidFill>
                  <a:srgbClr val="572314"/>
                </a:solidFill>
                <a:latin typeface="Gill Sans"/>
                <a:ea typeface="Gill Sans"/>
                <a:cs typeface="Gill Sans"/>
                <a:sym typeface="Gill Sans"/>
              </a:rPr>
              <a:t>UTILITARISMO (Continuación)</a:t>
            </a:r>
            <a:endParaRPr/>
          </a:p>
        </p:txBody>
      </p:sp>
      <p:sp>
        <p:nvSpPr>
          <p:cNvPr id="199" name="Google Shape;199;p9"/>
          <p:cNvSpPr txBox="1">
            <a:spLocks noGrp="1"/>
          </p:cNvSpPr>
          <p:nvPr>
            <p:ph type="body" idx="1"/>
          </p:nvPr>
        </p:nvSpPr>
        <p:spPr>
          <a:xfrm>
            <a:off x="1435100" y="1447800"/>
            <a:ext cx="7499350" cy="4800600"/>
          </a:xfrm>
          <a:prstGeom prst="rect">
            <a:avLst/>
          </a:prstGeom>
          <a:solidFill>
            <a:srgbClr val="D4EBF1"/>
          </a:solidFill>
          <a:ln w="9525" cap="flat" cmpd="sng">
            <a:solidFill>
              <a:srgbClr val="00B0F0"/>
            </a:solidFill>
            <a:prstDash val="solid"/>
            <a:miter lim="800000"/>
            <a:headEnd type="none" w="sm" len="sm"/>
            <a:tailEnd type="none" w="sm" len="sm"/>
          </a:ln>
        </p:spPr>
        <p:txBody>
          <a:bodyPr spcFirstLastPara="1" wrap="square" lIns="91425" tIns="45700" rIns="91425" bIns="45700" anchor="t" anchorCtr="0">
            <a:noAutofit/>
          </a:bodyPr>
          <a:lstStyle/>
          <a:p>
            <a:pPr marL="365125" marR="0" lvl="0" indent="-282575" algn="just" rtl="0">
              <a:lnSpc>
                <a:spcPct val="100000"/>
              </a:lnSpc>
              <a:spcBef>
                <a:spcPts val="0"/>
              </a:spcBef>
              <a:spcAft>
                <a:spcPts val="0"/>
              </a:spcAft>
              <a:buClr>
                <a:schemeClr val="accent1"/>
              </a:buClr>
              <a:buSzPts val="1280"/>
              <a:buFont typeface="Noto Sans Symbols"/>
              <a:buChar char="⚫"/>
            </a:pPr>
            <a:r>
              <a:rPr lang="en-US" sz="1600" b="0" i="0" u="none">
                <a:solidFill>
                  <a:schemeClr val="dk1"/>
                </a:solidFill>
                <a:latin typeface="Gill Sans"/>
                <a:ea typeface="Gill Sans"/>
                <a:cs typeface="Gill Sans"/>
                <a:sym typeface="Gill Sans"/>
              </a:rPr>
              <a:t>Escuchar música, leer un buen libro, sentirse bien por haber dado limosna, la satisfacción de haber cumplido con el deber, son también placeres.</a:t>
            </a:r>
            <a:endParaRPr/>
          </a:p>
          <a:p>
            <a:pPr marL="365125" marR="0" lvl="0" indent="-282575" algn="just" rtl="0">
              <a:lnSpc>
                <a:spcPct val="100000"/>
              </a:lnSpc>
              <a:spcBef>
                <a:spcPts val="600"/>
              </a:spcBef>
              <a:spcAft>
                <a:spcPts val="0"/>
              </a:spcAft>
              <a:buClr>
                <a:schemeClr val="accent1"/>
              </a:buClr>
              <a:buSzPts val="1280"/>
              <a:buFont typeface="Noto Sans Symbols"/>
              <a:buChar char="⚫"/>
            </a:pPr>
            <a:r>
              <a:rPr lang="en-US" sz="1600" b="0" i="0" u="none">
                <a:solidFill>
                  <a:schemeClr val="dk1"/>
                </a:solidFill>
                <a:latin typeface="Gill Sans"/>
                <a:ea typeface="Gill Sans"/>
                <a:cs typeface="Gill Sans"/>
                <a:sym typeface="Gill Sans"/>
              </a:rPr>
              <a:t>El ser humano va detrás del placer y huyendo de dolor en todos sus pensamientos, deseos y acciones</a:t>
            </a:r>
            <a:r>
              <a:rPr lang="en-US" sz="1600" b="1" i="0" u="none">
                <a:solidFill>
                  <a:schemeClr val="dk1"/>
                </a:solidFill>
                <a:latin typeface="Gill Sans"/>
                <a:ea typeface="Gill Sans"/>
                <a:cs typeface="Gill Sans"/>
                <a:sym typeface="Gill Sans"/>
              </a:rPr>
              <a:t>.  No hace hada que no le brinde alguna satisfacción. </a:t>
            </a:r>
            <a:endParaRPr/>
          </a:p>
          <a:p>
            <a:pPr marL="365125" marR="0" lvl="0" indent="-282575" algn="just" rtl="0">
              <a:lnSpc>
                <a:spcPct val="100000"/>
              </a:lnSpc>
              <a:spcBef>
                <a:spcPts val="600"/>
              </a:spcBef>
              <a:spcAft>
                <a:spcPts val="0"/>
              </a:spcAft>
              <a:buClr>
                <a:schemeClr val="accent1"/>
              </a:buClr>
              <a:buSzPts val="1280"/>
              <a:buFont typeface="Noto Sans Symbols"/>
              <a:buChar char="⚫"/>
            </a:pPr>
            <a:r>
              <a:rPr lang="en-US" sz="1600" b="1" i="0" u="sng">
                <a:solidFill>
                  <a:schemeClr val="dk1"/>
                </a:solidFill>
                <a:latin typeface="Gill Sans"/>
                <a:ea typeface="Gill Sans"/>
                <a:cs typeface="Gill Sans"/>
                <a:sym typeface="Gill Sans"/>
              </a:rPr>
              <a:t>¿Qué es lo bueno? </a:t>
            </a:r>
            <a:r>
              <a:rPr lang="en-US" sz="1600" b="0" i="0" u="none">
                <a:solidFill>
                  <a:schemeClr val="dk1"/>
                </a:solidFill>
                <a:latin typeface="Gill Sans"/>
                <a:ea typeface="Gill Sans"/>
                <a:cs typeface="Gill Sans"/>
                <a:sym typeface="Gill Sans"/>
              </a:rPr>
              <a:t>Lo que cause el placer más intenso durante más tiempo y debe tener dos propiedades:  1.- </a:t>
            </a:r>
            <a:r>
              <a:rPr lang="en-US" sz="1600" b="1" i="0" u="sng">
                <a:solidFill>
                  <a:srgbClr val="C00000"/>
                </a:solidFill>
                <a:latin typeface="Gill Sans"/>
                <a:ea typeface="Gill Sans"/>
                <a:cs typeface="Gill Sans"/>
                <a:sym typeface="Gill Sans"/>
              </a:rPr>
              <a:t>Pureza </a:t>
            </a:r>
            <a:r>
              <a:rPr lang="en-US" sz="1600" b="0" i="0" u="none">
                <a:solidFill>
                  <a:schemeClr val="dk1"/>
                </a:solidFill>
                <a:latin typeface="Gill Sans"/>
                <a:ea typeface="Gill Sans"/>
                <a:cs typeface="Gill Sans"/>
                <a:sym typeface="Gill Sans"/>
              </a:rPr>
              <a:t>de un placer,  que venga sin mezcla de dolor (placer impuro es el que viene acompañado de dolor). 2.- </a:t>
            </a:r>
            <a:r>
              <a:rPr lang="en-US" sz="1600" b="1" i="0" u="sng">
                <a:solidFill>
                  <a:srgbClr val="C00000"/>
                </a:solidFill>
                <a:latin typeface="Gill Sans"/>
                <a:ea typeface="Gill Sans"/>
                <a:cs typeface="Gill Sans"/>
                <a:sym typeface="Gill Sans"/>
              </a:rPr>
              <a:t>Fecundidad</a:t>
            </a:r>
            <a:r>
              <a:rPr lang="en-US" sz="1600" b="0" i="0" u="none">
                <a:solidFill>
                  <a:schemeClr val="dk1"/>
                </a:solidFill>
                <a:latin typeface="Gill Sans"/>
                <a:ea typeface="Gill Sans"/>
                <a:cs typeface="Gill Sans"/>
                <a:sym typeface="Gill Sans"/>
              </a:rPr>
              <a:t> del placer significa que traiga consigo otros placeres o que nos capacite para obtener más placeres.</a:t>
            </a:r>
            <a:endParaRPr/>
          </a:p>
          <a:p>
            <a:pPr marL="365125" marR="0" lvl="0" indent="-282575" algn="just" rtl="0">
              <a:lnSpc>
                <a:spcPct val="100000"/>
              </a:lnSpc>
              <a:spcBef>
                <a:spcPts val="600"/>
              </a:spcBef>
              <a:spcAft>
                <a:spcPts val="0"/>
              </a:spcAft>
              <a:buClr>
                <a:schemeClr val="accent1"/>
              </a:buClr>
              <a:buSzPts val="1280"/>
              <a:buFont typeface="Noto Sans Symbols"/>
              <a:buChar char="⚫"/>
            </a:pPr>
            <a:r>
              <a:rPr lang="en-US" sz="1600" b="0" i="0" u="none">
                <a:solidFill>
                  <a:schemeClr val="dk1"/>
                </a:solidFill>
                <a:latin typeface="Gill Sans"/>
                <a:ea typeface="Gill Sans"/>
                <a:cs typeface="Gill Sans"/>
                <a:sym typeface="Gill Sans"/>
              </a:rPr>
              <a:t>La relación directa “mayor placer, mayor felicidad” se conoce como </a:t>
            </a:r>
            <a:r>
              <a:rPr lang="en-US" sz="1600" b="1" i="0" u="none">
                <a:solidFill>
                  <a:schemeClr val="dk1"/>
                </a:solidFill>
                <a:latin typeface="Gill Sans"/>
                <a:ea typeface="Gill Sans"/>
                <a:cs typeface="Gill Sans"/>
                <a:sym typeface="Gill Sans"/>
              </a:rPr>
              <a:t>Principio de Utilidad.</a:t>
            </a:r>
            <a:r>
              <a:rPr lang="en-US" sz="1600" b="0" i="0" u="none">
                <a:solidFill>
                  <a:schemeClr val="dk1"/>
                </a:solidFill>
                <a:latin typeface="Gill Sans"/>
                <a:ea typeface="Gill Sans"/>
                <a:cs typeface="Gill Sans"/>
                <a:sym typeface="Gill Sans"/>
              </a:rPr>
              <a:t> Este principio, según Bentham, no solo es válido para el individuo, sino también para la comunidad.</a:t>
            </a:r>
            <a:endParaRPr/>
          </a:p>
          <a:p>
            <a:pPr marL="365125" marR="0" lvl="0" indent="-282575" algn="just" rtl="0">
              <a:lnSpc>
                <a:spcPct val="100000"/>
              </a:lnSpc>
              <a:spcBef>
                <a:spcPts val="600"/>
              </a:spcBef>
              <a:spcAft>
                <a:spcPts val="0"/>
              </a:spcAft>
              <a:buClr>
                <a:schemeClr val="accent1"/>
              </a:buClr>
              <a:buSzPts val="1280"/>
              <a:buFont typeface="Noto Sans Symbols"/>
              <a:buChar char="⚫"/>
            </a:pPr>
            <a:r>
              <a:rPr lang="en-US" sz="1600" b="0" i="0" u="sng">
                <a:solidFill>
                  <a:schemeClr val="dk1"/>
                </a:solidFill>
                <a:latin typeface="Gill Sans"/>
                <a:ea typeface="Gill Sans"/>
                <a:cs typeface="Gill Sans"/>
                <a:sym typeface="Gill Sans"/>
              </a:rPr>
              <a:t>La máxima felicidad dice:   </a:t>
            </a:r>
            <a:r>
              <a:rPr lang="en-US" sz="1600" b="0" i="0" u="none">
                <a:solidFill>
                  <a:schemeClr val="dk1"/>
                </a:solidFill>
                <a:latin typeface="Gill Sans"/>
                <a:ea typeface="Gill Sans"/>
                <a:cs typeface="Gill Sans"/>
                <a:sym typeface="Gill Sans"/>
              </a:rPr>
              <a:t>es mejor la acción que logra más placer durante más tiempo para un mayor número de personas. ( No se trata de bienestar o felicidad  de la sociedad, sino de la suma de bienestares individuales).</a:t>
            </a:r>
            <a:endParaRPr/>
          </a:p>
          <a:p>
            <a:pPr marL="365125" marR="0" lvl="0" indent="-282575" algn="just" rtl="0">
              <a:lnSpc>
                <a:spcPct val="100000"/>
              </a:lnSpc>
              <a:spcBef>
                <a:spcPts val="600"/>
              </a:spcBef>
              <a:spcAft>
                <a:spcPts val="0"/>
              </a:spcAft>
              <a:buClr>
                <a:schemeClr val="accent1"/>
              </a:buClr>
              <a:buSzPts val="1280"/>
              <a:buFont typeface="Noto Sans Symbols"/>
              <a:buChar char="⚫"/>
            </a:pPr>
            <a:r>
              <a:rPr lang="en-US" sz="1600" b="0" i="0" u="none">
                <a:solidFill>
                  <a:schemeClr val="dk1"/>
                </a:solidFill>
                <a:latin typeface="Gill Sans"/>
                <a:ea typeface="Gill Sans"/>
                <a:cs typeface="Gill Sans"/>
                <a:sym typeface="Gill Sans"/>
              </a:rPr>
              <a:t>Los motivos o intenciones de la acción no influyen en la moralidad de la misma, sino en los </a:t>
            </a:r>
            <a:r>
              <a:rPr lang="en-US" sz="1600" b="1" i="0" u="none">
                <a:solidFill>
                  <a:schemeClr val="dk1"/>
                </a:solidFill>
                <a:latin typeface="Gill Sans"/>
                <a:ea typeface="Gill Sans"/>
                <a:cs typeface="Gill Sans"/>
                <a:sym typeface="Gill Sans"/>
              </a:rPr>
              <a:t>resultados </a:t>
            </a:r>
            <a:r>
              <a:rPr lang="en-US" sz="1600" b="0" i="0" u="none">
                <a:solidFill>
                  <a:schemeClr val="dk1"/>
                </a:solidFill>
                <a:latin typeface="Gill Sans"/>
                <a:ea typeface="Gill Sans"/>
                <a:cs typeface="Gill Sans"/>
                <a:sym typeface="Gill Sans"/>
              </a:rPr>
              <a:t>que se pretenden lograr (concepto contrario a Kant). Para el Utilitarismo resultado es igual a consecuencia y no siempre es así.</a:t>
            </a:r>
            <a:endParaRPr/>
          </a:p>
        </p:txBody>
      </p:sp>
    </p:spTree>
  </p:cSld>
  <p:clrMapOvr>
    <a:masterClrMapping/>
  </p:clrMapOvr>
</p:sld>
</file>

<file path=ppt/theme/theme1.xml><?xml version="1.0" encoding="utf-8"?>
<a:theme xmlns:a="http://schemas.openxmlformats.org/drawingml/2006/main" name="Solsticio">
  <a:themeElements>
    <a:clrScheme name="Solsticio">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6_Solsticio">
  <a:themeElements>
    <a:clrScheme name="Solsticio">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olsticio">
  <a:themeElements>
    <a:clrScheme name="Solsticio">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Solsticio">
  <a:themeElements>
    <a:clrScheme name="Solsticio">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Solsticio">
  <a:themeElements>
    <a:clrScheme name="Solsticio">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Solsticio">
  <a:themeElements>
    <a:clrScheme name="Solsticio">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5_Solsticio">
  <a:themeElements>
    <a:clrScheme name="Solsticio">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Presentación en pantalla (4:3)</PresentationFormat>
  <Slides>12</Slides>
  <Notes>12</Notes>
  <HiddenSlides>0</HiddenSlides>
  <ScaleCrop>false</ScaleCrop>
  <HeadingPairs>
    <vt:vector size="4" baseType="variant">
      <vt:variant>
        <vt:lpstr>Tema</vt:lpstr>
      </vt:variant>
      <vt:variant>
        <vt:i4>7</vt:i4>
      </vt:variant>
      <vt:variant>
        <vt:lpstr>Títulos de diapositiva</vt:lpstr>
      </vt:variant>
      <vt:variant>
        <vt:i4>12</vt:i4>
      </vt:variant>
    </vt:vector>
  </HeadingPairs>
  <TitlesOfParts>
    <vt:vector size="19" baseType="lpstr">
      <vt:lpstr>Solsticio</vt:lpstr>
      <vt:lpstr>6_Solsticio</vt:lpstr>
      <vt:lpstr>1_Solsticio</vt:lpstr>
      <vt:lpstr>2_Solsticio</vt:lpstr>
      <vt:lpstr>3_Solsticio</vt:lpstr>
      <vt:lpstr>4_Solsticio</vt:lpstr>
      <vt:lpstr>5_Solsticio</vt:lpstr>
      <vt:lpstr>EPOCA MODERNA (SIGLO XIX)</vt:lpstr>
      <vt:lpstr>CONTEXTO HISTORICO</vt:lpstr>
      <vt:lpstr>* *ALGUNOS AVANCES CIENTÍFICOS Y TECNOLÓGICOS DEL SIGLO XIX.</vt:lpstr>
      <vt:lpstr>* PROCESO DE EMANCIPACIÓN DE LAS NACIONES HISPANOAMERICANAS (1811-1824)</vt:lpstr>
      <vt:lpstr>CONTEXTO HISTORICO</vt:lpstr>
      <vt:lpstr>CONTEXTO HISTORICO</vt:lpstr>
      <vt:lpstr>FILOSOFOS</vt:lpstr>
      <vt:lpstr>UTILITARISMO</vt:lpstr>
      <vt:lpstr>UTILITARISMO (Continuación)</vt:lpstr>
      <vt:lpstr>EXISTENCIALISMO</vt:lpstr>
      <vt:lpstr>FILOSOFOS (Continuación)</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EPOCA MODERNA (SIGLO XIX)</dc:title>
  <dc:creator>nena</dc:creator>
  <cp:lastModifiedBy>JONATHAN EMMANUEL HERNANDEZ ORTIZ</cp:lastModifiedBy>
  <cp:revision>1</cp:revision>
  <dcterms:created xsi:type="dcterms:W3CDTF">2010-09-02T22:10:53Z</dcterms:created>
  <dcterms:modified xsi:type="dcterms:W3CDTF">2024-03-13T19:35:49Z</dcterms:modified>
</cp:coreProperties>
</file>