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68"/>
  </p:normalViewPr>
  <p:slideViewPr>
    <p:cSldViewPr snapToGrid="0" snapToObjects="1">
      <p:cViewPr varScale="1">
        <p:scale>
          <a:sx n="85" d="100"/>
          <a:sy n="85" d="100"/>
        </p:scale>
        <p:origin x="10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C0C75-74BC-4942-87C4-A78A8C4D9A4E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45BFC-FA1C-2B4F-8FC1-66C66277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3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cisco projects connected 50 billion devices by 2020</a:t>
            </a:r>
          </a:p>
          <a:p>
            <a:r>
              <a:rPr lang="en-US" dirty="0" smtClean="0"/>
              <a:t>2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new protocols like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(buggy not public)</a:t>
            </a:r>
          </a:p>
          <a:p>
            <a:r>
              <a:rPr lang="en-US" baseline="0" dirty="0" smtClean="0"/>
              <a:t>3 </a:t>
            </a:r>
            <a:r>
              <a:rPr lang="mr-IN" baseline="0" dirty="0" smtClean="0"/>
              <a:t>–</a:t>
            </a:r>
            <a:r>
              <a:rPr lang="en-US" baseline="0" dirty="0" smtClean="0"/>
              <a:t> attacks like </a:t>
            </a:r>
            <a:r>
              <a:rPr lang="en-US" baseline="0" dirty="0" err="1" smtClean="0"/>
              <a:t>Dyn</a:t>
            </a:r>
            <a:r>
              <a:rPr lang="en-US" baseline="0" dirty="0" smtClean="0"/>
              <a:t> using botnet </a:t>
            </a:r>
            <a:r>
              <a:rPr lang="en-US" baseline="0" dirty="0" err="1" smtClean="0"/>
              <a:t>ddos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BFC-FA1C-2B4F-8FC1-66C662777F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firewall redirects data to AWS </a:t>
            </a:r>
          </a:p>
          <a:p>
            <a:r>
              <a:rPr lang="en-US" baseline="0" dirty="0" smtClean="0"/>
              <a:t>2 </a:t>
            </a:r>
            <a:r>
              <a:rPr lang="mr-IN" baseline="0" dirty="0" smtClean="0"/>
              <a:t>–</a:t>
            </a:r>
            <a:r>
              <a:rPr lang="en-US" baseline="0" dirty="0" smtClean="0"/>
              <a:t> AWS analyzes and stores data using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and provides security response</a:t>
            </a:r>
          </a:p>
          <a:p>
            <a:r>
              <a:rPr lang="en-US" baseline="0" dirty="0" smtClean="0"/>
              <a:t>3 </a:t>
            </a:r>
            <a:r>
              <a:rPr lang="mr-IN" baseline="0" dirty="0" smtClean="0"/>
              <a:t>–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 provides web server for security experts with visualizations and configuration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45BFC-FA1C-2B4F-8FC1-66C662777F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6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764" y="5510209"/>
            <a:ext cx="11298236" cy="103293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Jonah Grant, Eyal Foni, </a:t>
            </a:r>
            <a:r>
              <a:rPr lang="en-US" sz="32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Jacobo</a:t>
            </a:r>
            <a:r>
              <a:rPr lang="en-US" sz="32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Calderon</a:t>
            </a:r>
            <a:endParaRPr lang="en-US" sz="3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38" y="-201613"/>
            <a:ext cx="5467878" cy="54678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27" y="4937652"/>
            <a:ext cx="1409700" cy="657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4077" y="3620056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Internet of Things Firewall</a:t>
            </a:r>
            <a:endParaRPr lang="en-US" sz="3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2" y="-838200"/>
            <a:ext cx="8791575" cy="238760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Problem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6422" y="2201333"/>
            <a:ext cx="9045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Rise of IoT devices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New network protocols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Lack of security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7826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2" y="-838200"/>
            <a:ext cx="8791575" cy="238760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Solution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9" descr="osa_desk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7" y="3076075"/>
            <a:ext cx="547191" cy="54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osa_desk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79" y="3512809"/>
            <a:ext cx="547191" cy="54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osa_desk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09" y="3358215"/>
            <a:ext cx="547191" cy="54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310" y="3850874"/>
            <a:ext cx="728241" cy="41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Left-Right Arrow 38"/>
          <p:cNvSpPr/>
          <p:nvPr/>
        </p:nvSpPr>
        <p:spPr bwMode="auto">
          <a:xfrm rot="179059">
            <a:off x="1536561" y="3493121"/>
            <a:ext cx="1124726" cy="288032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40" name="Left-Right Arrow 39"/>
          <p:cNvSpPr/>
          <p:nvPr/>
        </p:nvSpPr>
        <p:spPr bwMode="auto">
          <a:xfrm rot="574826">
            <a:off x="1439971" y="3800990"/>
            <a:ext cx="1124726" cy="288032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46" name="Picture 45" descr="C:\Users\Yossi\Desktop\shield_PNG128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882" y="3490297"/>
            <a:ext cx="76237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88" y="2522503"/>
            <a:ext cx="2771775" cy="2038350"/>
          </a:xfrm>
          <a:prstGeom prst="rect">
            <a:avLst/>
          </a:prstGeom>
        </p:spPr>
      </p:pic>
      <p:sp>
        <p:nvSpPr>
          <p:cNvPr id="48" name="Left-Right Arrow 47"/>
          <p:cNvSpPr/>
          <p:nvPr/>
        </p:nvSpPr>
        <p:spPr bwMode="auto">
          <a:xfrm rot="21130696">
            <a:off x="3721770" y="3427136"/>
            <a:ext cx="1124726" cy="288032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49" name="Left-Right Arrow 48"/>
          <p:cNvSpPr/>
          <p:nvPr/>
        </p:nvSpPr>
        <p:spPr bwMode="auto">
          <a:xfrm rot="21526463">
            <a:off x="3625180" y="3735005"/>
            <a:ext cx="1124726" cy="288032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7172" y="3004977"/>
            <a:ext cx="1482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Amazon Web Services</a:t>
            </a:r>
            <a:endParaRPr lang="en-US" sz="20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Left-Right Arrow 50"/>
          <p:cNvSpPr/>
          <p:nvPr/>
        </p:nvSpPr>
        <p:spPr bwMode="auto">
          <a:xfrm rot="21141986">
            <a:off x="8215313" y="3297509"/>
            <a:ext cx="1124726" cy="288032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2" name="Left-Right Arrow 51"/>
          <p:cNvSpPr/>
          <p:nvPr/>
        </p:nvSpPr>
        <p:spPr bwMode="auto">
          <a:xfrm rot="21537753">
            <a:off x="8118723" y="3605378"/>
            <a:ext cx="1124726" cy="288032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53" name="Picture 2" descr="server-tow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989" y="279345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9710989" y="2383851"/>
            <a:ext cx="1985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Heroku</a:t>
            </a:r>
            <a:endParaRPr lang="en-US" sz="2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99901" y="2892007"/>
            <a:ext cx="1985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The Hive</a:t>
            </a:r>
            <a:endParaRPr lang="en-US" sz="2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9949" y="2688063"/>
            <a:ext cx="1985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IoT Network</a:t>
            </a:r>
            <a:endParaRPr lang="en-US" sz="2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329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</TotalTime>
  <Words>99</Words>
  <Application>Microsoft Macintosh PowerPoint</Application>
  <PresentationFormat>Widescreen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Mangal</vt:lpstr>
      <vt:lpstr>Times New Roman</vt:lpstr>
      <vt:lpstr>Trebuchet MS</vt:lpstr>
      <vt:lpstr>Tw Cen MT</vt:lpstr>
      <vt:lpstr>Arial</vt:lpstr>
      <vt:lpstr>Circuit</vt:lpstr>
      <vt:lpstr>Jonah Grant, Eyal Foni, Jacobo Calderon</vt:lpstr>
      <vt:lpstr>Problem</vt:lpstr>
      <vt:lpstr>Solution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Jonah Grant, Eyal Foni, Jacobo Calderon</dc:title>
  <dc:creator>2017241700</dc:creator>
  <cp:lastModifiedBy>2017241700</cp:lastModifiedBy>
  <cp:revision>8</cp:revision>
  <dcterms:created xsi:type="dcterms:W3CDTF">2017-06-14T13:57:51Z</dcterms:created>
  <dcterms:modified xsi:type="dcterms:W3CDTF">2017-06-14T14:27:58Z</dcterms:modified>
</cp:coreProperties>
</file>