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5FF"/>
    <a:srgbClr val="FFFFFF"/>
    <a:srgbClr val="FA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5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1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45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9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0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0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9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293A4-CE1C-47FD-8B8B-A1D09A8B7636}" type="datetimeFigureOut">
              <a:rPr lang="ko-KR" altLang="en-US" smtClean="0"/>
              <a:t>2022-08-02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9D0E-FC00-4CF3-A238-B4B1683BB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95825" y="123825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마을공동체 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현황   </a:t>
            </a:r>
            <a:endParaRPr lang="en-US" altLang="ko-KR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9852" l="348" r="100000">
                        <a14:foregroundMark x1="38261" y1="17333" x2="38261" y2="17333"/>
                        <a14:foregroundMark x1="61739" y1="18667" x2="61739" y2="18667"/>
                        <a14:foregroundMark x1="26435" y1="45037" x2="26435" y2="45037"/>
                        <a14:foregroundMark x1="29217" y1="35259" x2="29217" y2="35259"/>
                        <a14:foregroundMark x1="11826" y1="41185" x2="11826" y2="41185"/>
                        <a14:foregroundMark x1="23652" y1="63704" x2="23652" y2="63704"/>
                        <a14:foregroundMark x1="27826" y1="60444" x2="27826" y2="60444"/>
                        <a14:foregroundMark x1="25217" y1="35111" x2="25217" y2="35111"/>
                        <a14:foregroundMark x1="58957" y1="45630" x2="58957" y2="45630"/>
                        <a14:foregroundMark x1="45739" y1="39852" x2="45739" y2="39852"/>
                        <a14:foregroundMark x1="24696" y1="55407" x2="24696" y2="55407"/>
                        <a14:foregroundMark x1="57739" y1="62667" x2="57739" y2="62667"/>
                        <a14:foregroundMark x1="83130" y1="66222" x2="83130" y2="66222"/>
                        <a14:foregroundMark x1="65043" y1="89333" x2="65043" y2="89333"/>
                        <a14:foregroundMark x1="72348" y1="72889" x2="72348" y2="72889"/>
                        <a14:foregroundMark x1="70435" y1="93481" x2="70435" y2="93481"/>
                        <a14:foregroundMark x1="70435" y1="93778" x2="70435" y2="93778"/>
                        <a14:foregroundMark x1="72348" y1="94074" x2="72348" y2="94074"/>
                        <a14:foregroundMark x1="42957" y1="91852" x2="42957" y2="91852"/>
                        <a14:foregroundMark x1="33043" y1="80593" x2="33043" y2="80593"/>
                        <a14:foregroundMark x1="38435" y1="71259" x2="38435" y2="71259"/>
                        <a14:foregroundMark x1="28870" y1="70222" x2="28870" y2="70222"/>
                        <a14:foregroundMark x1="31478" y1="67852" x2="31478" y2="67852"/>
                        <a14:foregroundMark x1="39826" y1="65926" x2="39826" y2="65926"/>
                        <a14:foregroundMark x1="51826" y1="64741" x2="51826" y2="64741"/>
                        <a14:foregroundMark x1="47652" y1="63407" x2="47652" y2="63407"/>
                        <a14:foregroundMark x1="53565" y1="56000" x2="53565" y2="56000"/>
                        <a14:foregroundMark x1="51826" y1="50815" x2="51826" y2="50815"/>
                        <a14:foregroundMark x1="55826" y1="46963" x2="55826" y2="46963"/>
                        <a14:foregroundMark x1="86261" y1="74370" x2="86261" y2="74370"/>
                        <a14:foregroundMark x1="41739" y1="79259" x2="41739" y2="79259"/>
                        <a14:foregroundMark x1="32522" y1="62963" x2="32522" y2="62963"/>
                        <a14:foregroundMark x1="39478" y1="14963" x2="39478" y2="14963"/>
                        <a14:foregroundMark x1="36522" y1="59704" x2="36522" y2="59704"/>
                        <a14:foregroundMark x1="46087" y1="49333" x2="46087" y2="49333"/>
                        <a14:foregroundMark x1="44522" y1="49037" x2="44522" y2="49037"/>
                        <a14:foregroundMark x1="46087" y1="48148" x2="46087" y2="48148"/>
                        <a14:foregroundMark x1="45217" y1="51111" x2="45217" y2="51111"/>
                        <a14:foregroundMark x1="42957" y1="54222" x2="42957" y2="54222"/>
                        <a14:foregroundMark x1="45913" y1="51704" x2="45913" y2="51704"/>
                        <a14:foregroundMark x1="41913" y1="17778" x2="41913" y2="17778"/>
                        <a14:foregroundMark x1="29043" y1="32889" x2="29043" y2="32889"/>
                        <a14:foregroundMark x1="24000" y1="46519" x2="24000" y2="46519"/>
                        <a14:foregroundMark x1="46261" y1="50519" x2="46261" y2="50519"/>
                        <a14:foregroundMark x1="45043" y1="47111" x2="45043" y2="47111"/>
                        <a14:foregroundMark x1="25043" y1="33630" x2="25043" y2="33630"/>
                        <a14:foregroundMark x1="79652" y1="70667" x2="79652" y2="70667"/>
                        <a14:foregroundMark x1="59130" y1="40296" x2="59130" y2="402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5962" y="693956"/>
            <a:ext cx="5766578" cy="5878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3117" y="971551"/>
            <a:ext cx="8827745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기존에 보내주신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마을공동체 현황 페이지에서 표 없이 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시각화된 경기도 이미지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</a:t>
            </a:r>
            <a:r>
              <a:rPr lang="ko-KR" altLang="en-US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표현되었으면 좋을 것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같아요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 (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뒷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배경은 전문가이시니 맡깁니다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경기도 이미지가 좀 더 입체적으로 시각화 되도록 가능할까요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 </a:t>
            </a: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이용자의 상상력과 재미를 자극할 수 있는 무언가가 필요할 듯합니다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</a:t>
            </a: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일러스트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색상의 변화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CSS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효과 등 다양한 것이 있을 듯한데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제안해 주시면 좋을 듯해요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841" y="3204271"/>
            <a:ext cx="1902111" cy="171598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200275" y="2114550"/>
            <a:ext cx="742950" cy="127635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392" y="4866855"/>
            <a:ext cx="3497408" cy="307777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위의 시각화는 참고로 봐주시면 될듯해요 </a:t>
            </a:r>
            <a:r>
              <a:rPr lang="en-US" altLang="ko-KR" sz="1400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sym typeface="Wingdings" panose="05000000000000000000" pitchFamily="2" charset="2"/>
              </a:rPr>
              <a:t></a:t>
            </a:r>
            <a:endParaRPr lang="en-US" altLang="ko-KR" sz="1400" dirty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8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96262" y="133493"/>
            <a:ext cx="4783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마을공동체 현황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-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지도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9852" l="348" r="100000">
                        <a14:foregroundMark x1="38261" y1="17333" x2="38261" y2="17333"/>
                        <a14:foregroundMark x1="61739" y1="18667" x2="61739" y2="18667"/>
                        <a14:foregroundMark x1="26435" y1="45037" x2="26435" y2="45037"/>
                        <a14:foregroundMark x1="29217" y1="35259" x2="29217" y2="35259"/>
                        <a14:foregroundMark x1="11826" y1="41185" x2="11826" y2="41185"/>
                        <a14:foregroundMark x1="23652" y1="63704" x2="23652" y2="63704"/>
                        <a14:foregroundMark x1="27826" y1="60444" x2="27826" y2="60444"/>
                        <a14:foregroundMark x1="25217" y1="35111" x2="25217" y2="35111"/>
                        <a14:foregroundMark x1="58957" y1="45630" x2="58957" y2="45630"/>
                        <a14:foregroundMark x1="45739" y1="39852" x2="45739" y2="39852"/>
                        <a14:foregroundMark x1="24696" y1="55407" x2="24696" y2="55407"/>
                        <a14:foregroundMark x1="57739" y1="62667" x2="57739" y2="62667"/>
                        <a14:foregroundMark x1="83130" y1="66222" x2="83130" y2="66222"/>
                        <a14:foregroundMark x1="65043" y1="89333" x2="65043" y2="89333"/>
                        <a14:foregroundMark x1="72348" y1="72889" x2="72348" y2="72889"/>
                        <a14:foregroundMark x1="70435" y1="93481" x2="70435" y2="93481"/>
                        <a14:foregroundMark x1="70435" y1="93778" x2="70435" y2="93778"/>
                        <a14:foregroundMark x1="72348" y1="94074" x2="72348" y2="94074"/>
                        <a14:foregroundMark x1="42957" y1="91852" x2="42957" y2="91852"/>
                        <a14:foregroundMark x1="33043" y1="80593" x2="33043" y2="80593"/>
                        <a14:foregroundMark x1="38435" y1="71259" x2="38435" y2="71259"/>
                        <a14:foregroundMark x1="28870" y1="70222" x2="28870" y2="70222"/>
                        <a14:foregroundMark x1="31478" y1="67852" x2="31478" y2="67852"/>
                        <a14:foregroundMark x1="39826" y1="65926" x2="39826" y2="65926"/>
                        <a14:foregroundMark x1="51826" y1="64741" x2="51826" y2="64741"/>
                        <a14:foregroundMark x1="47652" y1="63407" x2="47652" y2="63407"/>
                        <a14:foregroundMark x1="53565" y1="56000" x2="53565" y2="56000"/>
                        <a14:foregroundMark x1="51826" y1="50815" x2="51826" y2="50815"/>
                        <a14:foregroundMark x1="55826" y1="46963" x2="55826" y2="46963"/>
                        <a14:foregroundMark x1="86261" y1="74370" x2="86261" y2="74370"/>
                        <a14:foregroundMark x1="41739" y1="79259" x2="41739" y2="79259"/>
                        <a14:foregroundMark x1="32522" y1="62963" x2="32522" y2="62963"/>
                        <a14:foregroundMark x1="39478" y1="14963" x2="39478" y2="14963"/>
                        <a14:foregroundMark x1="36522" y1="59704" x2="36522" y2="59704"/>
                        <a14:foregroundMark x1="46087" y1="49333" x2="46087" y2="49333"/>
                        <a14:foregroundMark x1="44522" y1="49037" x2="44522" y2="49037"/>
                        <a14:foregroundMark x1="46087" y1="48148" x2="46087" y2="48148"/>
                        <a14:foregroundMark x1="45217" y1="51111" x2="45217" y2="51111"/>
                        <a14:foregroundMark x1="42957" y1="54222" x2="42957" y2="54222"/>
                        <a14:foregroundMark x1="45913" y1="51704" x2="45913" y2="51704"/>
                        <a14:foregroundMark x1="41913" y1="17778" x2="41913" y2="17778"/>
                        <a14:foregroundMark x1="29043" y1="32889" x2="29043" y2="32889"/>
                        <a14:foregroundMark x1="24000" y1="46519" x2="24000" y2="46519"/>
                        <a14:foregroundMark x1="46261" y1="50519" x2="46261" y2="50519"/>
                        <a14:foregroundMark x1="45043" y1="47111" x2="45043" y2="47111"/>
                        <a14:foregroundMark x1="25043" y1="33630" x2="25043" y2="33630"/>
                        <a14:foregroundMark x1="79652" y1="70667" x2="79652" y2="70667"/>
                        <a14:foregroundMark x1="59130" y1="40296" x2="59130" y2="402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704" y="1019355"/>
            <a:ext cx="3361096" cy="3664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그룹 9"/>
          <p:cNvGrpSpPr/>
          <p:nvPr/>
        </p:nvGrpSpPr>
        <p:grpSpPr>
          <a:xfrm>
            <a:off x="1247775" y="2498829"/>
            <a:ext cx="507797" cy="705373"/>
            <a:chOff x="7162800" y="2924174"/>
            <a:chExt cx="706432" cy="1028689"/>
          </a:xfrm>
        </p:grpSpPr>
        <p:sp>
          <p:nvSpPr>
            <p:cNvPr id="7" name="이등변 삼각형 6"/>
            <p:cNvSpPr/>
            <p:nvPr/>
          </p:nvSpPr>
          <p:spPr>
            <a:xfrm rot="18800352">
              <a:off x="7096125" y="2990849"/>
              <a:ext cx="723900" cy="59055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8964678">
              <a:off x="7671665" y="3257379"/>
              <a:ext cx="197567" cy="6954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804" y="1019355"/>
            <a:ext cx="7447321" cy="5435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804" y="1019356"/>
            <a:ext cx="2133141" cy="1401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429854" y="4912155"/>
            <a:ext cx="8628421" cy="1292662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예를 들어 홈페이지에서 고양시 클릭 시 첫번째로 보여지는 것은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고양시의 전체적인 윤곽이 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&lt;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이미지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2&gt;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와 같이 표현되는 것이 필요합니다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sz="24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★</a:t>
            </a:r>
            <a:endParaRPr lang="en-US" altLang="ko-KR" sz="2400" b="1" dirty="0" smtClean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만약 가평군을 클릭하였다면 가평군의 윤곽이 드러나고 조사된 정보들이 뜨면 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0726" y="651377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이미지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854" y="1236922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이미지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3248025" y="4108199"/>
            <a:ext cx="1896474" cy="80395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231100" y="2300553"/>
            <a:ext cx="2122845" cy="444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33875" y="2420839"/>
            <a:ext cx="1905000" cy="22847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시군  선택</a:t>
            </a:r>
            <a:endParaRPr lang="ko-KR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34610" y="756766"/>
            <a:ext cx="4787760" cy="1692771"/>
          </a:xfrm>
          <a:prstGeom prst="rect">
            <a:avLst/>
          </a:prstGeom>
          <a:solidFill>
            <a:schemeClr val="accent2">
              <a:lumMod val="40000"/>
              <a:lumOff val="60000"/>
              <a:alpha val="4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다른 시군으로 이동할 수 있도록 목록 처리하면 좋을 듯합니다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31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 시군 목록이 나오고 원하는 시군을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선택하면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하단처럼 시군의 지도 윤곽이 나타나면 좋을 듯합니다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목록 박스는 예시로 넣었으니 다른 방법을 제안해 주셔도 좋습니다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:) 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5758476" y="1772884"/>
            <a:ext cx="1264827" cy="5035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4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1056490"/>
            <a:ext cx="7218337" cy="5282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056491"/>
            <a:ext cx="2122845" cy="1394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6" name="직선 화살표 연결선 25"/>
          <p:cNvCxnSpPr/>
          <p:nvPr/>
        </p:nvCxnSpPr>
        <p:spPr>
          <a:xfrm flipV="1">
            <a:off x="4477053" y="3578469"/>
            <a:ext cx="2574378" cy="845109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 rot="4691540">
            <a:off x="4009413" y="1421907"/>
            <a:ext cx="512175" cy="663886"/>
            <a:chOff x="7162800" y="2924174"/>
            <a:chExt cx="706432" cy="1028689"/>
          </a:xfrm>
        </p:grpSpPr>
        <p:sp>
          <p:nvSpPr>
            <p:cNvPr id="28" name="이등변 삼각형 27"/>
            <p:cNvSpPr/>
            <p:nvPr/>
          </p:nvSpPr>
          <p:spPr>
            <a:xfrm rot="18800352">
              <a:off x="7096125" y="2990849"/>
              <a:ext cx="723900" cy="59055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8964678">
              <a:off x="7671665" y="3257379"/>
              <a:ext cx="197567" cy="6954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0329" y="4423579"/>
            <a:ext cx="8628421" cy="1200329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이제 고양시의 </a:t>
            </a:r>
            <a:r>
              <a:rPr lang="ko-KR" altLang="en-US" dirty="0" err="1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고봉동을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클릭하게 되면 해당 동에 있는 조사된 정보들이 담기면 될 듯합니다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 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이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세부 페이지 에서는 동의 테두리가 꼭 표시가 되진 않아도 될 듯해요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가능하다면 좋습니다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!)</a:t>
            </a:r>
          </a:p>
          <a:p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현재까지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2022.08.02.)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진행되고 있는 조사항목표를 메일로 공유하였습니다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! 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0993" y="2752193"/>
            <a:ext cx="4591050" cy="923330"/>
          </a:xfrm>
          <a:prstGeom prst="rect">
            <a:avLst/>
          </a:prstGeom>
          <a:solidFill>
            <a:schemeClr val="accent2">
              <a:lumMod val="40000"/>
              <a:lumOff val="60000"/>
              <a:alpha val="4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현재 지도에서는 마을 정보에 불필요한 자원들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(ex.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도로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,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역 등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)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표현되어 있습니다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지도에서는 마을 공동체 정보만 간결하게 표현이 가능할까요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?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96262" y="133493"/>
            <a:ext cx="4658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마을공동체 현황 </a:t>
            </a:r>
            <a:r>
              <a:rPr lang="en-US" altLang="ko-KR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–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지도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en-US" altLang="ko-KR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00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3800" y="144546"/>
            <a:ext cx="561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마을공동체 현황 </a:t>
            </a:r>
            <a:r>
              <a:rPr lang="ko-KR" altLang="en-US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세부페이지</a:t>
            </a:r>
            <a:r>
              <a:rPr lang="ko-KR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endParaRPr lang="en-US" altLang="ko-KR" sz="3600" dirty="0" smtClean="0">
              <a:solidFill>
                <a:schemeClr val="tx1">
                  <a:lumMod val="65000"/>
                  <a:lumOff val="3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727" y="5649639"/>
            <a:ext cx="9228858" cy="646331"/>
          </a:xfrm>
          <a:prstGeom prst="rect">
            <a:avLst/>
          </a:prstGeom>
          <a:solidFill>
            <a:schemeClr val="accent5">
              <a:lumMod val="20000"/>
              <a:lumOff val="80000"/>
              <a:alpha val="44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하단의 조사된 항목을 클릭하면 기존에 보내주셨던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해당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세부 정보 페이지로 넘어가면 될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듯합니다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  </a:t>
            </a:r>
            <a:endParaRPr lang="en-US" altLang="ko-KR" dirty="0" smtClean="0">
              <a:solidFill>
                <a:schemeClr val="accent5">
                  <a:lumMod val="75000"/>
                </a:schemeClr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850" r="2060"/>
          <a:stretch/>
        </p:blipFill>
        <p:spPr>
          <a:xfrm>
            <a:off x="6145823" y="1314423"/>
            <a:ext cx="5754559" cy="3811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9" y="1318846"/>
            <a:ext cx="5202201" cy="3807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그룹 9"/>
          <p:cNvGrpSpPr/>
          <p:nvPr/>
        </p:nvGrpSpPr>
        <p:grpSpPr>
          <a:xfrm rot="4691540">
            <a:off x="2444711" y="2770277"/>
            <a:ext cx="493201" cy="604483"/>
            <a:chOff x="7162800" y="2924174"/>
            <a:chExt cx="706432" cy="1028689"/>
          </a:xfrm>
        </p:grpSpPr>
        <p:sp>
          <p:nvSpPr>
            <p:cNvPr id="11" name="이등변 삼각형 10"/>
            <p:cNvSpPr/>
            <p:nvPr/>
          </p:nvSpPr>
          <p:spPr>
            <a:xfrm rot="18800352">
              <a:off x="7096125" y="2990849"/>
              <a:ext cx="723900" cy="590550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18964678">
              <a:off x="7671665" y="3257379"/>
              <a:ext cx="197567" cy="69548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이등변 삼각형 2"/>
          <p:cNvSpPr/>
          <p:nvPr/>
        </p:nvSpPr>
        <p:spPr>
          <a:xfrm rot="5400000">
            <a:off x="5747292" y="3065140"/>
            <a:ext cx="331069" cy="29014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3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233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경기천년제목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2022-08-02T06:47:27Z</dcterms:created>
  <dcterms:modified xsi:type="dcterms:W3CDTF">2022-08-02T08:34:44Z</dcterms:modified>
</cp:coreProperties>
</file>