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2" r:id="rId1"/>
    <p:sldMasterId id="2147483774" r:id="rId2"/>
    <p:sldMasterId id="2147483793" r:id="rId3"/>
    <p:sldMasterId id="2147483813" r:id="rId4"/>
  </p:sldMasterIdLst>
  <p:notesMasterIdLst>
    <p:notesMasterId r:id="rId14"/>
  </p:notesMasterIdLst>
  <p:sldIdLst>
    <p:sldId id="262" r:id="rId5"/>
    <p:sldId id="263" r:id="rId6"/>
    <p:sldId id="264" r:id="rId7"/>
    <p:sldId id="267" r:id="rId8"/>
    <p:sldId id="265" r:id="rId9"/>
    <p:sldId id="266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D8E2EF"/>
    <a:srgbClr val="CCECFF"/>
    <a:srgbClr val="D3EFC4"/>
    <a:srgbClr val="3399FF"/>
    <a:srgbClr val="FF9900"/>
    <a:srgbClr val="FFCC00"/>
    <a:srgbClr val="66FF99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64" autoAdjust="0"/>
    <p:restoredTop sz="81316" autoAdjust="0"/>
  </p:normalViewPr>
  <p:slideViewPr>
    <p:cSldViewPr showGuides="1">
      <p:cViewPr varScale="1">
        <p:scale>
          <a:sx n="129" d="100"/>
          <a:sy n="129" d="100"/>
        </p:scale>
        <p:origin x="1032" y="126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26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6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2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1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0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95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336" y="764704"/>
            <a:ext cx="11899131" cy="5354187"/>
          </a:xfrm>
          <a:prstGeom prst="rect">
            <a:avLst/>
          </a:prstGeom>
        </p:spPr>
      </p:pic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76672"/>
            <a:ext cx="9000000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26876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26876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1080000" y="1052736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7667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233208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1080000" y="1052736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4"/>
          </p:nvPr>
        </p:nvSpPr>
        <p:spPr>
          <a:xfrm flipH="1">
            <a:off x="480000" y="5940000"/>
            <a:ext cx="11232000" cy="258532"/>
          </a:xfrm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5"/>
          </p:nvPr>
        </p:nvSpPr>
        <p:spPr>
          <a:xfrm>
            <a:off x="480000" y="540000"/>
            <a:ext cx="11232000" cy="532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グラフを追加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47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7667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269256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269256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573256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573256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cxnSp>
        <p:nvCxnSpPr>
          <p:cNvPr id="10" name="Gerade Verbindung 4"/>
          <p:cNvCxnSpPr/>
          <p:nvPr userDrawn="1"/>
        </p:nvCxnSpPr>
        <p:spPr>
          <a:xfrm>
            <a:off x="1080000" y="1052736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76672"/>
            <a:ext cx="9000000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80876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26876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1080000" y="1052736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rt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4"/>
          </p:nvPr>
        </p:nvSpPr>
        <p:spPr>
          <a:xfrm flipH="1">
            <a:off x="480000" y="5940000"/>
            <a:ext cx="11232000" cy="258532"/>
          </a:xfrm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6"/>
          </p:nvPr>
        </p:nvSpPr>
        <p:spPr>
          <a:xfrm>
            <a:off x="460375" y="539750"/>
            <a:ext cx="11261725" cy="532765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208464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2736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46678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59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79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73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01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67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84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37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162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76672"/>
            <a:ext cx="8520000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196752"/>
            <a:ext cx="9000000" cy="443198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n"/>
              <a:tabLst>
                <a:tab pos="6637338" algn="r"/>
              </a:tabLst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cxnSp>
        <p:nvCxnSpPr>
          <p:cNvPr id="6" name="Gerade Verbindung 4"/>
          <p:cNvCxnSpPr/>
          <p:nvPr userDrawn="1"/>
        </p:nvCxnSpPr>
        <p:spPr>
          <a:xfrm>
            <a:off x="1080000" y="1052736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/>
          <p:cNvSpPr>
            <a:spLocks noGrp="1"/>
          </p:cNvSpPr>
          <p:nvPr>
            <p:ph type="body" sz="quarter" idx="14"/>
          </p:nvPr>
        </p:nvSpPr>
        <p:spPr>
          <a:xfrm flipH="1">
            <a:off x="480000" y="5940000"/>
            <a:ext cx="11232000" cy="258532"/>
          </a:xfrm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5"/>
          </p:nvPr>
        </p:nvSpPr>
        <p:spPr>
          <a:xfrm>
            <a:off x="480000" y="540000"/>
            <a:ext cx="11232000" cy="532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55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42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93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09519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849441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120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7D76-E476-4A83-877F-CF15F2553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A871-4413-4219-AB8F-CEF3F0338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D2D6-D4BB-4FA3-AA0D-453B1F6C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1EA5-11FA-43CC-B739-10CB14E4A206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890F-677C-4039-B952-F5B4D30A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50AD-FD65-44F7-9E52-6E04D3F5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26-30FC-4CAB-B37D-5F7F492F5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088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ja-JP" altLang="en-US" noProof="0"/>
              <a:t>図を追加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387999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9"/>
          <p:cNvSpPr/>
          <p:nvPr userDrawn="1"/>
        </p:nvSpPr>
        <p:spPr>
          <a:xfrm>
            <a:off x="468313" y="0"/>
            <a:ext cx="11253787" cy="61563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 eaLnBrk="1" hangingPunct="1">
              <a:defRPr/>
            </a:pPr>
            <a:endParaRPr lang="en-US" altLang="ja-JP">
              <a:solidFill>
                <a:srgbClr val="FFFFFF"/>
              </a:solidFill>
              <a:ea typeface="Meiryo" panose="020B0604030504040204" pitchFamily="50" charset="-128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65197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 userDrawn="1"/>
        </p:nvCxnSpPr>
        <p:spPr>
          <a:xfrm>
            <a:off x="1079500" y="1511300"/>
            <a:ext cx="24003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/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6F75EB33-EACD-4D2A-8F31-D30EEFBA57A9}" type="slidenum">
              <a:rPr lang="de-DE">
                <a:latin typeface="Meiryo" panose="020B0604030504040204" pitchFamily="34" charset="-128"/>
                <a:ea typeface="Meiryo" panose="020B0604030504040204" pitchFamily="34" charset="-128"/>
              </a:rPr>
              <a:pPr>
                <a:defRPr/>
              </a:pPr>
              <a:t>‹#›</a:t>
            </a:fld>
            <a:endParaRPr lang="de-DE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135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6552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253272"/>
            <a:ext cx="9000000" cy="17543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n"/>
              <a:defRPr sz="2400" b="1">
                <a:latin typeface="+mn-lt"/>
                <a:ea typeface="+mj-ea"/>
              </a:defRPr>
            </a:lvl1pPr>
            <a:lvl2pPr marL="444500" indent="-2667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Ø"/>
              <a:defRPr sz="2000">
                <a:latin typeface="+mj-ea"/>
                <a:ea typeface="+mj-ea"/>
              </a:defRPr>
            </a:lvl2pPr>
            <a:lvl3pPr marL="622300" indent="-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1800">
                <a:latin typeface="+mj-ea"/>
                <a:ea typeface="+mj-ea"/>
              </a:defRPr>
            </a:lvl3pPr>
            <a:lvl4pPr marL="723900" indent="-1905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latin typeface="+mj-ea"/>
                <a:ea typeface="+mj-ea"/>
              </a:defRPr>
            </a:lvl4pPr>
            <a:lvl5pPr marL="812800" indent="-1905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052736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 userDrawn="1"/>
        </p:nvCxnSpPr>
        <p:spPr>
          <a:xfrm>
            <a:off x="1079500" y="1511300"/>
            <a:ext cx="24003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12937C1B-4D4A-4258-A619-9496647DF5F7}" type="slidenum">
              <a:rPr lang="de-DE">
                <a:latin typeface="Meiryo" panose="020B0604030504040204" pitchFamily="34" charset="-128"/>
                <a:ea typeface="Meiryo" panose="020B0604030504040204" pitchFamily="34" charset="-128"/>
              </a:rPr>
              <a:pPr>
                <a:defRPr/>
              </a:pPr>
              <a:t>‹#›</a:t>
            </a:fld>
            <a:endParaRPr lang="de-DE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280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 userDrawn="1"/>
        </p:nvCxnSpPr>
        <p:spPr>
          <a:xfrm>
            <a:off x="1079500" y="1511300"/>
            <a:ext cx="24003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1B8BF6DF-D3AA-4211-8DF7-6FABDCE89E75}" type="slidenum">
              <a:rPr lang="de-DE">
                <a:latin typeface="Meiryo" panose="020B0604030504040204" pitchFamily="34" charset="-128"/>
                <a:ea typeface="Meiryo" panose="020B0604030504040204" pitchFamily="34" charset="-128"/>
              </a:rPr>
              <a:pPr>
                <a:defRPr/>
              </a:pPr>
              <a:t>‹#›</a:t>
            </a:fld>
            <a:endParaRPr lang="de-DE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7151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 userDrawn="1"/>
        </p:nvCxnSpPr>
        <p:spPr>
          <a:xfrm>
            <a:off x="1079500" y="1511300"/>
            <a:ext cx="24003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ja-JP" altLang="en-US" noProof="0"/>
              <a:t>図を追加</a:t>
            </a:r>
            <a:endParaRPr lang="en-US" noProof="0" dirty="0"/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A69CA914-14FF-416E-8C4E-9EB4ACCBE97D}" type="slidenum">
              <a:rPr lang="de-DE">
                <a:latin typeface="Meiryo" panose="020B0604030504040204" pitchFamily="34" charset="-128"/>
                <a:ea typeface="Meiryo" panose="020B0604030504040204" pitchFamily="34" charset="-128"/>
              </a:rPr>
              <a:pPr>
                <a:defRPr/>
              </a:pPr>
              <a:t>‹#›</a:t>
            </a:fld>
            <a:endParaRPr lang="de-DE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1374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4"/>
          <p:cNvCxnSpPr/>
          <p:nvPr userDrawn="1"/>
        </p:nvCxnSpPr>
        <p:spPr>
          <a:xfrm>
            <a:off x="1079500" y="1511300"/>
            <a:ext cx="24003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ja-JP" altLang="en-US" noProof="0"/>
              <a:t>図を追加</a:t>
            </a:r>
            <a:endParaRPr lang="en-US" noProof="0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ja-JP" altLang="en-US" noProof="0"/>
              <a:t>図を追加</a:t>
            </a:r>
            <a:endParaRPr lang="en-US" noProof="0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ja-JP" altLang="en-US" noProof="0"/>
              <a:t>図を追加</a:t>
            </a:r>
            <a:endParaRPr lang="en-US" noProof="0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ja-JP" altLang="en-US" noProof="0"/>
              <a:t>図を追加</a:t>
            </a:r>
            <a:endParaRPr lang="en-US" noProof="0" dirty="0"/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F605FDE6-26D2-4AFA-8BE6-53275A5FDCA3}" type="slidenum">
              <a:rPr lang="de-DE">
                <a:latin typeface="Meiryo" panose="020B0604030504040204" pitchFamily="34" charset="-128"/>
                <a:ea typeface="Meiryo" panose="020B0604030504040204" pitchFamily="34" charset="-128"/>
              </a:rPr>
              <a:pPr>
                <a:defRPr/>
              </a:pPr>
              <a:t>‹#›</a:t>
            </a:fld>
            <a:endParaRPr lang="de-DE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4079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 userDrawn="1"/>
        </p:nvCxnSpPr>
        <p:spPr>
          <a:xfrm>
            <a:off x="1079500" y="1511300"/>
            <a:ext cx="24003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 rtlCol="0">
            <a:noAutofit/>
          </a:bodyPr>
          <a:lstStyle>
            <a:lvl1pPr>
              <a:defRPr sz="1000"/>
            </a:lvl1pPr>
          </a:lstStyle>
          <a:p>
            <a:pPr lvl="0"/>
            <a:r>
              <a:rPr lang="ja-JP" altLang="en-US" noProof="0"/>
              <a:t>図を追加</a:t>
            </a:r>
            <a:endParaRPr lang="en-US" noProof="0" dirty="0"/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E61CB844-2B1C-48C1-9D81-BE5F8FF39E4C}" type="slidenum">
              <a:rPr lang="de-DE">
                <a:latin typeface="Meiryo" panose="020B0604030504040204" pitchFamily="34" charset="-128"/>
                <a:ea typeface="Meiryo" panose="020B0604030504040204" pitchFamily="34" charset="-128"/>
              </a:rPr>
              <a:pPr>
                <a:defRPr/>
              </a:pPr>
              <a:t>‹#›</a:t>
            </a:fld>
            <a:endParaRPr lang="de-DE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44697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 userDrawn="1"/>
        </p:nvCxnSpPr>
        <p:spPr>
          <a:xfrm>
            <a:off x="1079500" y="1511300"/>
            <a:ext cx="24003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 rtlCol="0">
            <a:noAutofit/>
          </a:bodyPr>
          <a:lstStyle/>
          <a:p>
            <a:pPr lvl="0"/>
            <a:r>
              <a:rPr lang="ja-JP" altLang="en-US" noProof="0"/>
              <a:t>グラフを追加</a:t>
            </a:r>
            <a:endParaRPr lang="en-US" noProof="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6B5CCFF7-667A-415C-95A9-0263506CB6BA}" type="slidenum">
              <a:rPr lang="de-DE">
                <a:latin typeface="Meiryo" panose="020B0604030504040204" pitchFamily="34" charset="-128"/>
                <a:ea typeface="Meiryo" panose="020B0604030504040204" pitchFamily="34" charset="-128"/>
              </a:rPr>
              <a:pPr>
                <a:defRPr/>
              </a:pPr>
              <a:t>‹#›</a:t>
            </a:fld>
            <a:endParaRPr lang="de-DE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48161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 userDrawn="1"/>
        </p:nvCxnSpPr>
        <p:spPr>
          <a:xfrm>
            <a:off x="1079500" y="1511300"/>
            <a:ext cx="24003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 rtlCol="0">
            <a:noAutofit/>
          </a:bodyPr>
          <a:lstStyle/>
          <a:p>
            <a:pPr lvl="0"/>
            <a:r>
              <a:rPr lang="ja-JP" altLang="en-US" noProof="0"/>
              <a:t>グラフを追加</a:t>
            </a:r>
            <a:endParaRPr 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 rtlCol="0">
            <a:noAutofit/>
          </a:bodyPr>
          <a:lstStyle/>
          <a:p>
            <a:pPr lvl="0"/>
            <a:r>
              <a:rPr lang="ja-JP" altLang="en-US" noProof="0"/>
              <a:t>グラフを追加</a:t>
            </a:r>
            <a:endParaRPr lang="en-US" noProof="0" dirty="0"/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4B05A088-4F4E-4AD2-BA00-6313599D06DD}" type="slidenum">
              <a:rPr lang="de-DE">
                <a:latin typeface="Meiryo" panose="020B0604030504040204" pitchFamily="34" charset="-128"/>
                <a:ea typeface="Meiryo" panose="020B0604030504040204" pitchFamily="34" charset="-128"/>
              </a:rPr>
              <a:pPr>
                <a:defRPr/>
              </a:pPr>
              <a:t>‹#›</a:t>
            </a:fld>
            <a:endParaRPr lang="de-DE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18135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 userDrawn="1"/>
        </p:nvCxnSpPr>
        <p:spPr>
          <a:xfrm>
            <a:off x="1079500" y="1511300"/>
            <a:ext cx="24003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 rtlCol="0">
            <a:noAutofit/>
          </a:bodyPr>
          <a:lstStyle/>
          <a:p>
            <a:pPr lvl="0"/>
            <a:r>
              <a:rPr lang="ja-JP" altLang="en-US" noProof="0"/>
              <a:t>グラフを追加</a:t>
            </a:r>
            <a:endParaRPr lang="en-US" noProof="0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CC586842-E820-4456-9BED-E93B7EEF9CE3}" type="slidenum">
              <a:rPr lang="de-DE">
                <a:latin typeface="Meiryo" panose="020B0604030504040204" pitchFamily="34" charset="-128"/>
                <a:ea typeface="Meiryo" panose="020B0604030504040204" pitchFamily="34" charset="-128"/>
              </a:rPr>
              <a:pPr>
                <a:defRPr/>
              </a:pPr>
              <a:t>‹#›</a:t>
            </a:fld>
            <a:endParaRPr lang="de-DE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823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/>
          <p:cNvSpPr>
            <a:spLocks noGrp="1"/>
          </p:cNvSpPr>
          <p:nvPr>
            <p:ph type="body" sz="quarter" idx="14"/>
          </p:nvPr>
        </p:nvSpPr>
        <p:spPr>
          <a:xfrm flipH="1">
            <a:off x="480000" y="5940000"/>
            <a:ext cx="11232000" cy="25853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6"/>
          </p:nvPr>
        </p:nvSpPr>
        <p:spPr>
          <a:xfrm>
            <a:off x="479425" y="539750"/>
            <a:ext cx="11232575" cy="53375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fld id="{F18030FE-3451-4DD9-9F80-2B35BBB984C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653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4"/>
          <p:cNvCxnSpPr/>
          <p:nvPr userDrawn="1"/>
        </p:nvCxnSpPr>
        <p:spPr>
          <a:xfrm>
            <a:off x="1079500" y="1511300"/>
            <a:ext cx="24003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 rtlCol="0">
            <a:noAutofit/>
          </a:bodyPr>
          <a:lstStyle/>
          <a:p>
            <a:pPr lvl="0"/>
            <a:r>
              <a:rPr lang="ja-JP" altLang="en-US" noProof="0"/>
              <a:t>グラフを追加</a:t>
            </a:r>
            <a:endParaRPr lang="en-US" noProof="0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 rtlCol="0">
            <a:noAutofit/>
          </a:bodyPr>
          <a:lstStyle/>
          <a:p>
            <a:pPr lvl="0"/>
            <a:r>
              <a:rPr lang="ja-JP" altLang="en-US" noProof="0"/>
              <a:t>グラフを追加</a:t>
            </a:r>
            <a:endParaRPr lang="en-US" noProof="0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 rtlCol="0">
            <a:noAutofit/>
          </a:bodyPr>
          <a:lstStyle/>
          <a:p>
            <a:pPr lvl="0"/>
            <a:r>
              <a:rPr lang="ja-JP" altLang="en-US" noProof="0"/>
              <a:t>グラフを追加</a:t>
            </a:r>
            <a:endParaRPr lang="en-US" noProof="0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 rtlCol="0">
            <a:noAutofit/>
          </a:bodyPr>
          <a:lstStyle/>
          <a:p>
            <a:pPr lvl="0"/>
            <a:r>
              <a:rPr lang="ja-JP" altLang="en-US" noProof="0"/>
              <a:t>グラフを追加</a:t>
            </a:r>
            <a:endParaRPr lang="en-US" noProof="0" dirty="0"/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62D67BF5-E5A4-40AB-9EDA-2CC4DA374940}" type="slidenum">
              <a:rPr lang="de-DE">
                <a:latin typeface="Meiryo" panose="020B0604030504040204" pitchFamily="34" charset="-128"/>
                <a:ea typeface="Meiryo" panose="020B0604030504040204" pitchFamily="34" charset="-128"/>
              </a:rPr>
              <a:pPr>
                <a:defRPr/>
              </a:pPr>
              <a:t>‹#›</a:t>
            </a:fld>
            <a:endParaRPr lang="de-DE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52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7667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253272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26876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1080000" y="1052736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 userDrawn="1"/>
        </p:nvCxnSpPr>
        <p:spPr>
          <a:xfrm>
            <a:off x="1079500" y="1511300"/>
            <a:ext cx="24003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 rtlCol="0"/>
          <a:lstStyle/>
          <a:p>
            <a:pPr lvl="0"/>
            <a:r>
              <a:rPr lang="ja-JP" altLang="en-US" noProof="0"/>
              <a:t>表を追加</a:t>
            </a:r>
            <a:endParaRPr lang="en-US" noProof="0" dirty="0"/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D87A760D-DA96-4CF3-8E32-56C9C4BFB298}" type="slidenum">
              <a:rPr lang="de-DE">
                <a:latin typeface="Meiryo" panose="020B0604030504040204" pitchFamily="34" charset="-128"/>
                <a:ea typeface="Meiryo" panose="020B0604030504040204" pitchFamily="34" charset="-128"/>
              </a:rPr>
              <a:pPr>
                <a:defRPr/>
              </a:pPr>
              <a:t>‹#›</a:t>
            </a:fld>
            <a:endParaRPr lang="de-DE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48356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 rtlCol="0">
            <a:normAutofit/>
          </a:bodyPr>
          <a:lstStyle>
            <a:lvl1pPr>
              <a:defRPr sz="1000"/>
            </a:lvl1pPr>
          </a:lstStyle>
          <a:p>
            <a:pPr lvl="0"/>
            <a:r>
              <a:rPr lang="ja-JP" altLang="en-US" noProof="0"/>
              <a:t>図を追加</a:t>
            </a:r>
            <a:endParaRPr lang="en-US" noProof="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/>
          <a:lstStyle>
            <a:lvl1pPr>
              <a:defRPr sz="3600" b="1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44167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5"/>
          <p:cNvSpPr/>
          <p:nvPr userDrawn="1"/>
        </p:nvSpPr>
        <p:spPr>
          <a:xfrm>
            <a:off x="468313" y="539750"/>
            <a:ext cx="11253787" cy="5616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 eaLnBrk="1" hangingPunct="1">
              <a:defRPr/>
            </a:pPr>
            <a:endParaRPr lang="en-US" altLang="ja-JP">
              <a:solidFill>
                <a:srgbClr val="FFFFFF"/>
              </a:solidFill>
              <a:ea typeface="Meiryo" panose="020B0604030504040204" pitchFamily="50" charset="-128"/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/>
          <a:lstStyle>
            <a:lvl1pPr>
              <a:defRPr sz="3600" b="1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1" i="0" u="none" strike="noStrike" kern="1200" baseline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9322553F-DED9-4093-96FE-6EE968B009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082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5"/>
          <p:cNvSpPr/>
          <p:nvPr userDrawn="1"/>
        </p:nvSpPr>
        <p:spPr>
          <a:xfrm>
            <a:off x="468313" y="539750"/>
            <a:ext cx="11253787" cy="5616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algn="ctr" eaLnBrk="1" hangingPunct="1">
              <a:defRPr/>
            </a:pPr>
            <a:endParaRPr lang="en-US" altLang="ja-JP">
              <a:solidFill>
                <a:srgbClr val="FFFFFF"/>
              </a:solidFill>
              <a:ea typeface="Meiryo" panose="020B0604030504040204" pitchFamily="50" charset="-128"/>
            </a:endParaRPr>
          </a:p>
        </p:txBody>
      </p:sp>
      <p:cxnSp>
        <p:nvCxnSpPr>
          <p:cNvPr id="4" name="Gerade Verbindung 7"/>
          <p:cNvCxnSpPr/>
          <p:nvPr userDrawn="1"/>
        </p:nvCxnSpPr>
        <p:spPr>
          <a:xfrm>
            <a:off x="1079500" y="1268413"/>
            <a:ext cx="24003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/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ja-JP" altLang="en-US"/>
            </a:lvl1pPr>
          </a:lstStyle>
          <a:p>
            <a:pPr>
              <a:defRPr/>
            </a:pPr>
            <a:r>
              <a:t>ページ </a:t>
            </a:r>
            <a:fld id="{E601F48E-B135-4416-AA90-344745449A5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9256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dirty="0"/>
              <a:t>Textmasterformat</a:t>
            </a:r>
            <a:br>
              <a:rPr lang="en-US" altLang="ja-JP" noProof="0" dirty="0"/>
            </a:br>
            <a:r>
              <a:rPr lang="en-US" altLang="ja-JP" noProof="0" dirty="0" err="1"/>
              <a:t>bearbeiten</a:t>
            </a:r>
            <a:endParaRPr lang="en-US" altLang="ja-JP" noProof="0" dirty="0"/>
          </a:p>
          <a:p>
            <a:pPr lvl="1"/>
            <a:r>
              <a:rPr lang="en-US" altLang="ja-JP" noProof="0" dirty="0" err="1"/>
              <a:t>Zweite</a:t>
            </a:r>
            <a:r>
              <a:rPr lang="en-US" altLang="ja-JP" noProof="0" dirty="0"/>
              <a:t> </a:t>
            </a:r>
            <a:r>
              <a:rPr lang="en-US" altLang="ja-JP" noProof="0" dirty="0" err="1"/>
              <a:t>Ebene</a:t>
            </a:r>
            <a:endParaRPr lang="en-US" altLang="ja-JP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891565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dirty="0"/>
              <a:t>Textmasterformat</a:t>
            </a:r>
            <a:br>
              <a:rPr lang="ja-JP" altLang="en-US" noProof="0" dirty="0"/>
            </a:br>
            <a:r>
              <a:rPr lang="en-US" altLang="ja-JP" noProof="0" dirty="0" err="1"/>
              <a:t>bearbeiten</a:t>
            </a:r>
            <a:endParaRPr lang="en-US" altLang="ja-JP" noProof="0" dirty="0"/>
          </a:p>
          <a:p>
            <a:pPr lvl="1"/>
            <a:r>
              <a:rPr lang="en-US" altLang="ja-JP" noProof="0" dirty="0" err="1"/>
              <a:t>Zweite</a:t>
            </a:r>
            <a:r>
              <a:rPr lang="ja-JP" altLang="en-US" noProof="0" dirty="0"/>
              <a:t> </a:t>
            </a:r>
            <a:r>
              <a:rPr lang="en-US" altLang="ja-JP" noProof="0" dirty="0" err="1"/>
              <a:t>Ebene</a:t>
            </a:r>
            <a:endParaRPr lang="ja-JP" alt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681730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763656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altLang="ja-JP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9147447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altLang="ja-JP" noProof="0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5888010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altLang="ja-JP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31163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7667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253272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1080000" y="1052736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601077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267287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704788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400627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80816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  <a:endParaRPr kumimoji="1" lang="en-US" noProof="0" dirty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042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587061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558651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546467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466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7667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26876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26876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39276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39276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cxnSp>
        <p:nvCxnSpPr>
          <p:cNvPr id="10" name="Gerade Verbindung 4"/>
          <p:cNvCxnSpPr/>
          <p:nvPr userDrawn="1"/>
        </p:nvCxnSpPr>
        <p:spPr>
          <a:xfrm>
            <a:off x="1080000" y="1052736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557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7667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26876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1080000" y="1052736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76672"/>
            <a:ext cx="9000000" cy="443198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26876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26876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1080000" y="1052736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image" Target="../media/image4.gif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2952000" y="6505377"/>
            <a:ext cx="1091776" cy="180000"/>
          </a:xfrm>
          <a:prstGeom prst="rect">
            <a:avLst/>
          </a:prstGeom>
          <a:solidFill>
            <a:srgbClr val="993399"/>
          </a:solidFill>
          <a:ln w="254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Renesas CONFIDENTIAL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7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1550" y="652534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ja-JP" altLang="en-US" dirty="0">
                <a:solidFill>
                  <a:srgbClr val="06418C"/>
                </a:solidFill>
                <a:latin typeface="メイリオ" panose="020B0604030504040204" pitchFamily="50" charset="-128"/>
              </a:rPr>
              <a:t>ページ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2952000" y="6505377"/>
            <a:ext cx="1127776" cy="163983"/>
          </a:xfrm>
          <a:prstGeom prst="rect">
            <a:avLst/>
          </a:prstGeom>
          <a:solidFill>
            <a:srgbClr val="993399"/>
          </a:solidFill>
          <a:ln w="254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b="1" dirty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" name="Textfeld 7"/>
          <p:cNvSpPr txBox="1"/>
          <p:nvPr userDrawn="1"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6418C"/>
                </a:solidFill>
                <a:latin typeface="Arial Narrow" panose="020B0606020202030204" pitchFamily="34" charset="0"/>
              </a:rPr>
              <a:t>© 2017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83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79500" y="492125"/>
            <a:ext cx="8520113" cy="88741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0" y="1800225"/>
            <a:ext cx="9120188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ja-JP"/>
              <a:t>Textmasterformat bearbeiten</a:t>
            </a:r>
          </a:p>
          <a:p>
            <a:pPr lvl="1"/>
            <a:r>
              <a:rPr lang="de-DE" altLang="ja-JP"/>
              <a:t>Zweite Ebene</a:t>
            </a:r>
          </a:p>
          <a:p>
            <a:pPr lvl="2"/>
            <a:r>
              <a:rPr lang="de-DE" altLang="ja-JP"/>
              <a:t>Dritte Ebene</a:t>
            </a:r>
          </a:p>
          <a:p>
            <a:pPr lvl="3"/>
            <a:r>
              <a:rPr lang="de-DE" altLang="ja-JP"/>
              <a:t>Vierte Ebene</a:t>
            </a:r>
          </a:p>
          <a:p>
            <a:pPr lvl="4"/>
            <a:r>
              <a:rPr lang="de-DE" altLang="ja-JP"/>
              <a:t>Fünfte Ebene</a:t>
            </a:r>
            <a:endParaRPr lang="en-US" altLang="ja-JP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605463" y="6527800"/>
            <a:ext cx="984250" cy="1619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1" i="0" u="none" strike="noStrike" kern="1200" baseline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>
              <a:defRPr/>
            </a:pPr>
            <a:r>
              <a:rPr lang="ja-JP" altLang="en-US"/>
              <a:t>ページ </a:t>
            </a:r>
            <a:fld id="{FAE59867-EB22-40C6-81EE-B94B58C5C44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3" name="Textfeld 7"/>
          <p:cNvSpPr txBox="1"/>
          <p:nvPr/>
        </p:nvSpPr>
        <p:spPr>
          <a:xfrm>
            <a:off x="468313" y="6527800"/>
            <a:ext cx="2487861" cy="12311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eiryo" panose="020B0604030504040204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800" b="1" i="0" u="none" strike="noStrike" kern="1200" baseline="0" dirty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© 2016 </a:t>
            </a:r>
            <a:r>
              <a:rPr lang="en-US" altLang="ja-JP" sz="800" b="1" i="0" u="none" strike="noStrike" kern="1200" baseline="0" dirty="0" err="1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Renesas</a:t>
            </a:r>
            <a:r>
              <a:rPr lang="en-US" altLang="ja-JP" sz="800" b="1" i="0" u="none" strike="noStrike" kern="1200" baseline="0" dirty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rPr>
              <a:t> System Design Co., Ltd. All rights reserved. </a:t>
            </a:r>
            <a:endParaRPr lang="en-US" altLang="ja-JP" sz="800" dirty="0">
              <a:solidFill>
                <a:schemeClr val="tx2"/>
              </a:solidFill>
              <a:latin typeface="Arial Narrow" panose="020B060602020203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313" y="6335713"/>
            <a:ext cx="112537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図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88" y="6453188"/>
            <a:ext cx="17700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26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 kern="1200" cap="all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lnSpc>
          <a:spcPct val="120000"/>
        </a:lnSpc>
        <a:spcBef>
          <a:spcPct val="0"/>
        </a:spcBef>
        <a:spcAft>
          <a:spcPts val="800"/>
        </a:spcAft>
        <a:buFont typeface="Arial" panose="020B0604020202020204" pitchFamily="34" charset="0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rtl="0" eaLnBrk="0" fontAlgn="base" hangingPunct="0">
        <a:lnSpc>
          <a:spcPct val="120000"/>
        </a:lnSpc>
        <a:spcBef>
          <a:spcPct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120000"/>
        </a:lnSpc>
        <a:spcBef>
          <a:spcPct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rtl="0" eaLnBrk="0" fontAlgn="base" hangingPunct="0">
        <a:lnSpc>
          <a:spcPct val="120000"/>
        </a:lnSpc>
        <a:spcBef>
          <a:spcPct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rtl="0" eaLnBrk="0" fontAlgn="base" hangingPunct="0">
        <a:lnSpc>
          <a:spcPct val="120000"/>
        </a:lnSpc>
        <a:spcBef>
          <a:spcPct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altLang="ja-JP" noProof="0" dirty="0"/>
              <a:t>Titelmasterformat</a:t>
            </a:r>
            <a:r>
              <a:rPr lang="ja-JP" altLang="en-US" noProof="0" dirty="0"/>
              <a:t> </a:t>
            </a:r>
            <a:r>
              <a:rPr lang="en-US" altLang="ja-JP" noProof="0" dirty="0" err="1"/>
              <a:t>durch</a:t>
            </a:r>
            <a:r>
              <a:rPr lang="ja-JP" altLang="en-US" noProof="0" dirty="0"/>
              <a:t> </a:t>
            </a:r>
            <a:r>
              <a:rPr lang="en-US" altLang="ja-JP" noProof="0" dirty="0" err="1"/>
              <a:t>Klicken</a:t>
            </a:r>
            <a:r>
              <a:rPr lang="ja-JP" altLang="en-US" noProof="0" dirty="0"/>
              <a:t> </a:t>
            </a:r>
            <a:r>
              <a:rPr lang="en-US" altLang="ja-JP" noProof="0" dirty="0" err="1"/>
              <a:t>bearbeiten</a:t>
            </a:r>
            <a:endParaRPr lang="en-US" altLang="ja-JP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altLang="ja-JP" noProof="0" dirty="0" err="1"/>
              <a:t>Textmasterformat</a:t>
            </a:r>
            <a:r>
              <a:rPr lang="en-US" altLang="ja-JP" noProof="0" dirty="0"/>
              <a:t> </a:t>
            </a:r>
            <a:r>
              <a:rPr lang="en-US" altLang="ja-JP" noProof="0" dirty="0" err="1"/>
              <a:t>bearbeiten</a:t>
            </a:r>
            <a:endParaRPr lang="en-US" altLang="ja-JP" noProof="0" dirty="0"/>
          </a:p>
          <a:p>
            <a:pPr lvl="1"/>
            <a:r>
              <a:rPr lang="en-US" altLang="ja-JP" noProof="0" dirty="0" err="1"/>
              <a:t>Zweite</a:t>
            </a:r>
            <a:r>
              <a:rPr lang="en-US" altLang="ja-JP" noProof="0" dirty="0"/>
              <a:t> </a:t>
            </a:r>
            <a:r>
              <a:rPr lang="en-US" altLang="ja-JP" noProof="0" dirty="0" err="1"/>
              <a:t>Ebene</a:t>
            </a:r>
            <a:endParaRPr lang="en-US" altLang="ja-JP" noProof="0" dirty="0"/>
          </a:p>
          <a:p>
            <a:pPr lvl="2"/>
            <a:r>
              <a:rPr lang="en-US" altLang="ja-JP" noProof="0" dirty="0" err="1"/>
              <a:t>Dritte</a:t>
            </a:r>
            <a:r>
              <a:rPr lang="en-US" altLang="ja-JP" noProof="0" dirty="0"/>
              <a:t> </a:t>
            </a:r>
            <a:r>
              <a:rPr lang="en-US" altLang="ja-JP" noProof="0" dirty="0" err="1"/>
              <a:t>Ebene</a:t>
            </a:r>
            <a:endParaRPr lang="en-US" altLang="ja-JP" noProof="0" dirty="0"/>
          </a:p>
          <a:p>
            <a:pPr lvl="3"/>
            <a:r>
              <a:rPr lang="en-US" altLang="ja-JP" noProof="0" dirty="0" err="1"/>
              <a:t>Vierte</a:t>
            </a:r>
            <a:r>
              <a:rPr lang="en-US" altLang="ja-JP" noProof="0" dirty="0"/>
              <a:t> </a:t>
            </a:r>
            <a:r>
              <a:rPr lang="en-US" altLang="ja-JP" noProof="0" dirty="0" err="1"/>
              <a:t>Ebene</a:t>
            </a:r>
            <a:endParaRPr lang="en-US" altLang="ja-JP" noProof="0" dirty="0"/>
          </a:p>
          <a:p>
            <a:pPr lvl="4"/>
            <a:r>
              <a:rPr lang="en-US" altLang="ja-JP" noProof="0" dirty="0" err="1"/>
              <a:t>Fünfte</a:t>
            </a:r>
            <a:r>
              <a:rPr lang="en-US" altLang="ja-JP" noProof="0" dirty="0"/>
              <a:t> </a:t>
            </a:r>
            <a:r>
              <a:rPr lang="en-US" altLang="ja-JP" noProof="0" dirty="0" err="1"/>
              <a:t>Ebene</a:t>
            </a:r>
            <a:endParaRPr lang="en-US" altLang="ja-JP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554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382F95-57B1-48DA-9106-3D2B523E8DB0}"/>
              </a:ext>
            </a:extLst>
          </p:cNvPr>
          <p:cNvSpPr txBox="1"/>
          <p:nvPr/>
        </p:nvSpPr>
        <p:spPr>
          <a:xfrm>
            <a:off x="205252" y="1874740"/>
            <a:ext cx="7546932" cy="57263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Multi-context Debug Adaptor Protocol (DAP)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8CE642-94DE-4311-B265-AEF85B79002C}"/>
              </a:ext>
            </a:extLst>
          </p:cNvPr>
          <p:cNvCxnSpPr>
            <a:cxnSpLocks/>
          </p:cNvCxnSpPr>
          <p:nvPr/>
        </p:nvCxnSpPr>
        <p:spPr>
          <a:xfrm>
            <a:off x="566986" y="3015977"/>
            <a:ext cx="0" cy="5726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A5AF2D-1655-4F7F-B436-5C94D81E6FE9}"/>
              </a:ext>
            </a:extLst>
          </p:cNvPr>
          <p:cNvSpPr txBox="1"/>
          <p:nvPr/>
        </p:nvSpPr>
        <p:spPr>
          <a:xfrm>
            <a:off x="1131188" y="3279333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ARM GDB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3E6B0E-1E23-4680-8C02-A3228D9F3DC7}"/>
              </a:ext>
            </a:extLst>
          </p:cNvPr>
          <p:cNvSpPr txBox="1"/>
          <p:nvPr/>
        </p:nvSpPr>
        <p:spPr>
          <a:xfrm>
            <a:off x="240036" y="3588614"/>
            <a:ext cx="4737088" cy="751116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Renesas GDB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2B378D-EAB4-4DD9-9A51-9152613ABD0B}"/>
              </a:ext>
            </a:extLst>
          </p:cNvPr>
          <p:cNvCxnSpPr>
            <a:cxnSpLocks/>
          </p:cNvCxnSpPr>
          <p:nvPr/>
        </p:nvCxnSpPr>
        <p:spPr>
          <a:xfrm>
            <a:off x="1876811" y="3015977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A1BEA-9408-42EC-BAAF-D73778D4B39A}"/>
              </a:ext>
            </a:extLst>
          </p:cNvPr>
          <p:cNvSpPr/>
          <p:nvPr/>
        </p:nvSpPr>
        <p:spPr>
          <a:xfrm>
            <a:off x="205252" y="188640"/>
            <a:ext cx="7546932" cy="101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BF62CB-190C-4CE5-BDF8-A8962E3843E4}"/>
              </a:ext>
            </a:extLst>
          </p:cNvPr>
          <p:cNvSpPr/>
          <p:nvPr/>
        </p:nvSpPr>
        <p:spPr>
          <a:xfrm>
            <a:off x="240037" y="5445224"/>
            <a:ext cx="7546932" cy="1302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B06C5EF-9708-441B-B6E6-1A5F3B5A68AE}"/>
              </a:ext>
            </a:extLst>
          </p:cNvPr>
          <p:cNvCxnSpPr>
            <a:cxnSpLocks/>
          </p:cNvCxnSpPr>
          <p:nvPr/>
        </p:nvCxnSpPr>
        <p:spPr>
          <a:xfrm>
            <a:off x="3019231" y="3002264"/>
            <a:ext cx="0" cy="5863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DBCFA4-E389-4CD2-942A-F66BEF61770E}"/>
              </a:ext>
            </a:extLst>
          </p:cNvPr>
          <p:cNvSpPr txBox="1"/>
          <p:nvPr/>
        </p:nvSpPr>
        <p:spPr>
          <a:xfrm>
            <a:off x="3583433" y="3265620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IMP-X GDB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850031-7CAC-4924-88B5-1BAB0FD3AE92}"/>
              </a:ext>
            </a:extLst>
          </p:cNvPr>
          <p:cNvCxnSpPr>
            <a:cxnSpLocks/>
          </p:cNvCxnSpPr>
          <p:nvPr/>
        </p:nvCxnSpPr>
        <p:spPr>
          <a:xfrm>
            <a:off x="4329056" y="3002264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F9A48FC-33D5-49D9-89E4-2535798775B5}"/>
              </a:ext>
            </a:extLst>
          </p:cNvPr>
          <p:cNvCxnSpPr>
            <a:cxnSpLocks/>
          </p:cNvCxnSpPr>
          <p:nvPr/>
        </p:nvCxnSpPr>
        <p:spPr>
          <a:xfrm>
            <a:off x="5474965" y="2979331"/>
            <a:ext cx="0" cy="59557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BA194E7-6E61-4A38-A8B9-86A6CEACF3EB}"/>
              </a:ext>
            </a:extLst>
          </p:cNvPr>
          <p:cNvSpPr txBox="1"/>
          <p:nvPr/>
        </p:nvSpPr>
        <p:spPr>
          <a:xfrm>
            <a:off x="6039167" y="3242687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RH850 GDB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F959FF-0B41-42BC-8D69-D1658DF0C15D}"/>
              </a:ext>
            </a:extLst>
          </p:cNvPr>
          <p:cNvSpPr txBox="1"/>
          <p:nvPr/>
        </p:nvSpPr>
        <p:spPr>
          <a:xfrm>
            <a:off x="5148016" y="3594604"/>
            <a:ext cx="2592172" cy="751115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Renesas GDB Server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B81652-38ED-4668-8AFE-936FD1A489D3}"/>
              </a:ext>
            </a:extLst>
          </p:cNvPr>
          <p:cNvCxnSpPr>
            <a:cxnSpLocks/>
          </p:cNvCxnSpPr>
          <p:nvPr/>
        </p:nvCxnSpPr>
        <p:spPr>
          <a:xfrm>
            <a:off x="6784790" y="2979331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4FC495C-D369-42CF-BADC-AB0351FB942D}"/>
              </a:ext>
            </a:extLst>
          </p:cNvPr>
          <p:cNvSpPr txBox="1"/>
          <p:nvPr/>
        </p:nvSpPr>
        <p:spPr>
          <a:xfrm>
            <a:off x="5009940" y="6274744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SOC Target System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80533F-3C45-412B-A323-5E77A9C5377E}"/>
              </a:ext>
            </a:extLst>
          </p:cNvPr>
          <p:cNvSpPr txBox="1"/>
          <p:nvPr/>
        </p:nvSpPr>
        <p:spPr>
          <a:xfrm>
            <a:off x="399040" y="5523011"/>
            <a:ext cx="1981827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Linux GDB Server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32C9FD4-C1F1-41C3-940B-15F6A536F9C6}"/>
              </a:ext>
            </a:extLst>
          </p:cNvPr>
          <p:cNvSpPr txBox="1"/>
          <p:nvPr/>
        </p:nvSpPr>
        <p:spPr>
          <a:xfrm>
            <a:off x="2661646" y="5523838"/>
            <a:ext cx="2245003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SDB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86BD0C-1827-4DA9-AA01-9F2B27B0E285}"/>
              </a:ext>
            </a:extLst>
          </p:cNvPr>
          <p:cNvSpPr txBox="1"/>
          <p:nvPr/>
        </p:nvSpPr>
        <p:spPr>
          <a:xfrm>
            <a:off x="5148016" y="4501888"/>
            <a:ext cx="2284842" cy="342802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E2 emulator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98B4186-EB90-43D7-81F1-2A5F0AC4175B}"/>
              </a:ext>
            </a:extLst>
          </p:cNvPr>
          <p:cNvCxnSpPr>
            <a:cxnSpLocks/>
          </p:cNvCxnSpPr>
          <p:nvPr/>
        </p:nvCxnSpPr>
        <p:spPr>
          <a:xfrm>
            <a:off x="6290437" y="4241553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29D04C6-7AD2-45EF-A4D3-EC9AF115C681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6290437" y="4844690"/>
            <a:ext cx="0" cy="6005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A077B4B-31A3-4B17-B071-F4094EB1843D}"/>
              </a:ext>
            </a:extLst>
          </p:cNvPr>
          <p:cNvCxnSpPr>
            <a:cxnSpLocks/>
          </p:cNvCxnSpPr>
          <p:nvPr/>
        </p:nvCxnSpPr>
        <p:spPr>
          <a:xfrm>
            <a:off x="3694180" y="4293566"/>
            <a:ext cx="0" cy="114566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AF3FC84-AAEB-4669-972E-F49F5B41575C}"/>
              </a:ext>
            </a:extLst>
          </p:cNvPr>
          <p:cNvCxnSpPr>
            <a:cxnSpLocks/>
          </p:cNvCxnSpPr>
          <p:nvPr/>
        </p:nvCxnSpPr>
        <p:spPr>
          <a:xfrm>
            <a:off x="1381611" y="4293566"/>
            <a:ext cx="0" cy="114566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3B0B9CB-9872-46D7-91D8-ACF597837A7B}"/>
              </a:ext>
            </a:extLst>
          </p:cNvPr>
          <p:cNvSpPr txBox="1"/>
          <p:nvPr/>
        </p:nvSpPr>
        <p:spPr>
          <a:xfrm>
            <a:off x="1381611" y="4582065"/>
            <a:ext cx="964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TCP/IP connection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24267D-649C-416D-9A4F-A2616596CC21}"/>
              </a:ext>
            </a:extLst>
          </p:cNvPr>
          <p:cNvSpPr txBox="1"/>
          <p:nvPr/>
        </p:nvSpPr>
        <p:spPr>
          <a:xfrm>
            <a:off x="3651485" y="4582065"/>
            <a:ext cx="964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TCP/IP connection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139659-8705-442E-9045-A9E5DE5E53F6}"/>
              </a:ext>
            </a:extLst>
          </p:cNvPr>
          <p:cNvSpPr txBox="1"/>
          <p:nvPr/>
        </p:nvSpPr>
        <p:spPr>
          <a:xfrm>
            <a:off x="6283744" y="4911296"/>
            <a:ext cx="964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USB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97EBC8-7DE4-4DE2-8365-55A237B01D2C}"/>
              </a:ext>
            </a:extLst>
          </p:cNvPr>
          <p:cNvSpPr txBox="1"/>
          <p:nvPr/>
        </p:nvSpPr>
        <p:spPr>
          <a:xfrm>
            <a:off x="205251" y="2470164"/>
            <a:ext cx="4771873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Renesas Debug Adaptor Protocol (DAP)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92E6E-550B-4F8D-B098-39D7A835F50B}"/>
              </a:ext>
            </a:extLst>
          </p:cNvPr>
          <p:cNvSpPr txBox="1"/>
          <p:nvPr/>
        </p:nvSpPr>
        <p:spPr>
          <a:xfrm>
            <a:off x="5148017" y="2462659"/>
            <a:ext cx="2604166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Renesas Debug Adaptor Protocol (DAP)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19F8B4-E884-4C51-9378-D62FD83CF564}"/>
              </a:ext>
            </a:extLst>
          </p:cNvPr>
          <p:cNvSpPr txBox="1"/>
          <p:nvPr/>
        </p:nvSpPr>
        <p:spPr>
          <a:xfrm>
            <a:off x="8440634" y="1825798"/>
            <a:ext cx="3499583" cy="43945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3</a:t>
            </a:r>
            <a:r>
              <a:rPr lang="en-GB" sz="1400" baseline="30000" dirty="0"/>
              <a:t>rd</a:t>
            </a:r>
            <a:r>
              <a:rPr lang="en-GB" sz="1400" dirty="0"/>
              <a:t> Party Debug Adaptor Protocol (DAP)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0FB77F-9F4F-4B1E-9514-712E1B779EEA}"/>
              </a:ext>
            </a:extLst>
          </p:cNvPr>
          <p:cNvSpPr txBox="1"/>
          <p:nvPr/>
        </p:nvSpPr>
        <p:spPr>
          <a:xfrm>
            <a:off x="8429065" y="2270647"/>
            <a:ext cx="3499583" cy="43945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3</a:t>
            </a:r>
            <a:r>
              <a:rPr lang="en-GB" sz="1400" baseline="30000" dirty="0"/>
              <a:t>rd</a:t>
            </a:r>
            <a:r>
              <a:rPr lang="en-GB" sz="1400" dirty="0"/>
              <a:t> Party Debug Adaptor Protocol (DAP)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09DE98-C500-4AF5-A714-3317485B1DAC}"/>
              </a:ext>
            </a:extLst>
          </p:cNvPr>
          <p:cNvSpPr txBox="1"/>
          <p:nvPr/>
        </p:nvSpPr>
        <p:spPr>
          <a:xfrm>
            <a:off x="8429065" y="2708920"/>
            <a:ext cx="3499583" cy="43945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3</a:t>
            </a:r>
            <a:r>
              <a:rPr lang="en-GB" sz="1400" baseline="30000" dirty="0"/>
              <a:t>rd</a:t>
            </a:r>
            <a:r>
              <a:rPr lang="en-GB" sz="1400" dirty="0"/>
              <a:t> Party Debug Adaptor Protocol (DAP)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513127-6ED4-4502-B40E-08915C93C77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752183" y="2045527"/>
            <a:ext cx="688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7DC0FF-C17D-4A09-A782-DCC5A917DF76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7752184" y="2161059"/>
            <a:ext cx="676881" cy="32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6AA456-FDFD-42BA-A731-92600A063C1E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786969" y="2348880"/>
            <a:ext cx="642096" cy="57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457DA71-B899-4193-8C5A-D45055148302}"/>
              </a:ext>
            </a:extLst>
          </p:cNvPr>
          <p:cNvSpPr txBox="1"/>
          <p:nvPr/>
        </p:nvSpPr>
        <p:spPr>
          <a:xfrm>
            <a:off x="9001426" y="3364631"/>
            <a:ext cx="2592173" cy="12234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We need to support 3</a:t>
            </a:r>
            <a:r>
              <a:rPr lang="en-GB" sz="1050" baseline="30000" dirty="0"/>
              <a:t>rd</a:t>
            </a:r>
            <a:r>
              <a:rPr lang="en-GB" sz="1050" dirty="0"/>
              <a:t> party DAP components for IP used in Renesas parts.</a:t>
            </a:r>
          </a:p>
          <a:p>
            <a:endParaRPr lang="en-GB" sz="1050" dirty="0"/>
          </a:p>
          <a:p>
            <a:r>
              <a:rPr lang="en-GB" sz="1050" dirty="0"/>
              <a:t>The new multi-context DAP should also support loading 0, one or more DAP and using these too.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87106-2C62-4A48-8442-72BBF4DCA8A3}"/>
              </a:ext>
            </a:extLst>
          </p:cNvPr>
          <p:cNvSpPr txBox="1"/>
          <p:nvPr/>
        </p:nvSpPr>
        <p:spPr>
          <a:xfrm>
            <a:off x="5303912" y="1662916"/>
            <a:ext cx="2526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Single unified interface to all processes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74C299-B404-456F-9FF7-90B3227FFCAE}"/>
              </a:ext>
            </a:extLst>
          </p:cNvPr>
          <p:cNvSpPr txBox="1"/>
          <p:nvPr/>
        </p:nvSpPr>
        <p:spPr>
          <a:xfrm>
            <a:off x="2343987" y="454184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Visual Studio Code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1E6647-2AC3-4C41-9005-2599FD3DCC8A}"/>
              </a:ext>
            </a:extLst>
          </p:cNvPr>
          <p:cNvCxnSpPr>
            <a:cxnSpLocks/>
          </p:cNvCxnSpPr>
          <p:nvPr/>
        </p:nvCxnSpPr>
        <p:spPr>
          <a:xfrm>
            <a:off x="3784146" y="1203236"/>
            <a:ext cx="1" cy="70562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310E16-CB99-4433-8301-7C4BD4CF055B}"/>
              </a:ext>
            </a:extLst>
          </p:cNvPr>
          <p:cNvSpPr txBox="1"/>
          <p:nvPr/>
        </p:nvSpPr>
        <p:spPr>
          <a:xfrm>
            <a:off x="8126377" y="393301"/>
            <a:ext cx="3626314" cy="95410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“Full” Renesas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Heterogenous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Multiple Vendors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48001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382F95-57B1-48DA-9106-3D2B523E8DB0}"/>
              </a:ext>
            </a:extLst>
          </p:cNvPr>
          <p:cNvSpPr txBox="1"/>
          <p:nvPr/>
        </p:nvSpPr>
        <p:spPr>
          <a:xfrm>
            <a:off x="205252" y="1874740"/>
            <a:ext cx="7546932" cy="57263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Amalgamator (DAP)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A5AF2D-1655-4F7F-B436-5C94D81E6FE9}"/>
              </a:ext>
            </a:extLst>
          </p:cNvPr>
          <p:cNvSpPr txBox="1"/>
          <p:nvPr/>
        </p:nvSpPr>
        <p:spPr>
          <a:xfrm>
            <a:off x="5009940" y="3264527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2B378D-EAB4-4DD9-9A51-9152613ABD0B}"/>
              </a:ext>
            </a:extLst>
          </p:cNvPr>
          <p:cNvCxnSpPr>
            <a:cxnSpLocks/>
          </p:cNvCxnSpPr>
          <p:nvPr/>
        </p:nvCxnSpPr>
        <p:spPr>
          <a:xfrm>
            <a:off x="5706786" y="2992105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A1BEA-9408-42EC-BAAF-D73778D4B39A}"/>
              </a:ext>
            </a:extLst>
          </p:cNvPr>
          <p:cNvSpPr/>
          <p:nvPr/>
        </p:nvSpPr>
        <p:spPr>
          <a:xfrm>
            <a:off x="205252" y="188640"/>
            <a:ext cx="7546932" cy="101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C7DB3-363F-43E4-AD14-EB124DC15051}"/>
              </a:ext>
            </a:extLst>
          </p:cNvPr>
          <p:cNvSpPr txBox="1"/>
          <p:nvPr/>
        </p:nvSpPr>
        <p:spPr>
          <a:xfrm>
            <a:off x="2343987" y="454184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Visual Studio Code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46BF7-63B1-433D-88D3-4E410A618C2B}"/>
              </a:ext>
            </a:extLst>
          </p:cNvPr>
          <p:cNvCxnSpPr>
            <a:cxnSpLocks/>
          </p:cNvCxnSpPr>
          <p:nvPr/>
        </p:nvCxnSpPr>
        <p:spPr>
          <a:xfrm>
            <a:off x="3784146" y="1203236"/>
            <a:ext cx="1" cy="70562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BF62CB-190C-4CE5-BDF8-A8962E3843E4}"/>
              </a:ext>
            </a:extLst>
          </p:cNvPr>
          <p:cNvSpPr/>
          <p:nvPr/>
        </p:nvSpPr>
        <p:spPr>
          <a:xfrm>
            <a:off x="240037" y="4869160"/>
            <a:ext cx="7546932" cy="18786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FC495C-D369-42CF-BADC-AB0351FB942D}"/>
              </a:ext>
            </a:extLst>
          </p:cNvPr>
          <p:cNvSpPr txBox="1"/>
          <p:nvPr/>
        </p:nvSpPr>
        <p:spPr>
          <a:xfrm>
            <a:off x="4963471" y="6013429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SOC Target System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(Host Windows/Linux)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80533F-3C45-412B-A323-5E77A9C5377E}"/>
              </a:ext>
            </a:extLst>
          </p:cNvPr>
          <p:cNvSpPr txBox="1"/>
          <p:nvPr/>
        </p:nvSpPr>
        <p:spPr>
          <a:xfrm>
            <a:off x="1055440" y="521111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1</a:t>
            </a:r>
          </a:p>
          <a:p>
            <a:pPr algn="ctr"/>
            <a:r>
              <a:rPr lang="en-GB" sz="1400" dirty="0"/>
              <a:t>(empty1.exe)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97EBC8-7DE4-4DE2-8365-55A237B01D2C}"/>
              </a:ext>
            </a:extLst>
          </p:cNvPr>
          <p:cNvSpPr txBox="1"/>
          <p:nvPr/>
        </p:nvSpPr>
        <p:spPr>
          <a:xfrm>
            <a:off x="205252" y="2470164"/>
            <a:ext cx="3514484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92E6E-550B-4F8D-B098-39D7A835F50B}"/>
              </a:ext>
            </a:extLst>
          </p:cNvPr>
          <p:cNvSpPr txBox="1"/>
          <p:nvPr/>
        </p:nvSpPr>
        <p:spPr>
          <a:xfrm>
            <a:off x="3863753" y="2462659"/>
            <a:ext cx="3888430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87106-2C62-4A48-8442-72BBF4DCA8A3}"/>
              </a:ext>
            </a:extLst>
          </p:cNvPr>
          <p:cNvSpPr txBox="1"/>
          <p:nvPr/>
        </p:nvSpPr>
        <p:spPr>
          <a:xfrm>
            <a:off x="5303912" y="1662916"/>
            <a:ext cx="2526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Single unified interface to all processes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F7D055-FEEF-409E-A145-F88D29440DCE}"/>
              </a:ext>
            </a:extLst>
          </p:cNvPr>
          <p:cNvSpPr txBox="1"/>
          <p:nvPr/>
        </p:nvSpPr>
        <p:spPr>
          <a:xfrm>
            <a:off x="1267955" y="3313204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E30305-1309-459E-AE9C-5480D4DEADDC}"/>
              </a:ext>
            </a:extLst>
          </p:cNvPr>
          <p:cNvCxnSpPr>
            <a:cxnSpLocks/>
          </p:cNvCxnSpPr>
          <p:nvPr/>
        </p:nvCxnSpPr>
        <p:spPr>
          <a:xfrm>
            <a:off x="1964801" y="3040782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F45BE95-977A-4450-8F8C-60432A586B88}"/>
              </a:ext>
            </a:extLst>
          </p:cNvPr>
          <p:cNvSpPr txBox="1"/>
          <p:nvPr/>
        </p:nvSpPr>
        <p:spPr>
          <a:xfrm>
            <a:off x="4715871" y="521334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2</a:t>
            </a:r>
          </a:p>
          <a:p>
            <a:pPr algn="ctr"/>
            <a:r>
              <a:rPr lang="en-GB" sz="1400" dirty="0"/>
              <a:t>(empty2.exe)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703CCA-D0FB-4617-80B0-115A475C46DB}"/>
              </a:ext>
            </a:extLst>
          </p:cNvPr>
          <p:cNvCxnSpPr>
            <a:cxnSpLocks/>
          </p:cNvCxnSpPr>
          <p:nvPr/>
        </p:nvCxnSpPr>
        <p:spPr>
          <a:xfrm>
            <a:off x="1962494" y="3622485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C2B8E0-8AC6-4CCB-8937-BE8C12417F9B}"/>
              </a:ext>
            </a:extLst>
          </p:cNvPr>
          <p:cNvCxnSpPr>
            <a:cxnSpLocks/>
          </p:cNvCxnSpPr>
          <p:nvPr/>
        </p:nvCxnSpPr>
        <p:spPr>
          <a:xfrm>
            <a:off x="5706784" y="3573808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872F3E-33EB-4C2F-AA5A-80AF9397F244}"/>
              </a:ext>
            </a:extLst>
          </p:cNvPr>
          <p:cNvSpPr txBox="1"/>
          <p:nvPr/>
        </p:nvSpPr>
        <p:spPr>
          <a:xfrm>
            <a:off x="8126377" y="393301"/>
            <a:ext cx="3472425" cy="95410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“Simplified”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No hardware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Useful to explore problem space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76051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1A5AF2D-1655-4F7F-B436-5C94D81E6FE9}"/>
              </a:ext>
            </a:extLst>
          </p:cNvPr>
          <p:cNvSpPr txBox="1"/>
          <p:nvPr/>
        </p:nvSpPr>
        <p:spPr>
          <a:xfrm>
            <a:off x="5009940" y="3264527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2B378D-EAB4-4DD9-9A51-9152613ABD0B}"/>
              </a:ext>
            </a:extLst>
          </p:cNvPr>
          <p:cNvCxnSpPr>
            <a:cxnSpLocks/>
          </p:cNvCxnSpPr>
          <p:nvPr/>
        </p:nvCxnSpPr>
        <p:spPr>
          <a:xfrm>
            <a:off x="5706786" y="2992105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A1BEA-9408-42EC-BAAF-D73778D4B39A}"/>
              </a:ext>
            </a:extLst>
          </p:cNvPr>
          <p:cNvSpPr/>
          <p:nvPr/>
        </p:nvSpPr>
        <p:spPr>
          <a:xfrm>
            <a:off x="205252" y="188640"/>
            <a:ext cx="7546932" cy="101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C7DB3-363F-43E4-AD14-EB124DC15051}"/>
              </a:ext>
            </a:extLst>
          </p:cNvPr>
          <p:cNvSpPr txBox="1"/>
          <p:nvPr/>
        </p:nvSpPr>
        <p:spPr>
          <a:xfrm>
            <a:off x="2343987" y="454184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Visual Studio Code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46BF7-63B1-433D-88D3-4E410A618C2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962494" y="1240752"/>
            <a:ext cx="0" cy="12294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BF62CB-190C-4CE5-BDF8-A8962E3843E4}"/>
              </a:ext>
            </a:extLst>
          </p:cNvPr>
          <p:cNvSpPr/>
          <p:nvPr/>
        </p:nvSpPr>
        <p:spPr>
          <a:xfrm>
            <a:off x="240037" y="4869160"/>
            <a:ext cx="7546932" cy="18786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FC495C-D369-42CF-BADC-AB0351FB942D}"/>
              </a:ext>
            </a:extLst>
          </p:cNvPr>
          <p:cNvSpPr txBox="1"/>
          <p:nvPr/>
        </p:nvSpPr>
        <p:spPr>
          <a:xfrm>
            <a:off x="4963471" y="6013429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SOC Target System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(Host Windows/Linux)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80533F-3C45-412B-A323-5E77A9C5377E}"/>
              </a:ext>
            </a:extLst>
          </p:cNvPr>
          <p:cNvSpPr txBox="1"/>
          <p:nvPr/>
        </p:nvSpPr>
        <p:spPr>
          <a:xfrm>
            <a:off x="1055440" y="521111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1</a:t>
            </a:r>
          </a:p>
          <a:p>
            <a:pPr algn="ctr"/>
            <a:r>
              <a:rPr lang="en-GB" sz="1400" dirty="0"/>
              <a:t>(empty1.exe)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97EBC8-7DE4-4DE2-8365-55A237B01D2C}"/>
              </a:ext>
            </a:extLst>
          </p:cNvPr>
          <p:cNvSpPr txBox="1"/>
          <p:nvPr/>
        </p:nvSpPr>
        <p:spPr>
          <a:xfrm>
            <a:off x="205252" y="2470164"/>
            <a:ext cx="3514484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92E6E-550B-4F8D-B098-39D7A835F50B}"/>
              </a:ext>
            </a:extLst>
          </p:cNvPr>
          <p:cNvSpPr txBox="1"/>
          <p:nvPr/>
        </p:nvSpPr>
        <p:spPr>
          <a:xfrm>
            <a:off x="3863753" y="2462659"/>
            <a:ext cx="3888430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F7D055-FEEF-409E-A145-F88D29440DCE}"/>
              </a:ext>
            </a:extLst>
          </p:cNvPr>
          <p:cNvSpPr txBox="1"/>
          <p:nvPr/>
        </p:nvSpPr>
        <p:spPr>
          <a:xfrm>
            <a:off x="1267955" y="3313204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E30305-1309-459E-AE9C-5480D4DEADDC}"/>
              </a:ext>
            </a:extLst>
          </p:cNvPr>
          <p:cNvCxnSpPr>
            <a:cxnSpLocks/>
          </p:cNvCxnSpPr>
          <p:nvPr/>
        </p:nvCxnSpPr>
        <p:spPr>
          <a:xfrm>
            <a:off x="1964801" y="3040782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F45BE95-977A-4450-8F8C-60432A586B88}"/>
              </a:ext>
            </a:extLst>
          </p:cNvPr>
          <p:cNvSpPr txBox="1"/>
          <p:nvPr/>
        </p:nvSpPr>
        <p:spPr>
          <a:xfrm>
            <a:off x="4715871" y="521334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2</a:t>
            </a:r>
          </a:p>
          <a:p>
            <a:pPr algn="ctr"/>
            <a:r>
              <a:rPr lang="en-GB" sz="1400" dirty="0"/>
              <a:t>(empty2.exe)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703CCA-D0FB-4617-80B0-115A475C46DB}"/>
              </a:ext>
            </a:extLst>
          </p:cNvPr>
          <p:cNvCxnSpPr>
            <a:cxnSpLocks/>
          </p:cNvCxnSpPr>
          <p:nvPr/>
        </p:nvCxnSpPr>
        <p:spPr>
          <a:xfrm>
            <a:off x="1962494" y="3622485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C2B8E0-8AC6-4CCB-8937-BE8C12417F9B}"/>
              </a:ext>
            </a:extLst>
          </p:cNvPr>
          <p:cNvCxnSpPr>
            <a:cxnSpLocks/>
          </p:cNvCxnSpPr>
          <p:nvPr/>
        </p:nvCxnSpPr>
        <p:spPr>
          <a:xfrm>
            <a:off x="5706784" y="3573808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872F3E-33EB-4C2F-AA5A-80AF9397F244}"/>
              </a:ext>
            </a:extLst>
          </p:cNvPr>
          <p:cNvSpPr txBox="1"/>
          <p:nvPr/>
        </p:nvSpPr>
        <p:spPr>
          <a:xfrm>
            <a:off x="8126377" y="393301"/>
            <a:ext cx="3666388" cy="1692771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Today’s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Multiple independent debugs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Each needs to be launch/stopped</a:t>
            </a:r>
            <a:br>
              <a:rPr lang="en-US" sz="1600" dirty="0"/>
            </a:br>
            <a:r>
              <a:rPr lang="en-US" sz="1600" dirty="0"/>
              <a:t>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VS Code provides “compounds” to</a:t>
            </a:r>
            <a:br>
              <a:rPr lang="en-US" sz="1600" dirty="0"/>
            </a:br>
            <a:r>
              <a:rPr lang="en-US" sz="1600" dirty="0"/>
              <a:t>simplify launching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9B92E-83A1-4F0D-9ADB-201CDAC061BC}"/>
              </a:ext>
            </a:extLst>
          </p:cNvPr>
          <p:cNvSpPr txBox="1"/>
          <p:nvPr/>
        </p:nvSpPr>
        <p:spPr>
          <a:xfrm>
            <a:off x="7897962" y="2265973"/>
            <a:ext cx="440503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dirty="0">
                <a:solidFill>
                  <a:srgbClr val="000000"/>
                </a:solidFill>
                <a:effectLst/>
              </a:rPr>
              <a:t>Single Process config using </a:t>
            </a:r>
            <a:r>
              <a:rPr lang="en-CA" sz="1600" b="0" dirty="0" err="1">
                <a:solidFill>
                  <a:srgbClr val="000000"/>
                </a:solidFill>
                <a:effectLst/>
              </a:rPr>
              <a:t>cdt-gdb-vscode</a:t>
            </a:r>
            <a:endParaRPr lang="en-CA" sz="1600" b="0" dirty="0">
              <a:solidFill>
                <a:srgbClr val="000000"/>
              </a:solidFill>
              <a:effectLst/>
            </a:endParaRP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gdb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"request"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"launch"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proc1"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"program"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}/empty1.exe"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"verbose"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CA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gdb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"request"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"launch"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proc2"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"program"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}/empty2.exe"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"verbose"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CA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"compounds"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"proc1 + proc2"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 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"proc1", "proc2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CA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F5F6C4-F011-4A23-BD7C-B580EC5FE04E}"/>
              </a:ext>
            </a:extLst>
          </p:cNvPr>
          <p:cNvCxnSpPr>
            <a:cxnSpLocks/>
          </p:cNvCxnSpPr>
          <p:nvPr/>
        </p:nvCxnSpPr>
        <p:spPr>
          <a:xfrm>
            <a:off x="5692335" y="1203236"/>
            <a:ext cx="0" cy="12594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9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1A5AF2D-1655-4F7F-B436-5C94D81E6FE9}"/>
              </a:ext>
            </a:extLst>
          </p:cNvPr>
          <p:cNvSpPr txBox="1"/>
          <p:nvPr/>
        </p:nvSpPr>
        <p:spPr>
          <a:xfrm>
            <a:off x="5009940" y="3264527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2B378D-EAB4-4DD9-9A51-9152613ABD0B}"/>
              </a:ext>
            </a:extLst>
          </p:cNvPr>
          <p:cNvCxnSpPr>
            <a:cxnSpLocks/>
          </p:cNvCxnSpPr>
          <p:nvPr/>
        </p:nvCxnSpPr>
        <p:spPr>
          <a:xfrm>
            <a:off x="5706786" y="2992105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A1BEA-9408-42EC-BAAF-D73778D4B39A}"/>
              </a:ext>
            </a:extLst>
          </p:cNvPr>
          <p:cNvSpPr/>
          <p:nvPr/>
        </p:nvSpPr>
        <p:spPr>
          <a:xfrm>
            <a:off x="205252" y="188640"/>
            <a:ext cx="7546932" cy="101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C7DB3-363F-43E4-AD14-EB124DC15051}"/>
              </a:ext>
            </a:extLst>
          </p:cNvPr>
          <p:cNvSpPr txBox="1"/>
          <p:nvPr/>
        </p:nvSpPr>
        <p:spPr>
          <a:xfrm>
            <a:off x="2343987" y="454184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Visual Studio Code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46BF7-63B1-433D-88D3-4E410A618C2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962494" y="1240752"/>
            <a:ext cx="0" cy="12294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BF62CB-190C-4CE5-BDF8-A8962E3843E4}"/>
              </a:ext>
            </a:extLst>
          </p:cNvPr>
          <p:cNvSpPr/>
          <p:nvPr/>
        </p:nvSpPr>
        <p:spPr>
          <a:xfrm>
            <a:off x="240037" y="4869160"/>
            <a:ext cx="7546932" cy="18786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FC495C-D369-42CF-BADC-AB0351FB942D}"/>
              </a:ext>
            </a:extLst>
          </p:cNvPr>
          <p:cNvSpPr txBox="1"/>
          <p:nvPr/>
        </p:nvSpPr>
        <p:spPr>
          <a:xfrm>
            <a:off x="4963471" y="6013429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SOC Target System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(Host Windows/Linux)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80533F-3C45-412B-A323-5E77A9C5377E}"/>
              </a:ext>
            </a:extLst>
          </p:cNvPr>
          <p:cNvSpPr txBox="1"/>
          <p:nvPr/>
        </p:nvSpPr>
        <p:spPr>
          <a:xfrm>
            <a:off x="1055440" y="521111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1</a:t>
            </a:r>
          </a:p>
          <a:p>
            <a:pPr algn="ctr"/>
            <a:r>
              <a:rPr lang="en-GB" sz="1400" dirty="0"/>
              <a:t>(empty1.exe)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97EBC8-7DE4-4DE2-8365-55A237B01D2C}"/>
              </a:ext>
            </a:extLst>
          </p:cNvPr>
          <p:cNvSpPr txBox="1"/>
          <p:nvPr/>
        </p:nvSpPr>
        <p:spPr>
          <a:xfrm>
            <a:off x="205252" y="2470164"/>
            <a:ext cx="3514484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92E6E-550B-4F8D-B098-39D7A835F50B}"/>
              </a:ext>
            </a:extLst>
          </p:cNvPr>
          <p:cNvSpPr txBox="1"/>
          <p:nvPr/>
        </p:nvSpPr>
        <p:spPr>
          <a:xfrm>
            <a:off x="3863753" y="2462659"/>
            <a:ext cx="3888430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F7D055-FEEF-409E-A145-F88D29440DCE}"/>
              </a:ext>
            </a:extLst>
          </p:cNvPr>
          <p:cNvSpPr txBox="1"/>
          <p:nvPr/>
        </p:nvSpPr>
        <p:spPr>
          <a:xfrm>
            <a:off x="1267955" y="3313204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E30305-1309-459E-AE9C-5480D4DEADDC}"/>
              </a:ext>
            </a:extLst>
          </p:cNvPr>
          <p:cNvCxnSpPr>
            <a:cxnSpLocks/>
          </p:cNvCxnSpPr>
          <p:nvPr/>
        </p:nvCxnSpPr>
        <p:spPr>
          <a:xfrm>
            <a:off x="1964801" y="3040782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F45BE95-977A-4450-8F8C-60432A586B88}"/>
              </a:ext>
            </a:extLst>
          </p:cNvPr>
          <p:cNvSpPr txBox="1"/>
          <p:nvPr/>
        </p:nvSpPr>
        <p:spPr>
          <a:xfrm>
            <a:off x="4715871" y="521334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2</a:t>
            </a:r>
          </a:p>
          <a:p>
            <a:pPr algn="ctr"/>
            <a:r>
              <a:rPr lang="en-GB" sz="1400" dirty="0"/>
              <a:t>(empty2.exe)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703CCA-D0FB-4617-80B0-115A475C46DB}"/>
              </a:ext>
            </a:extLst>
          </p:cNvPr>
          <p:cNvCxnSpPr>
            <a:cxnSpLocks/>
          </p:cNvCxnSpPr>
          <p:nvPr/>
        </p:nvCxnSpPr>
        <p:spPr>
          <a:xfrm>
            <a:off x="1962494" y="3622485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C2B8E0-8AC6-4CCB-8937-BE8C12417F9B}"/>
              </a:ext>
            </a:extLst>
          </p:cNvPr>
          <p:cNvCxnSpPr>
            <a:cxnSpLocks/>
          </p:cNvCxnSpPr>
          <p:nvPr/>
        </p:nvCxnSpPr>
        <p:spPr>
          <a:xfrm>
            <a:off x="5706784" y="3573808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872F3E-33EB-4C2F-AA5A-80AF9397F244}"/>
              </a:ext>
            </a:extLst>
          </p:cNvPr>
          <p:cNvSpPr txBox="1"/>
          <p:nvPr/>
        </p:nvSpPr>
        <p:spPr>
          <a:xfrm>
            <a:off x="8126377" y="393301"/>
            <a:ext cx="3666388" cy="1692771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Today’s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Multiple independent debugs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Each needs to be launch/stopped</a:t>
            </a:r>
            <a:br>
              <a:rPr lang="en-US" sz="1600" dirty="0"/>
            </a:br>
            <a:r>
              <a:rPr lang="en-US" sz="1600" dirty="0"/>
              <a:t>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VS Code provides “compounds” to</a:t>
            </a:r>
            <a:br>
              <a:rPr lang="en-US" sz="1600" dirty="0"/>
            </a:br>
            <a:r>
              <a:rPr lang="en-US" sz="1600" dirty="0"/>
              <a:t>simplify launching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F5F6C4-F011-4A23-BD7C-B580EC5FE04E}"/>
              </a:ext>
            </a:extLst>
          </p:cNvPr>
          <p:cNvCxnSpPr>
            <a:cxnSpLocks/>
          </p:cNvCxnSpPr>
          <p:nvPr/>
        </p:nvCxnSpPr>
        <p:spPr>
          <a:xfrm>
            <a:off x="5692335" y="1203236"/>
            <a:ext cx="0" cy="12594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253838-B780-40B0-96A9-3D4DAD77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192" y="2038327"/>
            <a:ext cx="8318114" cy="49877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E4C140-CD5F-4694-A96D-6E2A0B7C3B2C}"/>
              </a:ext>
            </a:extLst>
          </p:cNvPr>
          <p:cNvSpPr/>
          <p:nvPr/>
        </p:nvSpPr>
        <p:spPr>
          <a:xfrm>
            <a:off x="7896200" y="1890022"/>
            <a:ext cx="1152127" cy="6748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32631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382F95-57B1-48DA-9106-3D2B523E8DB0}"/>
              </a:ext>
            </a:extLst>
          </p:cNvPr>
          <p:cNvSpPr txBox="1"/>
          <p:nvPr/>
        </p:nvSpPr>
        <p:spPr>
          <a:xfrm>
            <a:off x="205252" y="1874740"/>
            <a:ext cx="7546932" cy="57263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Amalgamator (DAP)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A5AF2D-1655-4F7F-B436-5C94D81E6FE9}"/>
              </a:ext>
            </a:extLst>
          </p:cNvPr>
          <p:cNvSpPr txBox="1"/>
          <p:nvPr/>
        </p:nvSpPr>
        <p:spPr>
          <a:xfrm>
            <a:off x="5009940" y="3264527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2B378D-EAB4-4DD9-9A51-9152613ABD0B}"/>
              </a:ext>
            </a:extLst>
          </p:cNvPr>
          <p:cNvCxnSpPr>
            <a:cxnSpLocks/>
          </p:cNvCxnSpPr>
          <p:nvPr/>
        </p:nvCxnSpPr>
        <p:spPr>
          <a:xfrm>
            <a:off x="5706786" y="2992105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A1BEA-9408-42EC-BAAF-D73778D4B39A}"/>
              </a:ext>
            </a:extLst>
          </p:cNvPr>
          <p:cNvSpPr/>
          <p:nvPr/>
        </p:nvSpPr>
        <p:spPr>
          <a:xfrm>
            <a:off x="205252" y="188640"/>
            <a:ext cx="7546932" cy="101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C7DB3-363F-43E4-AD14-EB124DC15051}"/>
              </a:ext>
            </a:extLst>
          </p:cNvPr>
          <p:cNvSpPr txBox="1"/>
          <p:nvPr/>
        </p:nvSpPr>
        <p:spPr>
          <a:xfrm>
            <a:off x="2343987" y="454184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Visual Studio Code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46BF7-63B1-433D-88D3-4E410A618C2B}"/>
              </a:ext>
            </a:extLst>
          </p:cNvPr>
          <p:cNvCxnSpPr>
            <a:cxnSpLocks/>
          </p:cNvCxnSpPr>
          <p:nvPr/>
        </p:nvCxnSpPr>
        <p:spPr>
          <a:xfrm>
            <a:off x="3784146" y="1203236"/>
            <a:ext cx="1" cy="70562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BF62CB-190C-4CE5-BDF8-A8962E3843E4}"/>
              </a:ext>
            </a:extLst>
          </p:cNvPr>
          <p:cNvSpPr/>
          <p:nvPr/>
        </p:nvSpPr>
        <p:spPr>
          <a:xfrm>
            <a:off x="240037" y="4869160"/>
            <a:ext cx="7546932" cy="18786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FC495C-D369-42CF-BADC-AB0351FB942D}"/>
              </a:ext>
            </a:extLst>
          </p:cNvPr>
          <p:cNvSpPr txBox="1"/>
          <p:nvPr/>
        </p:nvSpPr>
        <p:spPr>
          <a:xfrm>
            <a:off x="4963471" y="6013429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SOC Target System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(Host Windows/Linux)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80533F-3C45-412B-A323-5E77A9C5377E}"/>
              </a:ext>
            </a:extLst>
          </p:cNvPr>
          <p:cNvSpPr txBox="1"/>
          <p:nvPr/>
        </p:nvSpPr>
        <p:spPr>
          <a:xfrm>
            <a:off x="1055440" y="521111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1</a:t>
            </a:r>
          </a:p>
          <a:p>
            <a:pPr algn="ctr"/>
            <a:r>
              <a:rPr lang="en-GB" sz="1400" dirty="0"/>
              <a:t>(empty1.exe)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97EBC8-7DE4-4DE2-8365-55A237B01D2C}"/>
              </a:ext>
            </a:extLst>
          </p:cNvPr>
          <p:cNvSpPr txBox="1"/>
          <p:nvPr/>
        </p:nvSpPr>
        <p:spPr>
          <a:xfrm>
            <a:off x="205252" y="2470164"/>
            <a:ext cx="3514484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92E6E-550B-4F8D-B098-39D7A835F50B}"/>
              </a:ext>
            </a:extLst>
          </p:cNvPr>
          <p:cNvSpPr txBox="1"/>
          <p:nvPr/>
        </p:nvSpPr>
        <p:spPr>
          <a:xfrm>
            <a:off x="3863753" y="2462659"/>
            <a:ext cx="3888430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87106-2C62-4A48-8442-72BBF4DCA8A3}"/>
              </a:ext>
            </a:extLst>
          </p:cNvPr>
          <p:cNvSpPr txBox="1"/>
          <p:nvPr/>
        </p:nvSpPr>
        <p:spPr>
          <a:xfrm>
            <a:off x="5303912" y="1662916"/>
            <a:ext cx="2526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Single unified interface to all processes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F7D055-FEEF-409E-A145-F88D29440DCE}"/>
              </a:ext>
            </a:extLst>
          </p:cNvPr>
          <p:cNvSpPr txBox="1"/>
          <p:nvPr/>
        </p:nvSpPr>
        <p:spPr>
          <a:xfrm>
            <a:off x="1267955" y="3313204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E30305-1309-459E-AE9C-5480D4DEADDC}"/>
              </a:ext>
            </a:extLst>
          </p:cNvPr>
          <p:cNvCxnSpPr>
            <a:cxnSpLocks/>
          </p:cNvCxnSpPr>
          <p:nvPr/>
        </p:nvCxnSpPr>
        <p:spPr>
          <a:xfrm>
            <a:off x="1964801" y="3040782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F45BE95-977A-4450-8F8C-60432A586B88}"/>
              </a:ext>
            </a:extLst>
          </p:cNvPr>
          <p:cNvSpPr txBox="1"/>
          <p:nvPr/>
        </p:nvSpPr>
        <p:spPr>
          <a:xfrm>
            <a:off x="4715871" y="521334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2</a:t>
            </a:r>
          </a:p>
          <a:p>
            <a:pPr algn="ctr"/>
            <a:r>
              <a:rPr lang="en-GB" sz="1400" dirty="0"/>
              <a:t>(empty2.exe)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703CCA-D0FB-4617-80B0-115A475C46DB}"/>
              </a:ext>
            </a:extLst>
          </p:cNvPr>
          <p:cNvCxnSpPr>
            <a:cxnSpLocks/>
          </p:cNvCxnSpPr>
          <p:nvPr/>
        </p:nvCxnSpPr>
        <p:spPr>
          <a:xfrm>
            <a:off x="1962494" y="3622485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C2B8E0-8AC6-4CCB-8937-BE8C12417F9B}"/>
              </a:ext>
            </a:extLst>
          </p:cNvPr>
          <p:cNvCxnSpPr>
            <a:cxnSpLocks/>
          </p:cNvCxnSpPr>
          <p:nvPr/>
        </p:nvCxnSpPr>
        <p:spPr>
          <a:xfrm>
            <a:off x="5706784" y="3573808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872F3E-33EB-4C2F-AA5A-80AF9397F244}"/>
              </a:ext>
            </a:extLst>
          </p:cNvPr>
          <p:cNvSpPr txBox="1"/>
          <p:nvPr/>
        </p:nvSpPr>
        <p:spPr>
          <a:xfrm>
            <a:off x="8126377" y="393301"/>
            <a:ext cx="3472425" cy="95410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“Simplified”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No hardware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Useful to explore problem space</a:t>
            </a:r>
            <a:endParaRPr lang="en-CA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9B92E-83A1-4F0D-9ADB-201CDAC061BC}"/>
              </a:ext>
            </a:extLst>
          </p:cNvPr>
          <p:cNvSpPr txBox="1"/>
          <p:nvPr/>
        </p:nvSpPr>
        <p:spPr>
          <a:xfrm>
            <a:off x="7786970" y="1555154"/>
            <a:ext cx="440503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dirty="0">
                <a:solidFill>
                  <a:srgbClr val="000000"/>
                </a:solidFill>
                <a:effectLst/>
              </a:rPr>
              <a:t>CDT Amalgamator config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"amalgamator"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"request"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"launch"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"Amalgamator Example"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 "children"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"proc1"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debugAdapterRuntime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debugAdapterExecutable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"cdt-gdb-adapter.js"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"arguments"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       "program"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}/empty1.exe"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"proc2"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debugAdapterRuntime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debugAdapterExecutable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"cdt-gdb-adapter.js"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"arguments"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       "program"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}/empty2.exe"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]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33700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382F95-57B1-48DA-9106-3D2B523E8DB0}"/>
              </a:ext>
            </a:extLst>
          </p:cNvPr>
          <p:cNvSpPr txBox="1"/>
          <p:nvPr/>
        </p:nvSpPr>
        <p:spPr>
          <a:xfrm>
            <a:off x="205252" y="1874740"/>
            <a:ext cx="7546932" cy="57263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Amalgamator (DAP)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A5AF2D-1655-4F7F-B436-5C94D81E6FE9}"/>
              </a:ext>
            </a:extLst>
          </p:cNvPr>
          <p:cNvSpPr txBox="1"/>
          <p:nvPr/>
        </p:nvSpPr>
        <p:spPr>
          <a:xfrm>
            <a:off x="5009940" y="3264527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2B378D-EAB4-4DD9-9A51-9152613ABD0B}"/>
              </a:ext>
            </a:extLst>
          </p:cNvPr>
          <p:cNvCxnSpPr>
            <a:cxnSpLocks/>
          </p:cNvCxnSpPr>
          <p:nvPr/>
        </p:nvCxnSpPr>
        <p:spPr>
          <a:xfrm>
            <a:off x="5706786" y="2992105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A1BEA-9408-42EC-BAAF-D73778D4B39A}"/>
              </a:ext>
            </a:extLst>
          </p:cNvPr>
          <p:cNvSpPr/>
          <p:nvPr/>
        </p:nvSpPr>
        <p:spPr>
          <a:xfrm>
            <a:off x="205252" y="188640"/>
            <a:ext cx="7546932" cy="101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C7DB3-363F-43E4-AD14-EB124DC15051}"/>
              </a:ext>
            </a:extLst>
          </p:cNvPr>
          <p:cNvSpPr txBox="1"/>
          <p:nvPr/>
        </p:nvSpPr>
        <p:spPr>
          <a:xfrm>
            <a:off x="2343987" y="454184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Visual Studio Code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46BF7-63B1-433D-88D3-4E410A618C2B}"/>
              </a:ext>
            </a:extLst>
          </p:cNvPr>
          <p:cNvCxnSpPr>
            <a:cxnSpLocks/>
          </p:cNvCxnSpPr>
          <p:nvPr/>
        </p:nvCxnSpPr>
        <p:spPr>
          <a:xfrm>
            <a:off x="3784146" y="1203236"/>
            <a:ext cx="1" cy="70562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BF62CB-190C-4CE5-BDF8-A8962E3843E4}"/>
              </a:ext>
            </a:extLst>
          </p:cNvPr>
          <p:cNvSpPr/>
          <p:nvPr/>
        </p:nvSpPr>
        <p:spPr>
          <a:xfrm>
            <a:off x="240037" y="4869160"/>
            <a:ext cx="7546932" cy="18786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FC495C-D369-42CF-BADC-AB0351FB942D}"/>
              </a:ext>
            </a:extLst>
          </p:cNvPr>
          <p:cNvSpPr txBox="1"/>
          <p:nvPr/>
        </p:nvSpPr>
        <p:spPr>
          <a:xfrm>
            <a:off x="4963471" y="6013429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SOC Target System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(Host Windows/Linux)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80533F-3C45-412B-A323-5E77A9C5377E}"/>
              </a:ext>
            </a:extLst>
          </p:cNvPr>
          <p:cNvSpPr txBox="1"/>
          <p:nvPr/>
        </p:nvSpPr>
        <p:spPr>
          <a:xfrm>
            <a:off x="1055440" y="521111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1</a:t>
            </a:r>
          </a:p>
          <a:p>
            <a:pPr algn="ctr"/>
            <a:r>
              <a:rPr lang="en-GB" sz="1400" dirty="0"/>
              <a:t>(empty1.exe)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97EBC8-7DE4-4DE2-8365-55A237B01D2C}"/>
              </a:ext>
            </a:extLst>
          </p:cNvPr>
          <p:cNvSpPr txBox="1"/>
          <p:nvPr/>
        </p:nvSpPr>
        <p:spPr>
          <a:xfrm>
            <a:off x="205252" y="2470164"/>
            <a:ext cx="3514484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92E6E-550B-4F8D-B098-39D7A835F50B}"/>
              </a:ext>
            </a:extLst>
          </p:cNvPr>
          <p:cNvSpPr txBox="1"/>
          <p:nvPr/>
        </p:nvSpPr>
        <p:spPr>
          <a:xfrm>
            <a:off x="3863753" y="2462659"/>
            <a:ext cx="3888430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87106-2C62-4A48-8442-72BBF4DCA8A3}"/>
              </a:ext>
            </a:extLst>
          </p:cNvPr>
          <p:cNvSpPr txBox="1"/>
          <p:nvPr/>
        </p:nvSpPr>
        <p:spPr>
          <a:xfrm>
            <a:off x="5303912" y="1662916"/>
            <a:ext cx="2526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Single unified interface to all processes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F7D055-FEEF-409E-A145-F88D29440DCE}"/>
              </a:ext>
            </a:extLst>
          </p:cNvPr>
          <p:cNvSpPr txBox="1"/>
          <p:nvPr/>
        </p:nvSpPr>
        <p:spPr>
          <a:xfrm>
            <a:off x="1267955" y="3313204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E30305-1309-459E-AE9C-5480D4DEADDC}"/>
              </a:ext>
            </a:extLst>
          </p:cNvPr>
          <p:cNvCxnSpPr>
            <a:cxnSpLocks/>
          </p:cNvCxnSpPr>
          <p:nvPr/>
        </p:nvCxnSpPr>
        <p:spPr>
          <a:xfrm>
            <a:off x="1964801" y="3040782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F45BE95-977A-4450-8F8C-60432A586B88}"/>
              </a:ext>
            </a:extLst>
          </p:cNvPr>
          <p:cNvSpPr txBox="1"/>
          <p:nvPr/>
        </p:nvSpPr>
        <p:spPr>
          <a:xfrm>
            <a:off x="4715871" y="521334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2</a:t>
            </a:r>
          </a:p>
          <a:p>
            <a:pPr algn="ctr"/>
            <a:r>
              <a:rPr lang="en-GB" sz="1400" dirty="0"/>
              <a:t>(empty2.exe)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703CCA-D0FB-4617-80B0-115A475C46DB}"/>
              </a:ext>
            </a:extLst>
          </p:cNvPr>
          <p:cNvCxnSpPr>
            <a:cxnSpLocks/>
          </p:cNvCxnSpPr>
          <p:nvPr/>
        </p:nvCxnSpPr>
        <p:spPr>
          <a:xfrm>
            <a:off x="1962494" y="3622485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C2B8E0-8AC6-4CCB-8937-BE8C12417F9B}"/>
              </a:ext>
            </a:extLst>
          </p:cNvPr>
          <p:cNvCxnSpPr>
            <a:cxnSpLocks/>
          </p:cNvCxnSpPr>
          <p:nvPr/>
        </p:nvCxnSpPr>
        <p:spPr>
          <a:xfrm>
            <a:off x="5706784" y="3573808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872F3E-33EB-4C2F-AA5A-80AF9397F244}"/>
              </a:ext>
            </a:extLst>
          </p:cNvPr>
          <p:cNvSpPr txBox="1"/>
          <p:nvPr/>
        </p:nvSpPr>
        <p:spPr>
          <a:xfrm>
            <a:off x="8126377" y="393301"/>
            <a:ext cx="3472425" cy="95410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“Simplified”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No hardware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Useful to explore problem space</a:t>
            </a:r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95F5B-68D8-4237-B27C-E54A6D07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310" y="110148"/>
            <a:ext cx="8129653" cy="4874716"/>
          </a:xfrm>
          <a:prstGeom prst="rect">
            <a:avLst/>
          </a:prstGeom>
          <a:solidFill>
            <a:schemeClr val="accent1"/>
          </a:solidFill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5F38C-BDB2-4239-8292-71371222FE07}"/>
              </a:ext>
            </a:extLst>
          </p:cNvPr>
          <p:cNvCxnSpPr>
            <a:cxnSpLocks/>
          </p:cNvCxnSpPr>
          <p:nvPr/>
        </p:nvCxnSpPr>
        <p:spPr>
          <a:xfrm flipV="1">
            <a:off x="2822008" y="3694052"/>
            <a:ext cx="1311968" cy="1489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26E37C-0038-4ACD-B51C-3641C787344C}"/>
              </a:ext>
            </a:extLst>
          </p:cNvPr>
          <p:cNvCxnSpPr>
            <a:cxnSpLocks/>
          </p:cNvCxnSpPr>
          <p:nvPr/>
        </p:nvCxnSpPr>
        <p:spPr>
          <a:xfrm flipV="1">
            <a:off x="2205653" y="1559933"/>
            <a:ext cx="4106371" cy="3635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3A0CCE-F78B-47BD-8FB0-E92105C256CA}"/>
              </a:ext>
            </a:extLst>
          </p:cNvPr>
          <p:cNvCxnSpPr>
            <a:cxnSpLocks/>
          </p:cNvCxnSpPr>
          <p:nvPr/>
        </p:nvCxnSpPr>
        <p:spPr>
          <a:xfrm flipH="1" flipV="1">
            <a:off x="4589405" y="4056237"/>
            <a:ext cx="196457" cy="1154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47CB0-CA86-42B6-9F82-CFD8FE3680D2}"/>
              </a:ext>
            </a:extLst>
          </p:cNvPr>
          <p:cNvCxnSpPr>
            <a:cxnSpLocks/>
          </p:cNvCxnSpPr>
          <p:nvPr/>
        </p:nvCxnSpPr>
        <p:spPr>
          <a:xfrm flipV="1">
            <a:off x="6232606" y="1347408"/>
            <a:ext cx="2956688" cy="3870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9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382F95-57B1-48DA-9106-3D2B523E8DB0}"/>
              </a:ext>
            </a:extLst>
          </p:cNvPr>
          <p:cNvSpPr txBox="1"/>
          <p:nvPr/>
        </p:nvSpPr>
        <p:spPr>
          <a:xfrm>
            <a:off x="205252" y="1874740"/>
            <a:ext cx="7546932" cy="57263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Renesas Amalgamator (DAP)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8CE642-94DE-4311-B265-AEF85B79002C}"/>
              </a:ext>
            </a:extLst>
          </p:cNvPr>
          <p:cNvCxnSpPr>
            <a:cxnSpLocks/>
          </p:cNvCxnSpPr>
          <p:nvPr/>
        </p:nvCxnSpPr>
        <p:spPr>
          <a:xfrm>
            <a:off x="566986" y="3015977"/>
            <a:ext cx="0" cy="5726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A5AF2D-1655-4F7F-B436-5C94D81E6FE9}"/>
              </a:ext>
            </a:extLst>
          </p:cNvPr>
          <p:cNvSpPr txBox="1"/>
          <p:nvPr/>
        </p:nvSpPr>
        <p:spPr>
          <a:xfrm>
            <a:off x="1131188" y="3279333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ARM GDB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3E6B0E-1E23-4680-8C02-A3228D9F3DC7}"/>
              </a:ext>
            </a:extLst>
          </p:cNvPr>
          <p:cNvSpPr txBox="1"/>
          <p:nvPr/>
        </p:nvSpPr>
        <p:spPr>
          <a:xfrm>
            <a:off x="240036" y="3588614"/>
            <a:ext cx="4737088" cy="751116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Renesas GDB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2B378D-EAB4-4DD9-9A51-9152613ABD0B}"/>
              </a:ext>
            </a:extLst>
          </p:cNvPr>
          <p:cNvCxnSpPr>
            <a:cxnSpLocks/>
          </p:cNvCxnSpPr>
          <p:nvPr/>
        </p:nvCxnSpPr>
        <p:spPr>
          <a:xfrm>
            <a:off x="1876811" y="3015977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A1BEA-9408-42EC-BAAF-D73778D4B39A}"/>
              </a:ext>
            </a:extLst>
          </p:cNvPr>
          <p:cNvSpPr/>
          <p:nvPr/>
        </p:nvSpPr>
        <p:spPr>
          <a:xfrm>
            <a:off x="205252" y="188640"/>
            <a:ext cx="7546932" cy="101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BF62CB-190C-4CE5-BDF8-A8962E3843E4}"/>
              </a:ext>
            </a:extLst>
          </p:cNvPr>
          <p:cNvSpPr/>
          <p:nvPr/>
        </p:nvSpPr>
        <p:spPr>
          <a:xfrm>
            <a:off x="240037" y="5445224"/>
            <a:ext cx="7546932" cy="1302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B06C5EF-9708-441B-B6E6-1A5F3B5A68AE}"/>
              </a:ext>
            </a:extLst>
          </p:cNvPr>
          <p:cNvCxnSpPr>
            <a:cxnSpLocks/>
          </p:cNvCxnSpPr>
          <p:nvPr/>
        </p:nvCxnSpPr>
        <p:spPr>
          <a:xfrm>
            <a:off x="3019231" y="3002264"/>
            <a:ext cx="0" cy="5863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DBCFA4-E389-4CD2-942A-F66BEF61770E}"/>
              </a:ext>
            </a:extLst>
          </p:cNvPr>
          <p:cNvSpPr txBox="1"/>
          <p:nvPr/>
        </p:nvSpPr>
        <p:spPr>
          <a:xfrm>
            <a:off x="3583433" y="3265620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IMP-X GDB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850031-7CAC-4924-88B5-1BAB0FD3AE92}"/>
              </a:ext>
            </a:extLst>
          </p:cNvPr>
          <p:cNvCxnSpPr>
            <a:cxnSpLocks/>
          </p:cNvCxnSpPr>
          <p:nvPr/>
        </p:nvCxnSpPr>
        <p:spPr>
          <a:xfrm>
            <a:off x="4329056" y="3002264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F9A48FC-33D5-49D9-89E4-2535798775B5}"/>
              </a:ext>
            </a:extLst>
          </p:cNvPr>
          <p:cNvCxnSpPr>
            <a:cxnSpLocks/>
          </p:cNvCxnSpPr>
          <p:nvPr/>
        </p:nvCxnSpPr>
        <p:spPr>
          <a:xfrm>
            <a:off x="5474965" y="2979331"/>
            <a:ext cx="0" cy="59557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BA194E7-6E61-4A38-A8B9-86A6CEACF3EB}"/>
              </a:ext>
            </a:extLst>
          </p:cNvPr>
          <p:cNvSpPr txBox="1"/>
          <p:nvPr/>
        </p:nvSpPr>
        <p:spPr>
          <a:xfrm>
            <a:off x="6039167" y="3242687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RH850 GDB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F959FF-0B41-42BC-8D69-D1658DF0C15D}"/>
              </a:ext>
            </a:extLst>
          </p:cNvPr>
          <p:cNvSpPr txBox="1"/>
          <p:nvPr/>
        </p:nvSpPr>
        <p:spPr>
          <a:xfrm>
            <a:off x="5148016" y="3594604"/>
            <a:ext cx="2592172" cy="751115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Renesas GDB Server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B81652-38ED-4668-8AFE-936FD1A489D3}"/>
              </a:ext>
            </a:extLst>
          </p:cNvPr>
          <p:cNvCxnSpPr>
            <a:cxnSpLocks/>
          </p:cNvCxnSpPr>
          <p:nvPr/>
        </p:nvCxnSpPr>
        <p:spPr>
          <a:xfrm>
            <a:off x="6784790" y="2979331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4FC495C-D369-42CF-BADC-AB0351FB942D}"/>
              </a:ext>
            </a:extLst>
          </p:cNvPr>
          <p:cNvSpPr txBox="1"/>
          <p:nvPr/>
        </p:nvSpPr>
        <p:spPr>
          <a:xfrm>
            <a:off x="5009940" y="6274744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SOC Target System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80533F-3C45-412B-A323-5E77A9C5377E}"/>
              </a:ext>
            </a:extLst>
          </p:cNvPr>
          <p:cNvSpPr txBox="1"/>
          <p:nvPr/>
        </p:nvSpPr>
        <p:spPr>
          <a:xfrm>
            <a:off x="399040" y="5523011"/>
            <a:ext cx="1981827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Linux GDB Server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32C9FD4-C1F1-41C3-940B-15F6A536F9C6}"/>
              </a:ext>
            </a:extLst>
          </p:cNvPr>
          <p:cNvSpPr txBox="1"/>
          <p:nvPr/>
        </p:nvSpPr>
        <p:spPr>
          <a:xfrm>
            <a:off x="2661646" y="5523838"/>
            <a:ext cx="2245003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SDB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86BD0C-1827-4DA9-AA01-9F2B27B0E285}"/>
              </a:ext>
            </a:extLst>
          </p:cNvPr>
          <p:cNvSpPr txBox="1"/>
          <p:nvPr/>
        </p:nvSpPr>
        <p:spPr>
          <a:xfrm>
            <a:off x="5148016" y="4501888"/>
            <a:ext cx="2284842" cy="342802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E2 emulator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98B4186-EB90-43D7-81F1-2A5F0AC4175B}"/>
              </a:ext>
            </a:extLst>
          </p:cNvPr>
          <p:cNvCxnSpPr>
            <a:cxnSpLocks/>
          </p:cNvCxnSpPr>
          <p:nvPr/>
        </p:nvCxnSpPr>
        <p:spPr>
          <a:xfrm>
            <a:off x="6290437" y="4241553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29D04C6-7AD2-45EF-A4D3-EC9AF115C681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6290437" y="4844690"/>
            <a:ext cx="0" cy="6005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A077B4B-31A3-4B17-B071-F4094EB1843D}"/>
              </a:ext>
            </a:extLst>
          </p:cNvPr>
          <p:cNvCxnSpPr>
            <a:cxnSpLocks/>
          </p:cNvCxnSpPr>
          <p:nvPr/>
        </p:nvCxnSpPr>
        <p:spPr>
          <a:xfrm>
            <a:off x="3694180" y="4293566"/>
            <a:ext cx="0" cy="114566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AF3FC84-AAEB-4669-972E-F49F5B41575C}"/>
              </a:ext>
            </a:extLst>
          </p:cNvPr>
          <p:cNvCxnSpPr>
            <a:cxnSpLocks/>
          </p:cNvCxnSpPr>
          <p:nvPr/>
        </p:nvCxnSpPr>
        <p:spPr>
          <a:xfrm>
            <a:off x="1381611" y="4293566"/>
            <a:ext cx="0" cy="114566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3B0B9CB-9872-46D7-91D8-ACF597837A7B}"/>
              </a:ext>
            </a:extLst>
          </p:cNvPr>
          <p:cNvSpPr txBox="1"/>
          <p:nvPr/>
        </p:nvSpPr>
        <p:spPr>
          <a:xfrm>
            <a:off x="1381611" y="4582065"/>
            <a:ext cx="964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TCP/IP connection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24267D-649C-416D-9A4F-A2616596CC21}"/>
              </a:ext>
            </a:extLst>
          </p:cNvPr>
          <p:cNvSpPr txBox="1"/>
          <p:nvPr/>
        </p:nvSpPr>
        <p:spPr>
          <a:xfrm>
            <a:off x="3651485" y="4582065"/>
            <a:ext cx="964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TCP/IP connection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139659-8705-442E-9045-A9E5DE5E53F6}"/>
              </a:ext>
            </a:extLst>
          </p:cNvPr>
          <p:cNvSpPr txBox="1"/>
          <p:nvPr/>
        </p:nvSpPr>
        <p:spPr>
          <a:xfrm>
            <a:off x="6283744" y="4911296"/>
            <a:ext cx="964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USB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97EBC8-7DE4-4DE2-8365-55A237B01D2C}"/>
              </a:ext>
            </a:extLst>
          </p:cNvPr>
          <p:cNvSpPr txBox="1"/>
          <p:nvPr/>
        </p:nvSpPr>
        <p:spPr>
          <a:xfrm>
            <a:off x="205251" y="2470164"/>
            <a:ext cx="4771873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Renesas Debug Adaptor Protocol (DAP)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92E6E-550B-4F8D-B098-39D7A835F50B}"/>
              </a:ext>
            </a:extLst>
          </p:cNvPr>
          <p:cNvSpPr txBox="1"/>
          <p:nvPr/>
        </p:nvSpPr>
        <p:spPr>
          <a:xfrm>
            <a:off x="5148017" y="2462659"/>
            <a:ext cx="2604166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Renesas Debug Adaptor Protocol (DAP)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87106-2C62-4A48-8442-72BBF4DCA8A3}"/>
              </a:ext>
            </a:extLst>
          </p:cNvPr>
          <p:cNvSpPr txBox="1"/>
          <p:nvPr/>
        </p:nvSpPr>
        <p:spPr>
          <a:xfrm>
            <a:off x="5303912" y="1662916"/>
            <a:ext cx="2526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Single unified interface to all processes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74C299-B404-456F-9FF7-90B3227FFCAE}"/>
              </a:ext>
            </a:extLst>
          </p:cNvPr>
          <p:cNvSpPr txBox="1"/>
          <p:nvPr/>
        </p:nvSpPr>
        <p:spPr>
          <a:xfrm>
            <a:off x="2343987" y="454184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Visual Studio Code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1E6647-2AC3-4C41-9005-2599FD3DCC8A}"/>
              </a:ext>
            </a:extLst>
          </p:cNvPr>
          <p:cNvCxnSpPr>
            <a:cxnSpLocks/>
          </p:cNvCxnSpPr>
          <p:nvPr/>
        </p:nvCxnSpPr>
        <p:spPr>
          <a:xfrm>
            <a:off x="3784146" y="1203236"/>
            <a:ext cx="1" cy="70562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310E16-CB99-4433-8301-7C4BD4CF055B}"/>
              </a:ext>
            </a:extLst>
          </p:cNvPr>
          <p:cNvSpPr txBox="1"/>
          <p:nvPr/>
        </p:nvSpPr>
        <p:spPr>
          <a:xfrm>
            <a:off x="8126377" y="393301"/>
            <a:ext cx="3626314" cy="95410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“Full” Renesas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Heterogenous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Multiple Vendors</a:t>
            </a:r>
            <a:endParaRPr lang="en-CA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85048-012E-4548-8E92-C3E29E08B7F7}"/>
              </a:ext>
            </a:extLst>
          </p:cNvPr>
          <p:cNvSpPr txBox="1"/>
          <p:nvPr/>
        </p:nvSpPr>
        <p:spPr>
          <a:xfrm>
            <a:off x="7824342" y="1810474"/>
            <a:ext cx="440503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0000"/>
                </a:solidFill>
              </a:rPr>
              <a:t>Possible </a:t>
            </a:r>
            <a:r>
              <a:rPr lang="en-CA" sz="1600" b="0" dirty="0" err="1">
                <a:solidFill>
                  <a:srgbClr val="000000"/>
                </a:solidFill>
                <a:effectLst/>
              </a:rPr>
              <a:t>Rensas</a:t>
            </a:r>
            <a:r>
              <a:rPr lang="en-CA" sz="1600" b="0" dirty="0">
                <a:solidFill>
                  <a:srgbClr val="000000"/>
                </a:solidFill>
                <a:effectLst/>
              </a:rPr>
              <a:t> Amalgamator config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renesas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-amalgamator"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"request"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"launch"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"Renesas SOC Launch"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"board"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"SOC Target System"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"children"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deviceid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"arm1+imp"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"program"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main.elf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"imp"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imageproc.elf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deviceid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"rh850"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"program"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rh.elf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sz="1100" dirty="0"/>
          </a:p>
          <a:p>
            <a:r>
              <a:rPr lang="en-CA" sz="1400" dirty="0"/>
              <a:t>The Renesas Amalgamator knows which debug adapter + connection settings, </a:t>
            </a:r>
            <a:r>
              <a:rPr lang="en-CA" sz="1400" dirty="0" err="1"/>
              <a:t>gdb</a:t>
            </a:r>
            <a:r>
              <a:rPr lang="en-CA" sz="1400" dirty="0"/>
              <a:t>, </a:t>
            </a:r>
            <a:r>
              <a:rPr lang="en-CA" sz="1400" dirty="0" err="1"/>
              <a:t>gdbserver</a:t>
            </a:r>
            <a:r>
              <a:rPr lang="en-CA" sz="1400" dirty="0"/>
              <a:t>, </a:t>
            </a:r>
            <a:r>
              <a:rPr lang="en-CA" sz="1400" dirty="0" err="1"/>
              <a:t>etc</a:t>
            </a:r>
            <a:r>
              <a:rPr lang="en-CA" sz="1400" dirty="0"/>
              <a:t> to use based on combination of “board” and “</a:t>
            </a:r>
            <a:r>
              <a:rPr lang="en-CA" sz="1400" dirty="0" err="1"/>
              <a:t>deviceid</a:t>
            </a:r>
            <a:r>
              <a:rPr lang="en-CA" sz="1400" dirty="0"/>
              <a:t>” fields. Just like it does today in e2studio (Eclipse CDT).</a:t>
            </a:r>
          </a:p>
        </p:txBody>
      </p:sp>
    </p:spTree>
    <p:extLst>
      <p:ext uri="{BB962C8B-B14F-4D97-AF65-F5344CB8AC3E}">
        <p14:creationId xmlns:p14="http://schemas.microsoft.com/office/powerpoint/2010/main" val="395601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382F95-57B1-48DA-9106-3D2B523E8DB0}"/>
              </a:ext>
            </a:extLst>
          </p:cNvPr>
          <p:cNvSpPr txBox="1"/>
          <p:nvPr/>
        </p:nvSpPr>
        <p:spPr>
          <a:xfrm>
            <a:off x="205252" y="1874740"/>
            <a:ext cx="7546932" cy="57263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Amalgamator (DAP)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A5AF2D-1655-4F7F-B436-5C94D81E6FE9}"/>
              </a:ext>
            </a:extLst>
          </p:cNvPr>
          <p:cNvSpPr txBox="1"/>
          <p:nvPr/>
        </p:nvSpPr>
        <p:spPr>
          <a:xfrm>
            <a:off x="5009940" y="3264527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2B378D-EAB4-4DD9-9A51-9152613ABD0B}"/>
              </a:ext>
            </a:extLst>
          </p:cNvPr>
          <p:cNvCxnSpPr>
            <a:cxnSpLocks/>
          </p:cNvCxnSpPr>
          <p:nvPr/>
        </p:nvCxnSpPr>
        <p:spPr>
          <a:xfrm>
            <a:off x="5706786" y="2992105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A1BEA-9408-42EC-BAAF-D73778D4B39A}"/>
              </a:ext>
            </a:extLst>
          </p:cNvPr>
          <p:cNvSpPr/>
          <p:nvPr/>
        </p:nvSpPr>
        <p:spPr>
          <a:xfrm>
            <a:off x="205252" y="188640"/>
            <a:ext cx="7546932" cy="101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C7DB3-363F-43E4-AD14-EB124DC15051}"/>
              </a:ext>
            </a:extLst>
          </p:cNvPr>
          <p:cNvSpPr txBox="1"/>
          <p:nvPr/>
        </p:nvSpPr>
        <p:spPr>
          <a:xfrm>
            <a:off x="2343987" y="454184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Visual Studio Code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46BF7-63B1-433D-88D3-4E410A618C2B}"/>
              </a:ext>
            </a:extLst>
          </p:cNvPr>
          <p:cNvCxnSpPr>
            <a:cxnSpLocks/>
          </p:cNvCxnSpPr>
          <p:nvPr/>
        </p:nvCxnSpPr>
        <p:spPr>
          <a:xfrm>
            <a:off x="3784146" y="1203236"/>
            <a:ext cx="1" cy="70562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BF62CB-190C-4CE5-BDF8-A8962E3843E4}"/>
              </a:ext>
            </a:extLst>
          </p:cNvPr>
          <p:cNvSpPr/>
          <p:nvPr/>
        </p:nvSpPr>
        <p:spPr>
          <a:xfrm>
            <a:off x="240037" y="4869160"/>
            <a:ext cx="7546932" cy="18786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FC495C-D369-42CF-BADC-AB0351FB942D}"/>
              </a:ext>
            </a:extLst>
          </p:cNvPr>
          <p:cNvSpPr txBox="1"/>
          <p:nvPr/>
        </p:nvSpPr>
        <p:spPr>
          <a:xfrm>
            <a:off x="4963471" y="6013429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SOC Target System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(Host Windows/Linux)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80533F-3C45-412B-A323-5E77A9C5377E}"/>
              </a:ext>
            </a:extLst>
          </p:cNvPr>
          <p:cNvSpPr txBox="1"/>
          <p:nvPr/>
        </p:nvSpPr>
        <p:spPr>
          <a:xfrm>
            <a:off x="1055440" y="521111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1</a:t>
            </a:r>
          </a:p>
          <a:p>
            <a:pPr algn="ctr"/>
            <a:r>
              <a:rPr lang="en-GB" sz="1400" dirty="0"/>
              <a:t>(empty1.exe)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97EBC8-7DE4-4DE2-8365-55A237B01D2C}"/>
              </a:ext>
            </a:extLst>
          </p:cNvPr>
          <p:cNvSpPr txBox="1"/>
          <p:nvPr/>
        </p:nvSpPr>
        <p:spPr>
          <a:xfrm>
            <a:off x="205252" y="2470164"/>
            <a:ext cx="3514484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92E6E-550B-4F8D-B098-39D7A835F50B}"/>
              </a:ext>
            </a:extLst>
          </p:cNvPr>
          <p:cNvSpPr txBox="1"/>
          <p:nvPr/>
        </p:nvSpPr>
        <p:spPr>
          <a:xfrm>
            <a:off x="3863753" y="2462659"/>
            <a:ext cx="3888430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87106-2C62-4A48-8442-72BBF4DCA8A3}"/>
              </a:ext>
            </a:extLst>
          </p:cNvPr>
          <p:cNvSpPr txBox="1"/>
          <p:nvPr/>
        </p:nvSpPr>
        <p:spPr>
          <a:xfrm>
            <a:off x="5303912" y="1662916"/>
            <a:ext cx="2526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Single unified interface to all processes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F7D055-FEEF-409E-A145-F88D29440DCE}"/>
              </a:ext>
            </a:extLst>
          </p:cNvPr>
          <p:cNvSpPr txBox="1"/>
          <p:nvPr/>
        </p:nvSpPr>
        <p:spPr>
          <a:xfrm>
            <a:off x="1267955" y="3313204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E30305-1309-459E-AE9C-5480D4DEADDC}"/>
              </a:ext>
            </a:extLst>
          </p:cNvPr>
          <p:cNvCxnSpPr>
            <a:cxnSpLocks/>
          </p:cNvCxnSpPr>
          <p:nvPr/>
        </p:nvCxnSpPr>
        <p:spPr>
          <a:xfrm>
            <a:off x="1964801" y="3040782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F45BE95-977A-4450-8F8C-60432A586B88}"/>
              </a:ext>
            </a:extLst>
          </p:cNvPr>
          <p:cNvSpPr txBox="1"/>
          <p:nvPr/>
        </p:nvSpPr>
        <p:spPr>
          <a:xfrm>
            <a:off x="4715871" y="521334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2</a:t>
            </a:r>
          </a:p>
          <a:p>
            <a:pPr algn="ctr"/>
            <a:r>
              <a:rPr lang="en-GB" sz="1400" dirty="0"/>
              <a:t>(empty2.exe)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703CCA-D0FB-4617-80B0-115A475C46DB}"/>
              </a:ext>
            </a:extLst>
          </p:cNvPr>
          <p:cNvCxnSpPr>
            <a:cxnSpLocks/>
          </p:cNvCxnSpPr>
          <p:nvPr/>
        </p:nvCxnSpPr>
        <p:spPr>
          <a:xfrm>
            <a:off x="1962494" y="3622485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C2B8E0-8AC6-4CCB-8937-BE8C12417F9B}"/>
              </a:ext>
            </a:extLst>
          </p:cNvPr>
          <p:cNvCxnSpPr>
            <a:cxnSpLocks/>
          </p:cNvCxnSpPr>
          <p:nvPr/>
        </p:nvCxnSpPr>
        <p:spPr>
          <a:xfrm>
            <a:off x="5706784" y="3573808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872F3E-33EB-4C2F-AA5A-80AF9397F244}"/>
              </a:ext>
            </a:extLst>
          </p:cNvPr>
          <p:cNvSpPr txBox="1"/>
          <p:nvPr/>
        </p:nvSpPr>
        <p:spPr>
          <a:xfrm>
            <a:off x="8126377" y="393301"/>
            <a:ext cx="3472425" cy="95410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“Simplified”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No hardware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Useful to explore problem space</a:t>
            </a:r>
            <a:endParaRPr lang="en-CA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9B92E-83A1-4F0D-9ADB-201CDAC061BC}"/>
              </a:ext>
            </a:extLst>
          </p:cNvPr>
          <p:cNvSpPr txBox="1"/>
          <p:nvPr/>
        </p:nvSpPr>
        <p:spPr>
          <a:xfrm>
            <a:off x="7786970" y="1555154"/>
            <a:ext cx="440503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dirty="0">
                <a:solidFill>
                  <a:srgbClr val="000000"/>
                </a:solidFill>
                <a:effectLst/>
              </a:rPr>
              <a:t>CDT Amalgamator config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"amalgamator"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"request"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"launch"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"Amalgamator Example"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 "children"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"proc1"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debugAdapterRuntime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debugAdapterExecutable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"cdt-gdb-adapter.js"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"arguments"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       "program"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}/empty1.exe"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"proc2"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debugAdapterRuntime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debugAdapterExecutable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"cdt-gdb-adapter.js"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"arguments"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       "program"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}/empty2.exe"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]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F49E1-8530-496C-AEA3-D56D30F88053}"/>
              </a:ext>
            </a:extLst>
          </p:cNvPr>
          <p:cNvSpPr txBox="1"/>
          <p:nvPr/>
        </p:nvSpPr>
        <p:spPr>
          <a:xfrm>
            <a:off x="551387" y="2585253"/>
            <a:ext cx="11089226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CDT Amalgamator First Working Version:</a:t>
            </a:r>
          </a:p>
          <a:p>
            <a:pPr algn="ctr"/>
            <a:r>
              <a:rPr lang="en-CA" sz="3600" dirty="0"/>
              <a:t>https://github.com/jonahgraham/cdt-amalgamator</a:t>
            </a:r>
          </a:p>
        </p:txBody>
      </p:sp>
    </p:spTree>
    <p:extLst>
      <p:ext uri="{BB962C8B-B14F-4D97-AF65-F5344CB8AC3E}">
        <p14:creationId xmlns:p14="http://schemas.microsoft.com/office/powerpoint/2010/main" val="298433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5382F95-57B1-48DA-9106-3D2B523E8DB0}"/>
              </a:ext>
            </a:extLst>
          </p:cNvPr>
          <p:cNvSpPr txBox="1"/>
          <p:nvPr/>
        </p:nvSpPr>
        <p:spPr>
          <a:xfrm>
            <a:off x="205252" y="1874740"/>
            <a:ext cx="7546932" cy="57263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Amalgamator (DAP)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A5AF2D-1655-4F7F-B436-5C94D81E6FE9}"/>
              </a:ext>
            </a:extLst>
          </p:cNvPr>
          <p:cNvSpPr txBox="1"/>
          <p:nvPr/>
        </p:nvSpPr>
        <p:spPr>
          <a:xfrm>
            <a:off x="5009940" y="3264527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2B378D-EAB4-4DD9-9A51-9152613ABD0B}"/>
              </a:ext>
            </a:extLst>
          </p:cNvPr>
          <p:cNvCxnSpPr>
            <a:cxnSpLocks/>
          </p:cNvCxnSpPr>
          <p:nvPr/>
        </p:nvCxnSpPr>
        <p:spPr>
          <a:xfrm>
            <a:off x="5706786" y="2992105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A1BEA-9408-42EC-BAAF-D73778D4B39A}"/>
              </a:ext>
            </a:extLst>
          </p:cNvPr>
          <p:cNvSpPr/>
          <p:nvPr/>
        </p:nvSpPr>
        <p:spPr>
          <a:xfrm>
            <a:off x="205252" y="188640"/>
            <a:ext cx="7546932" cy="10145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C7DB3-363F-43E4-AD14-EB124DC15051}"/>
              </a:ext>
            </a:extLst>
          </p:cNvPr>
          <p:cNvSpPr txBox="1"/>
          <p:nvPr/>
        </p:nvSpPr>
        <p:spPr>
          <a:xfrm>
            <a:off x="2343987" y="454184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Visual Studio Code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946BF7-63B1-433D-88D3-4E410A618C2B}"/>
              </a:ext>
            </a:extLst>
          </p:cNvPr>
          <p:cNvCxnSpPr>
            <a:cxnSpLocks/>
          </p:cNvCxnSpPr>
          <p:nvPr/>
        </p:nvCxnSpPr>
        <p:spPr>
          <a:xfrm>
            <a:off x="3784146" y="1203236"/>
            <a:ext cx="1" cy="70562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BF62CB-190C-4CE5-BDF8-A8962E3843E4}"/>
              </a:ext>
            </a:extLst>
          </p:cNvPr>
          <p:cNvSpPr/>
          <p:nvPr/>
        </p:nvSpPr>
        <p:spPr>
          <a:xfrm>
            <a:off x="240037" y="4869160"/>
            <a:ext cx="7546932" cy="18786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FC495C-D369-42CF-BADC-AB0351FB942D}"/>
              </a:ext>
            </a:extLst>
          </p:cNvPr>
          <p:cNvSpPr txBox="1"/>
          <p:nvPr/>
        </p:nvSpPr>
        <p:spPr>
          <a:xfrm>
            <a:off x="4963471" y="6013429"/>
            <a:ext cx="2880320" cy="443606"/>
          </a:xfrm>
          <a:prstGeom prst="rect">
            <a:avLst/>
          </a:prstGeom>
          <a:noFill/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SOC Target System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(Host Windows/Linux)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80533F-3C45-412B-A323-5E77A9C5377E}"/>
              </a:ext>
            </a:extLst>
          </p:cNvPr>
          <p:cNvSpPr txBox="1"/>
          <p:nvPr/>
        </p:nvSpPr>
        <p:spPr>
          <a:xfrm>
            <a:off x="1055440" y="521111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1</a:t>
            </a:r>
          </a:p>
          <a:p>
            <a:pPr algn="ctr"/>
            <a:r>
              <a:rPr lang="en-GB" sz="1400" dirty="0"/>
              <a:t>(empty1.exe)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97EBC8-7DE4-4DE2-8365-55A237B01D2C}"/>
              </a:ext>
            </a:extLst>
          </p:cNvPr>
          <p:cNvSpPr txBox="1"/>
          <p:nvPr/>
        </p:nvSpPr>
        <p:spPr>
          <a:xfrm>
            <a:off x="205252" y="2470164"/>
            <a:ext cx="3514484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92E6E-550B-4F8D-B098-39D7A835F50B}"/>
              </a:ext>
            </a:extLst>
          </p:cNvPr>
          <p:cNvSpPr txBox="1"/>
          <p:nvPr/>
        </p:nvSpPr>
        <p:spPr>
          <a:xfrm>
            <a:off x="3863753" y="2462659"/>
            <a:ext cx="3888430" cy="572637"/>
          </a:xfrm>
          <a:prstGeom prst="rect">
            <a:avLst/>
          </a:prstGeom>
          <a:solidFill>
            <a:srgbClr val="C00000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CDT GDB Adapter (DAP)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87106-2C62-4A48-8442-72BBF4DCA8A3}"/>
              </a:ext>
            </a:extLst>
          </p:cNvPr>
          <p:cNvSpPr txBox="1"/>
          <p:nvPr/>
        </p:nvSpPr>
        <p:spPr>
          <a:xfrm>
            <a:off x="5303912" y="1662916"/>
            <a:ext cx="2526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Single unified interface to all processes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F7D055-FEEF-409E-A145-F88D29440DCE}"/>
              </a:ext>
            </a:extLst>
          </p:cNvPr>
          <p:cNvSpPr txBox="1"/>
          <p:nvPr/>
        </p:nvSpPr>
        <p:spPr>
          <a:xfrm>
            <a:off x="1267955" y="3313204"/>
            <a:ext cx="1393691" cy="30928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Host GDB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E30305-1309-459E-AE9C-5480D4DEADDC}"/>
              </a:ext>
            </a:extLst>
          </p:cNvPr>
          <p:cNvCxnSpPr>
            <a:cxnSpLocks/>
          </p:cNvCxnSpPr>
          <p:nvPr/>
        </p:nvCxnSpPr>
        <p:spPr>
          <a:xfrm>
            <a:off x="1964801" y="3040782"/>
            <a:ext cx="0" cy="2907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F45BE95-977A-4450-8F8C-60432A586B88}"/>
              </a:ext>
            </a:extLst>
          </p:cNvPr>
          <p:cNvSpPr txBox="1"/>
          <p:nvPr/>
        </p:nvSpPr>
        <p:spPr>
          <a:xfrm>
            <a:off x="4715871" y="5213343"/>
            <a:ext cx="1981827" cy="542251"/>
          </a:xfrm>
          <a:prstGeom prst="rect">
            <a:avLst/>
          </a:prstGeom>
          <a:solidFill>
            <a:schemeClr val="accent1"/>
          </a:solidFill>
          <a:effectLst>
            <a:softEdge rad="381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GB" sz="1400" dirty="0"/>
              <a:t>Process 2</a:t>
            </a:r>
          </a:p>
          <a:p>
            <a:pPr algn="ctr"/>
            <a:r>
              <a:rPr lang="en-GB" sz="1400" dirty="0"/>
              <a:t>(empty2.exe)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703CCA-D0FB-4617-80B0-115A475C46DB}"/>
              </a:ext>
            </a:extLst>
          </p:cNvPr>
          <p:cNvCxnSpPr>
            <a:cxnSpLocks/>
          </p:cNvCxnSpPr>
          <p:nvPr/>
        </p:nvCxnSpPr>
        <p:spPr>
          <a:xfrm>
            <a:off x="1962494" y="3622485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C2B8E0-8AC6-4CCB-8937-BE8C12417F9B}"/>
              </a:ext>
            </a:extLst>
          </p:cNvPr>
          <p:cNvCxnSpPr>
            <a:cxnSpLocks/>
          </p:cNvCxnSpPr>
          <p:nvPr/>
        </p:nvCxnSpPr>
        <p:spPr>
          <a:xfrm>
            <a:off x="5706784" y="3573808"/>
            <a:ext cx="0" cy="15886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872F3E-33EB-4C2F-AA5A-80AF9397F244}"/>
              </a:ext>
            </a:extLst>
          </p:cNvPr>
          <p:cNvSpPr txBox="1"/>
          <p:nvPr/>
        </p:nvSpPr>
        <p:spPr>
          <a:xfrm>
            <a:off x="8126377" y="393301"/>
            <a:ext cx="3472425" cy="95410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“Simplified”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No hardware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Useful to explore problem space</a:t>
            </a:r>
            <a:endParaRPr lang="en-CA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9B92E-83A1-4F0D-9ADB-201CDAC061BC}"/>
              </a:ext>
            </a:extLst>
          </p:cNvPr>
          <p:cNvSpPr txBox="1"/>
          <p:nvPr/>
        </p:nvSpPr>
        <p:spPr>
          <a:xfrm>
            <a:off x="7786970" y="1555154"/>
            <a:ext cx="440503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dirty="0">
                <a:solidFill>
                  <a:srgbClr val="000000"/>
                </a:solidFill>
                <a:effectLst/>
              </a:rPr>
              <a:t>CDT Amalgamator config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"amalgamator"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"request"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"launch"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"Amalgamator Example"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 "children"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"proc1"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debugAdapterRuntime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debugAdapterExecutable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"cdt-gdb-adapter.js"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"arguments"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       "program"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}/empty1.exe"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"proc2"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debugAdapterRuntime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debugAdapterExecutable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"cdt-gdb-adapter.js"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"arguments"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        "program"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CA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}/empty2.exe"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]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F49E1-8530-496C-AEA3-D56D30F88053}"/>
              </a:ext>
            </a:extLst>
          </p:cNvPr>
          <p:cNvSpPr txBox="1"/>
          <p:nvPr/>
        </p:nvSpPr>
        <p:spPr>
          <a:xfrm>
            <a:off x="3340252" y="1478145"/>
            <a:ext cx="5271770" cy="4339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Demo Time!</a:t>
            </a:r>
            <a:endParaRPr lang="en-CA" sz="13800" dirty="0"/>
          </a:p>
        </p:txBody>
      </p:sp>
    </p:spTree>
    <p:extLst>
      <p:ext uri="{BB962C8B-B14F-4D97-AF65-F5344CB8AC3E}">
        <p14:creationId xmlns:p14="http://schemas.microsoft.com/office/powerpoint/2010/main" val="30811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Renesas_Templates_16_9_jap_conf_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Japanese_Fonts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0930_Renesas_Templates_16_9_JP_conf.potx" id="{76CB0CBB-A27C-41F9-AC3C-0ADBD2CFF53D}" vid="{8011196D-2CE4-47D6-8E56-A65D6A23E763}"/>
    </a:ext>
  </a:extLst>
</a:theme>
</file>

<file path=ppt/theme/theme2.xml><?xml version="1.0" encoding="utf-8"?>
<a:theme xmlns:a="http://schemas.openxmlformats.org/drawingml/2006/main" name="1_Renesas_Templates_16_9_jap_conf_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201510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marL="285750" indent="-285750">
          <a:buFont typeface="Arial" panose="020B0604020202020204" pitchFamily="34" charset="0"/>
          <a:buChar char="•"/>
          <a:defRPr sz="14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150930_Renesas_Templates_16_9_JP_conf.potx" id="{76CB0CBB-A27C-41F9-AC3C-0ADBD2CFF53D}" vid="{8011196D-2CE4-47D6-8E56-A65D6A23E763}"/>
    </a:ext>
  </a:extLst>
</a:theme>
</file>

<file path=ppt/theme/theme3.xml><?xml version="1.0" encoding="utf-8"?>
<a:theme xmlns:a="http://schemas.openxmlformats.org/drawingml/2006/main" name="Renesas_Templates_16_9_jap_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Japanese_Fonts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8000"/>
        </a:solidFill>
        <a:ln>
          <a:noFill/>
        </a:ln>
        <a:effectLst>
          <a:outerShdw dist="35921" dir="2700000" algn="ctr" rotWithShape="0">
            <a:schemeClr val="bg2">
              <a:alpha val="50000"/>
            </a:schemeClr>
          </a:outerShdw>
        </a:effectLst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wrap="none" anchor="ctr"/>
      <a:lstStyle>
        <a:defPPr algn="ctr" eaLnBrk="1" hangingPunct="1">
          <a:lnSpc>
            <a:spcPct val="100000"/>
          </a:lnSpc>
          <a:spcAft>
            <a:spcPct val="0"/>
          </a:spcAft>
          <a:buFontTx/>
          <a:buNone/>
          <a:defRPr sz="1200">
            <a:solidFill>
              <a:schemeClr val="bg1"/>
            </a:solidFill>
            <a:latin typeface="Arial" panose="020B0604020202020204" pitchFamily="34" charset="0"/>
            <a:ea typeface="HGP創英角ｺﾞｼｯｸUB" panose="020B0900000000000000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8EAC3827-BAB8-4411-869F-9ADAFD4CB7E9}" vid="{586F2130-A64E-4D4A-B082-B5F5F271B794}"/>
    </a:ext>
  </a:extLst>
</a:theme>
</file>

<file path=ppt/theme/theme4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0A0A0401-CBCC-41CD-90F5-E7731F3410F0}" vid="{1F2151D6-AB5E-40EB-9A73-CF5327B2139A}"/>
    </a:ext>
  </a:extLst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151002_Renesas_Templates_16_9_JP_conf</Template>
  <TotalTime>0</TotalTime>
  <Words>1313</Words>
  <Application>Microsoft Office PowerPoint</Application>
  <PresentationFormat>Widescreen</PresentationFormat>
  <Paragraphs>280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メイリオ</vt:lpstr>
      <vt:lpstr>メイリオ</vt:lpstr>
      <vt:lpstr>Arial</vt:lpstr>
      <vt:lpstr>Arial Narrow</vt:lpstr>
      <vt:lpstr>Calibri</vt:lpstr>
      <vt:lpstr>Consolas</vt:lpstr>
      <vt:lpstr>Symbol</vt:lpstr>
      <vt:lpstr>Wingdings</vt:lpstr>
      <vt:lpstr>Renesas_Templates_16_9_jap_conf_2015</vt:lpstr>
      <vt:lpstr>1_Renesas_Templates_16_9_jap_conf_2015</vt:lpstr>
      <vt:lpstr>Renesas_Templates_16_9_jap_2015</vt:lpstr>
      <vt:lpstr>151229_Renesas_Templates_16_9_EN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2015-10-09T08:02:08Z</dcterms:created>
  <dcterms:modified xsi:type="dcterms:W3CDTF">2021-11-25T01:36:25Z</dcterms:modified>
</cp:coreProperties>
</file>