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7"/>
  </p:notesMasterIdLst>
  <p:sldIdLst>
    <p:sldId id="256" r:id="rId2"/>
    <p:sldId id="288" r:id="rId3"/>
    <p:sldId id="289" r:id="rId4"/>
    <p:sldId id="316" r:id="rId5"/>
    <p:sldId id="290" r:id="rId6"/>
    <p:sldId id="291" r:id="rId7"/>
    <p:sldId id="292" r:id="rId8"/>
    <p:sldId id="314" r:id="rId9"/>
    <p:sldId id="293" r:id="rId10"/>
    <p:sldId id="294" r:id="rId11"/>
    <p:sldId id="295" r:id="rId12"/>
    <p:sldId id="296" r:id="rId13"/>
    <p:sldId id="299" r:id="rId14"/>
    <p:sldId id="379" r:id="rId15"/>
    <p:sldId id="298" r:id="rId16"/>
    <p:sldId id="300" r:id="rId17"/>
    <p:sldId id="309" r:id="rId18"/>
    <p:sldId id="301" r:id="rId19"/>
    <p:sldId id="302" r:id="rId20"/>
    <p:sldId id="304" r:id="rId21"/>
    <p:sldId id="306" r:id="rId22"/>
    <p:sldId id="305" r:id="rId23"/>
    <p:sldId id="303" r:id="rId24"/>
    <p:sldId id="307" r:id="rId25"/>
    <p:sldId id="312" r:id="rId26"/>
    <p:sldId id="315" r:id="rId27"/>
    <p:sldId id="258" r:id="rId28"/>
    <p:sldId id="317" r:id="rId29"/>
    <p:sldId id="270" r:id="rId30"/>
    <p:sldId id="322" r:id="rId31"/>
    <p:sldId id="278" r:id="rId32"/>
    <p:sldId id="319" r:id="rId33"/>
    <p:sldId id="323" r:id="rId34"/>
    <p:sldId id="324" r:id="rId35"/>
    <p:sldId id="325" r:id="rId36"/>
    <p:sldId id="326" r:id="rId37"/>
    <p:sldId id="327" r:id="rId38"/>
    <p:sldId id="372" r:id="rId39"/>
    <p:sldId id="329" r:id="rId40"/>
    <p:sldId id="328" r:id="rId41"/>
    <p:sldId id="318" r:id="rId42"/>
    <p:sldId id="264" r:id="rId43"/>
    <p:sldId id="261" r:id="rId44"/>
    <p:sldId id="260" r:id="rId45"/>
    <p:sldId id="262" r:id="rId46"/>
    <p:sldId id="263" r:id="rId47"/>
    <p:sldId id="265" r:id="rId48"/>
    <p:sldId id="266" r:id="rId49"/>
    <p:sldId id="267" r:id="rId50"/>
    <p:sldId id="268" r:id="rId51"/>
    <p:sldId id="271" r:id="rId52"/>
    <p:sldId id="331" r:id="rId53"/>
    <p:sldId id="269" r:id="rId54"/>
    <p:sldId id="274" r:id="rId55"/>
    <p:sldId id="332" r:id="rId56"/>
    <p:sldId id="321" r:id="rId57"/>
    <p:sldId id="335" r:id="rId58"/>
    <p:sldId id="373" r:id="rId59"/>
    <p:sldId id="336" r:id="rId60"/>
    <p:sldId id="334" r:id="rId61"/>
    <p:sldId id="279" r:id="rId62"/>
    <p:sldId id="360" r:id="rId63"/>
    <p:sldId id="337" r:id="rId64"/>
    <p:sldId id="282" r:id="rId65"/>
    <p:sldId id="347" r:id="rId66"/>
    <p:sldId id="339" r:id="rId67"/>
    <p:sldId id="280" r:id="rId68"/>
    <p:sldId id="281" r:id="rId69"/>
    <p:sldId id="338" r:id="rId70"/>
    <p:sldId id="341" r:id="rId71"/>
    <p:sldId id="340" r:id="rId72"/>
    <p:sldId id="361" r:id="rId73"/>
    <p:sldId id="348" r:id="rId74"/>
    <p:sldId id="349" r:id="rId75"/>
    <p:sldId id="363" r:id="rId76"/>
    <p:sldId id="350" r:id="rId77"/>
    <p:sldId id="355" r:id="rId78"/>
    <p:sldId id="357" r:id="rId79"/>
    <p:sldId id="378" r:id="rId80"/>
    <p:sldId id="351" r:id="rId81"/>
    <p:sldId id="352" r:id="rId82"/>
    <p:sldId id="353" r:id="rId83"/>
    <p:sldId id="354" r:id="rId84"/>
    <p:sldId id="364" r:id="rId85"/>
    <p:sldId id="365" r:id="rId86"/>
    <p:sldId id="367" r:id="rId87"/>
    <p:sldId id="368" r:id="rId88"/>
    <p:sldId id="362" r:id="rId89"/>
    <p:sldId id="359" r:id="rId90"/>
    <p:sldId id="370" r:id="rId91"/>
    <p:sldId id="346" r:id="rId92"/>
    <p:sldId id="345" r:id="rId93"/>
    <p:sldId id="343" r:id="rId94"/>
    <p:sldId id="344" r:id="rId95"/>
    <p:sldId id="371" r:id="rId9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1695C7-0E07-4184-99CC-AE9C26EBEEFA}" v="14" dt="2020-03-04T21:09:24.2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112" autoAdjust="0"/>
  </p:normalViewPr>
  <p:slideViewPr>
    <p:cSldViewPr>
      <p:cViewPr varScale="1">
        <p:scale>
          <a:sx n="84" d="100"/>
          <a:sy n="84" d="100"/>
        </p:scale>
        <p:origin x="-1392"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413"/>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microsoft.com/office/2016/11/relationships/changesInfo" Target="changesInfos/changesInfo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8F1695C7-0E07-4184-99CC-AE9C26EBEEFA}"/>
    <pc:docChg chg="modSld">
      <pc:chgData name="" userId="" providerId="" clId="Web-{8F1695C7-0E07-4184-99CC-AE9C26EBEEFA}" dt="2020-03-04T21:09:22.551" v="12" actId="20577"/>
      <pc:docMkLst>
        <pc:docMk/>
      </pc:docMkLst>
      <pc:sldChg chg="modSp">
        <pc:chgData name="" userId="" providerId="" clId="Web-{8F1695C7-0E07-4184-99CC-AE9C26EBEEFA}" dt="2020-03-04T21:09:20.410" v="10" actId="20577"/>
        <pc:sldMkLst>
          <pc:docMk/>
          <pc:sldMk cId="0" sldId="256"/>
        </pc:sldMkLst>
        <pc:spChg chg="mod">
          <ac:chgData name="" userId="" providerId="" clId="Web-{8F1695C7-0E07-4184-99CC-AE9C26EBEEFA}" dt="2020-03-04T21:09:20.410" v="10" actId="20577"/>
          <ac:spMkLst>
            <pc:docMk/>
            <pc:sldMk cId="0" sldId="256"/>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0E66C7-34B6-410C-8335-EBBFF4E501A3}" type="doc">
      <dgm:prSet loTypeId="urn:microsoft.com/office/officeart/2005/8/layout/lProcess2" loCatId="list" qsTypeId="urn:microsoft.com/office/officeart/2005/8/quickstyle/simple1" qsCatId="simple" csTypeId="urn:microsoft.com/office/officeart/2005/8/colors/colorful2" csCatId="colorful" phldr="1"/>
      <dgm:spPr/>
      <dgm:t>
        <a:bodyPr/>
        <a:lstStyle/>
        <a:p>
          <a:endParaRPr lang="en-GB"/>
        </a:p>
      </dgm:t>
    </dgm:pt>
    <dgm:pt modelId="{0584578C-E772-4056-9D99-417CF55DC913}">
      <dgm:prSet phldrT="[Text]"/>
      <dgm:spPr/>
      <dgm:t>
        <a:bodyPr/>
        <a:lstStyle/>
        <a:p>
          <a:r>
            <a:rPr lang="en-GB" dirty="0"/>
            <a:t>Executor</a:t>
          </a:r>
        </a:p>
      </dgm:t>
    </dgm:pt>
    <dgm:pt modelId="{F40C8005-CFFD-46A4-92F7-D6965C530C26}" type="parTrans" cxnId="{06FB3C0A-C00F-4DC5-BD65-CF9DC78F3082}">
      <dgm:prSet/>
      <dgm:spPr/>
      <dgm:t>
        <a:bodyPr/>
        <a:lstStyle/>
        <a:p>
          <a:endParaRPr lang="en-GB"/>
        </a:p>
      </dgm:t>
    </dgm:pt>
    <dgm:pt modelId="{118C2B04-CB3E-4FFB-AFAE-A45808BA4ACD}" type="sibTrans" cxnId="{06FB3C0A-C00F-4DC5-BD65-CF9DC78F3082}">
      <dgm:prSet/>
      <dgm:spPr/>
      <dgm:t>
        <a:bodyPr/>
        <a:lstStyle/>
        <a:p>
          <a:endParaRPr lang="en-GB"/>
        </a:p>
      </dgm:t>
    </dgm:pt>
    <dgm:pt modelId="{61EA52B5-3FFD-4651-A641-17976BFBB816}">
      <dgm:prSet phldrT="[Text]"/>
      <dgm:spPr/>
      <dgm:t>
        <a:bodyPr/>
        <a:lstStyle/>
        <a:p>
          <a:r>
            <a:rPr lang="en-GB" dirty="0"/>
            <a:t>Immediate Executor</a:t>
          </a:r>
        </a:p>
      </dgm:t>
    </dgm:pt>
    <dgm:pt modelId="{9856F6F6-3BAE-497C-83E8-A9FAED41621F}" type="parTrans" cxnId="{9253C012-1C11-482F-90FD-E15318780D67}">
      <dgm:prSet/>
      <dgm:spPr/>
      <dgm:t>
        <a:bodyPr/>
        <a:lstStyle/>
        <a:p>
          <a:endParaRPr lang="en-GB"/>
        </a:p>
      </dgm:t>
    </dgm:pt>
    <dgm:pt modelId="{5DD9FFE5-16CD-4059-81C4-48A7D200C15E}" type="sibTrans" cxnId="{9253C012-1C11-482F-90FD-E15318780D67}">
      <dgm:prSet/>
      <dgm:spPr/>
      <dgm:t>
        <a:bodyPr/>
        <a:lstStyle/>
        <a:p>
          <a:endParaRPr lang="en-GB"/>
        </a:p>
      </dgm:t>
    </dgm:pt>
    <dgm:pt modelId="{707C095D-0F1D-439E-B7E2-3838ED04EDBC}">
      <dgm:prSet phldrT="[Text]"/>
      <dgm:spPr/>
      <dgm:t>
        <a:bodyPr/>
        <a:lstStyle/>
        <a:p>
          <a:r>
            <a:rPr lang="en-GB" dirty="0"/>
            <a:t>DSF Executor</a:t>
          </a:r>
        </a:p>
      </dgm:t>
    </dgm:pt>
    <dgm:pt modelId="{9E972205-C46F-40E1-9DFA-871176C7B033}" type="parTrans" cxnId="{A8193CD7-354F-40BE-9779-F48BC5287B31}">
      <dgm:prSet/>
      <dgm:spPr/>
      <dgm:t>
        <a:bodyPr/>
        <a:lstStyle/>
        <a:p>
          <a:endParaRPr lang="en-GB"/>
        </a:p>
      </dgm:t>
    </dgm:pt>
    <dgm:pt modelId="{0CD99962-AE95-42AA-9D14-CA6CC7D9F3CD}" type="sibTrans" cxnId="{A8193CD7-354F-40BE-9779-F48BC5287B31}">
      <dgm:prSet/>
      <dgm:spPr/>
      <dgm:t>
        <a:bodyPr/>
        <a:lstStyle/>
        <a:p>
          <a:endParaRPr lang="en-GB"/>
        </a:p>
      </dgm:t>
    </dgm:pt>
    <dgm:pt modelId="{AD95EEBA-2ACC-4DF3-8CE2-F8ADA88648DC}">
      <dgm:prSet phldrT="[Text]"/>
      <dgm:spPr/>
      <dgm:t>
        <a:bodyPr/>
        <a:lstStyle/>
        <a:p>
          <a:r>
            <a:rPr lang="en-GB" dirty="0"/>
            <a:t>Status</a:t>
          </a:r>
        </a:p>
      </dgm:t>
    </dgm:pt>
    <dgm:pt modelId="{8A8355E8-1DD2-4C6C-B494-EEB5E2E2AE89}" type="parTrans" cxnId="{011B588E-6988-4CAE-A534-2DE85E657CCA}">
      <dgm:prSet/>
      <dgm:spPr/>
      <dgm:t>
        <a:bodyPr/>
        <a:lstStyle/>
        <a:p>
          <a:endParaRPr lang="en-GB"/>
        </a:p>
      </dgm:t>
    </dgm:pt>
    <dgm:pt modelId="{CB4C798E-0D6E-45E0-BE9B-9DA7C0785CCA}" type="sibTrans" cxnId="{011B588E-6988-4CAE-A534-2DE85E657CCA}">
      <dgm:prSet/>
      <dgm:spPr/>
      <dgm:t>
        <a:bodyPr/>
        <a:lstStyle/>
        <a:p>
          <a:endParaRPr lang="en-GB"/>
        </a:p>
      </dgm:t>
    </dgm:pt>
    <dgm:pt modelId="{D03AF422-8A60-4511-B6E2-6CCD69BAA899}">
      <dgm:prSet phldrT="[Text]"/>
      <dgm:spPr/>
      <dgm:t>
        <a:bodyPr/>
        <a:lstStyle/>
        <a:p>
          <a:r>
            <a:rPr lang="en-GB" dirty="0"/>
            <a:t>Error</a:t>
          </a:r>
        </a:p>
      </dgm:t>
    </dgm:pt>
    <dgm:pt modelId="{1D6D8FAA-A559-423A-9170-F87980114489}" type="parTrans" cxnId="{0B1543CA-D1F2-4770-9467-D15EB7D09C67}">
      <dgm:prSet/>
      <dgm:spPr/>
      <dgm:t>
        <a:bodyPr/>
        <a:lstStyle/>
        <a:p>
          <a:endParaRPr lang="en-GB"/>
        </a:p>
      </dgm:t>
    </dgm:pt>
    <dgm:pt modelId="{8ACC0568-7CB9-467F-A836-BDDB9D8597E7}" type="sibTrans" cxnId="{0B1543CA-D1F2-4770-9467-D15EB7D09C67}">
      <dgm:prSet/>
      <dgm:spPr/>
      <dgm:t>
        <a:bodyPr/>
        <a:lstStyle/>
        <a:p>
          <a:endParaRPr lang="en-GB"/>
        </a:p>
      </dgm:t>
    </dgm:pt>
    <dgm:pt modelId="{14EFD552-9EE5-4973-BAF2-9ABEEE58627B}">
      <dgm:prSet phldrT="[Text]"/>
      <dgm:spPr/>
      <dgm:t>
        <a:bodyPr/>
        <a:lstStyle/>
        <a:p>
          <a:r>
            <a:rPr lang="en-GB" dirty="0"/>
            <a:t>Cancel</a:t>
          </a:r>
        </a:p>
      </dgm:t>
    </dgm:pt>
    <dgm:pt modelId="{9E85A02A-4C3B-48DB-A168-5E3404694D49}" type="parTrans" cxnId="{4F88706A-11DA-4B7B-9D82-69FFEAF43C6C}">
      <dgm:prSet/>
      <dgm:spPr/>
      <dgm:t>
        <a:bodyPr/>
        <a:lstStyle/>
        <a:p>
          <a:endParaRPr lang="en-GB"/>
        </a:p>
      </dgm:t>
    </dgm:pt>
    <dgm:pt modelId="{4028C18B-E816-488C-BD57-3EC9F5E9B6D8}" type="sibTrans" cxnId="{4F88706A-11DA-4B7B-9D82-69FFEAF43C6C}">
      <dgm:prSet/>
      <dgm:spPr/>
      <dgm:t>
        <a:bodyPr/>
        <a:lstStyle/>
        <a:p>
          <a:endParaRPr lang="en-GB"/>
        </a:p>
      </dgm:t>
    </dgm:pt>
    <dgm:pt modelId="{8D0CE8E7-C2AA-40BD-8ECF-3F65B7207099}">
      <dgm:prSet phldrT="[Text]"/>
      <dgm:spPr/>
      <dgm:t>
        <a:bodyPr/>
        <a:lstStyle/>
        <a:p>
          <a:r>
            <a:rPr lang="en-GB" dirty="0"/>
            <a:t>Warning</a:t>
          </a:r>
        </a:p>
      </dgm:t>
    </dgm:pt>
    <dgm:pt modelId="{1BBF38F2-FDCF-47A8-A7B3-8AD63EF7790D}" type="parTrans" cxnId="{4F217BC1-FDB1-4B0F-B8C4-04E45B9524D3}">
      <dgm:prSet/>
      <dgm:spPr/>
      <dgm:t>
        <a:bodyPr/>
        <a:lstStyle/>
        <a:p>
          <a:endParaRPr lang="en-GB"/>
        </a:p>
      </dgm:t>
    </dgm:pt>
    <dgm:pt modelId="{4D0E1879-49EB-49C6-B832-C7B28425473A}" type="sibTrans" cxnId="{4F217BC1-FDB1-4B0F-B8C4-04E45B9524D3}">
      <dgm:prSet/>
      <dgm:spPr/>
      <dgm:t>
        <a:bodyPr/>
        <a:lstStyle/>
        <a:p>
          <a:endParaRPr lang="en-GB"/>
        </a:p>
      </dgm:t>
    </dgm:pt>
    <dgm:pt modelId="{62F25392-9B70-4663-9504-0CF4754AEECD}">
      <dgm:prSet phldrT="[Text]"/>
      <dgm:spPr/>
      <dgm:t>
        <a:bodyPr/>
        <a:lstStyle/>
        <a:p>
          <a:r>
            <a:rPr lang="en-GB" dirty="0"/>
            <a:t>Success</a:t>
          </a:r>
        </a:p>
      </dgm:t>
    </dgm:pt>
    <dgm:pt modelId="{ED3EF6F4-CD61-4E29-B51F-E5B5BF6DAC7F}" type="parTrans" cxnId="{91F193C6-A2D5-4598-8A1F-AFDC49F06A10}">
      <dgm:prSet/>
      <dgm:spPr/>
      <dgm:t>
        <a:bodyPr/>
        <a:lstStyle/>
        <a:p>
          <a:endParaRPr lang="en-GB"/>
        </a:p>
      </dgm:t>
    </dgm:pt>
    <dgm:pt modelId="{20399598-EF0D-47A7-93D9-E9B96DBC73F4}" type="sibTrans" cxnId="{91F193C6-A2D5-4598-8A1F-AFDC49F06A10}">
      <dgm:prSet/>
      <dgm:spPr/>
      <dgm:t>
        <a:bodyPr/>
        <a:lstStyle/>
        <a:p>
          <a:endParaRPr lang="en-GB"/>
        </a:p>
      </dgm:t>
    </dgm:pt>
    <dgm:pt modelId="{B3C668DC-295F-4C8C-9FD1-998975D8C35F}" type="pres">
      <dgm:prSet presAssocID="{000E66C7-34B6-410C-8335-EBBFF4E501A3}" presName="theList" presStyleCnt="0">
        <dgm:presLayoutVars>
          <dgm:dir/>
          <dgm:animLvl val="lvl"/>
          <dgm:resizeHandles val="exact"/>
        </dgm:presLayoutVars>
      </dgm:prSet>
      <dgm:spPr/>
    </dgm:pt>
    <dgm:pt modelId="{EDC852E3-0616-4836-AE62-7392A70FA09E}" type="pres">
      <dgm:prSet presAssocID="{0584578C-E772-4056-9D99-417CF55DC913}" presName="compNode" presStyleCnt="0"/>
      <dgm:spPr/>
    </dgm:pt>
    <dgm:pt modelId="{13A574E2-D683-4A8A-85EA-D0BF03AFBB65}" type="pres">
      <dgm:prSet presAssocID="{0584578C-E772-4056-9D99-417CF55DC913}" presName="aNode" presStyleLbl="bgShp" presStyleIdx="0" presStyleCnt="2"/>
      <dgm:spPr/>
    </dgm:pt>
    <dgm:pt modelId="{E413D641-1346-41AD-8EC3-1BF89A08054B}" type="pres">
      <dgm:prSet presAssocID="{0584578C-E772-4056-9D99-417CF55DC913}" presName="textNode" presStyleLbl="bgShp" presStyleIdx="0" presStyleCnt="2"/>
      <dgm:spPr/>
    </dgm:pt>
    <dgm:pt modelId="{FE0844CF-1B79-4BC6-8B1D-BCA5FEBF0329}" type="pres">
      <dgm:prSet presAssocID="{0584578C-E772-4056-9D99-417CF55DC913}" presName="compChildNode" presStyleCnt="0"/>
      <dgm:spPr/>
    </dgm:pt>
    <dgm:pt modelId="{5CCEE80F-C0E0-49A7-8F4F-89DE67C3B623}" type="pres">
      <dgm:prSet presAssocID="{0584578C-E772-4056-9D99-417CF55DC913}" presName="theInnerList" presStyleCnt="0"/>
      <dgm:spPr/>
    </dgm:pt>
    <dgm:pt modelId="{F0BF5D2B-AAA7-4B4C-98FD-A25BC7031723}" type="pres">
      <dgm:prSet presAssocID="{61EA52B5-3FFD-4651-A641-17976BFBB816}" presName="childNode" presStyleLbl="node1" presStyleIdx="0" presStyleCnt="6">
        <dgm:presLayoutVars>
          <dgm:bulletEnabled val="1"/>
        </dgm:presLayoutVars>
      </dgm:prSet>
      <dgm:spPr/>
    </dgm:pt>
    <dgm:pt modelId="{FD4FB6BB-7BB8-4DA2-919F-B925212FF336}" type="pres">
      <dgm:prSet presAssocID="{61EA52B5-3FFD-4651-A641-17976BFBB816}" presName="aSpace2" presStyleCnt="0"/>
      <dgm:spPr/>
    </dgm:pt>
    <dgm:pt modelId="{9FC50BBA-1BE7-4C5A-9599-3EAF725D8A2B}" type="pres">
      <dgm:prSet presAssocID="{707C095D-0F1D-439E-B7E2-3838ED04EDBC}" presName="childNode" presStyleLbl="node1" presStyleIdx="1" presStyleCnt="6">
        <dgm:presLayoutVars>
          <dgm:bulletEnabled val="1"/>
        </dgm:presLayoutVars>
      </dgm:prSet>
      <dgm:spPr/>
    </dgm:pt>
    <dgm:pt modelId="{409739F6-A6D6-4E70-A2A0-827382643D41}" type="pres">
      <dgm:prSet presAssocID="{0584578C-E772-4056-9D99-417CF55DC913}" presName="aSpace" presStyleCnt="0"/>
      <dgm:spPr/>
    </dgm:pt>
    <dgm:pt modelId="{3C32378A-5905-43F1-9706-28C97F8D047D}" type="pres">
      <dgm:prSet presAssocID="{AD95EEBA-2ACC-4DF3-8CE2-F8ADA88648DC}" presName="compNode" presStyleCnt="0"/>
      <dgm:spPr/>
    </dgm:pt>
    <dgm:pt modelId="{DC5148C2-9AB8-40E0-B47C-19D3FBCE3062}" type="pres">
      <dgm:prSet presAssocID="{AD95EEBA-2ACC-4DF3-8CE2-F8ADA88648DC}" presName="aNode" presStyleLbl="bgShp" presStyleIdx="1" presStyleCnt="2"/>
      <dgm:spPr/>
    </dgm:pt>
    <dgm:pt modelId="{CE02367C-70E1-40A4-8544-363DB1EC8EF4}" type="pres">
      <dgm:prSet presAssocID="{AD95EEBA-2ACC-4DF3-8CE2-F8ADA88648DC}" presName="textNode" presStyleLbl="bgShp" presStyleIdx="1" presStyleCnt="2"/>
      <dgm:spPr/>
    </dgm:pt>
    <dgm:pt modelId="{D5F1FBCF-FCA6-4B31-AFEC-2365FC7C5A85}" type="pres">
      <dgm:prSet presAssocID="{AD95EEBA-2ACC-4DF3-8CE2-F8ADA88648DC}" presName="compChildNode" presStyleCnt="0"/>
      <dgm:spPr/>
    </dgm:pt>
    <dgm:pt modelId="{3B3FF233-40F7-4459-A54C-A4638C3BEF42}" type="pres">
      <dgm:prSet presAssocID="{AD95EEBA-2ACC-4DF3-8CE2-F8ADA88648DC}" presName="theInnerList" presStyleCnt="0"/>
      <dgm:spPr/>
    </dgm:pt>
    <dgm:pt modelId="{89DC71F0-9AC2-4EAC-92BC-4E14D94C39EE}" type="pres">
      <dgm:prSet presAssocID="{D03AF422-8A60-4511-B6E2-6CCD69BAA899}" presName="childNode" presStyleLbl="node1" presStyleIdx="2" presStyleCnt="6">
        <dgm:presLayoutVars>
          <dgm:bulletEnabled val="1"/>
        </dgm:presLayoutVars>
      </dgm:prSet>
      <dgm:spPr/>
    </dgm:pt>
    <dgm:pt modelId="{6DC84982-08A5-4E9A-998E-AEF3D3061565}" type="pres">
      <dgm:prSet presAssocID="{D03AF422-8A60-4511-B6E2-6CCD69BAA899}" presName="aSpace2" presStyleCnt="0"/>
      <dgm:spPr/>
    </dgm:pt>
    <dgm:pt modelId="{DF00F92E-C1CF-4985-A670-DEA9D0C70BDA}" type="pres">
      <dgm:prSet presAssocID="{8D0CE8E7-C2AA-40BD-8ECF-3F65B7207099}" presName="childNode" presStyleLbl="node1" presStyleIdx="3" presStyleCnt="6">
        <dgm:presLayoutVars>
          <dgm:bulletEnabled val="1"/>
        </dgm:presLayoutVars>
      </dgm:prSet>
      <dgm:spPr/>
    </dgm:pt>
    <dgm:pt modelId="{FF862638-92DD-4B8D-B84D-EC75D1F4A2EC}" type="pres">
      <dgm:prSet presAssocID="{8D0CE8E7-C2AA-40BD-8ECF-3F65B7207099}" presName="aSpace2" presStyleCnt="0"/>
      <dgm:spPr/>
    </dgm:pt>
    <dgm:pt modelId="{72EAA470-16D5-4E1F-A4C1-6176FB0FC392}" type="pres">
      <dgm:prSet presAssocID="{14EFD552-9EE5-4973-BAF2-9ABEEE58627B}" presName="childNode" presStyleLbl="node1" presStyleIdx="4" presStyleCnt="6">
        <dgm:presLayoutVars>
          <dgm:bulletEnabled val="1"/>
        </dgm:presLayoutVars>
      </dgm:prSet>
      <dgm:spPr/>
    </dgm:pt>
    <dgm:pt modelId="{E5C5F0E6-659A-4150-9857-3A8E66BF85A1}" type="pres">
      <dgm:prSet presAssocID="{14EFD552-9EE5-4973-BAF2-9ABEEE58627B}" presName="aSpace2" presStyleCnt="0"/>
      <dgm:spPr/>
    </dgm:pt>
    <dgm:pt modelId="{D4E2270B-2179-4339-865F-576357B08CC0}" type="pres">
      <dgm:prSet presAssocID="{62F25392-9B70-4663-9504-0CF4754AEECD}" presName="childNode" presStyleLbl="node1" presStyleIdx="5" presStyleCnt="6">
        <dgm:presLayoutVars>
          <dgm:bulletEnabled val="1"/>
        </dgm:presLayoutVars>
      </dgm:prSet>
      <dgm:spPr/>
    </dgm:pt>
  </dgm:ptLst>
  <dgm:cxnLst>
    <dgm:cxn modelId="{06FB3C0A-C00F-4DC5-BD65-CF9DC78F3082}" srcId="{000E66C7-34B6-410C-8335-EBBFF4E501A3}" destId="{0584578C-E772-4056-9D99-417CF55DC913}" srcOrd="0" destOrd="0" parTransId="{F40C8005-CFFD-46A4-92F7-D6965C530C26}" sibTransId="{118C2B04-CB3E-4FFB-AFAE-A45808BA4ACD}"/>
    <dgm:cxn modelId="{9253C012-1C11-482F-90FD-E15318780D67}" srcId="{0584578C-E772-4056-9D99-417CF55DC913}" destId="{61EA52B5-3FFD-4651-A641-17976BFBB816}" srcOrd="0" destOrd="0" parTransId="{9856F6F6-3BAE-497C-83E8-A9FAED41621F}" sibTransId="{5DD9FFE5-16CD-4059-81C4-48A7D200C15E}"/>
    <dgm:cxn modelId="{1E9E6618-6585-4AC7-8734-5BD0FBB68837}" type="presOf" srcId="{8D0CE8E7-C2AA-40BD-8ECF-3F65B7207099}" destId="{DF00F92E-C1CF-4985-A670-DEA9D0C70BDA}" srcOrd="0" destOrd="0" presId="urn:microsoft.com/office/officeart/2005/8/layout/lProcess2"/>
    <dgm:cxn modelId="{28E08D36-7E7C-4397-8E02-826DF7CB13C2}" type="presOf" srcId="{0584578C-E772-4056-9D99-417CF55DC913}" destId="{E413D641-1346-41AD-8EC3-1BF89A08054B}" srcOrd="1" destOrd="0" presId="urn:microsoft.com/office/officeart/2005/8/layout/lProcess2"/>
    <dgm:cxn modelId="{3DF04563-1C64-4BEE-94B5-70CFA8E3F76B}" type="presOf" srcId="{D03AF422-8A60-4511-B6E2-6CCD69BAA899}" destId="{89DC71F0-9AC2-4EAC-92BC-4E14D94C39EE}" srcOrd="0" destOrd="0" presId="urn:microsoft.com/office/officeart/2005/8/layout/lProcess2"/>
    <dgm:cxn modelId="{4F88706A-11DA-4B7B-9D82-69FFEAF43C6C}" srcId="{AD95EEBA-2ACC-4DF3-8CE2-F8ADA88648DC}" destId="{14EFD552-9EE5-4973-BAF2-9ABEEE58627B}" srcOrd="2" destOrd="0" parTransId="{9E85A02A-4C3B-48DB-A168-5E3404694D49}" sibTransId="{4028C18B-E816-488C-BD57-3EC9F5E9B6D8}"/>
    <dgm:cxn modelId="{C4FF446C-3E53-4440-AAC6-25FFAFDBF979}" type="presOf" srcId="{61EA52B5-3FFD-4651-A641-17976BFBB816}" destId="{F0BF5D2B-AAA7-4B4C-98FD-A25BC7031723}" srcOrd="0" destOrd="0" presId="urn:microsoft.com/office/officeart/2005/8/layout/lProcess2"/>
    <dgm:cxn modelId="{0F653D6F-D39B-423B-9CFD-962E9BB83BE0}" type="presOf" srcId="{707C095D-0F1D-439E-B7E2-3838ED04EDBC}" destId="{9FC50BBA-1BE7-4C5A-9599-3EAF725D8A2B}" srcOrd="0" destOrd="0" presId="urn:microsoft.com/office/officeart/2005/8/layout/lProcess2"/>
    <dgm:cxn modelId="{660BB84F-D11F-4FAC-99BD-E599345730EA}" type="presOf" srcId="{AD95EEBA-2ACC-4DF3-8CE2-F8ADA88648DC}" destId="{CE02367C-70E1-40A4-8544-363DB1EC8EF4}" srcOrd="1" destOrd="0" presId="urn:microsoft.com/office/officeart/2005/8/layout/lProcess2"/>
    <dgm:cxn modelId="{D4982689-DDB1-4DF3-8FE5-B2C082602469}" type="presOf" srcId="{62F25392-9B70-4663-9504-0CF4754AEECD}" destId="{D4E2270B-2179-4339-865F-576357B08CC0}" srcOrd="0" destOrd="0" presId="urn:microsoft.com/office/officeart/2005/8/layout/lProcess2"/>
    <dgm:cxn modelId="{011B588E-6988-4CAE-A534-2DE85E657CCA}" srcId="{000E66C7-34B6-410C-8335-EBBFF4E501A3}" destId="{AD95EEBA-2ACC-4DF3-8CE2-F8ADA88648DC}" srcOrd="1" destOrd="0" parTransId="{8A8355E8-1DD2-4C6C-B494-EEB5E2E2AE89}" sibTransId="{CB4C798E-0D6E-45E0-BE9B-9DA7C0785CCA}"/>
    <dgm:cxn modelId="{EC68418F-B17F-455A-897D-D9E6FB80FF90}" type="presOf" srcId="{000E66C7-34B6-410C-8335-EBBFF4E501A3}" destId="{B3C668DC-295F-4C8C-9FD1-998975D8C35F}" srcOrd="0" destOrd="0" presId="urn:microsoft.com/office/officeart/2005/8/layout/lProcess2"/>
    <dgm:cxn modelId="{00D24B91-3ECF-4A55-9F51-5400E065C3EA}" type="presOf" srcId="{AD95EEBA-2ACC-4DF3-8CE2-F8ADA88648DC}" destId="{DC5148C2-9AB8-40E0-B47C-19D3FBCE3062}" srcOrd="0" destOrd="0" presId="urn:microsoft.com/office/officeart/2005/8/layout/lProcess2"/>
    <dgm:cxn modelId="{5C846D93-E4A6-4057-9616-1C43428DDD03}" type="presOf" srcId="{0584578C-E772-4056-9D99-417CF55DC913}" destId="{13A574E2-D683-4A8A-85EA-D0BF03AFBB65}" srcOrd="0" destOrd="0" presId="urn:microsoft.com/office/officeart/2005/8/layout/lProcess2"/>
    <dgm:cxn modelId="{4F217BC1-FDB1-4B0F-B8C4-04E45B9524D3}" srcId="{AD95EEBA-2ACC-4DF3-8CE2-F8ADA88648DC}" destId="{8D0CE8E7-C2AA-40BD-8ECF-3F65B7207099}" srcOrd="1" destOrd="0" parTransId="{1BBF38F2-FDCF-47A8-A7B3-8AD63EF7790D}" sibTransId="{4D0E1879-49EB-49C6-B832-C7B28425473A}"/>
    <dgm:cxn modelId="{91F193C6-A2D5-4598-8A1F-AFDC49F06A10}" srcId="{AD95EEBA-2ACC-4DF3-8CE2-F8ADA88648DC}" destId="{62F25392-9B70-4663-9504-0CF4754AEECD}" srcOrd="3" destOrd="0" parTransId="{ED3EF6F4-CD61-4E29-B51F-E5B5BF6DAC7F}" sibTransId="{20399598-EF0D-47A7-93D9-E9B96DBC73F4}"/>
    <dgm:cxn modelId="{0B1543CA-D1F2-4770-9467-D15EB7D09C67}" srcId="{AD95EEBA-2ACC-4DF3-8CE2-F8ADA88648DC}" destId="{D03AF422-8A60-4511-B6E2-6CCD69BAA899}" srcOrd="0" destOrd="0" parTransId="{1D6D8FAA-A559-423A-9170-F87980114489}" sibTransId="{8ACC0568-7CB9-467F-A836-BDDB9D8597E7}"/>
    <dgm:cxn modelId="{C37BA5D3-BC34-4EDF-94BE-67A1BB5B5941}" type="presOf" srcId="{14EFD552-9EE5-4973-BAF2-9ABEEE58627B}" destId="{72EAA470-16D5-4E1F-A4C1-6176FB0FC392}" srcOrd="0" destOrd="0" presId="urn:microsoft.com/office/officeart/2005/8/layout/lProcess2"/>
    <dgm:cxn modelId="{A8193CD7-354F-40BE-9779-F48BC5287B31}" srcId="{0584578C-E772-4056-9D99-417CF55DC913}" destId="{707C095D-0F1D-439E-B7E2-3838ED04EDBC}" srcOrd="1" destOrd="0" parTransId="{9E972205-C46F-40E1-9DFA-871176C7B033}" sibTransId="{0CD99962-AE95-42AA-9D14-CA6CC7D9F3CD}"/>
    <dgm:cxn modelId="{1F5C3BC6-AD83-4A27-9791-9800E707E2EE}" type="presParOf" srcId="{B3C668DC-295F-4C8C-9FD1-998975D8C35F}" destId="{EDC852E3-0616-4836-AE62-7392A70FA09E}" srcOrd="0" destOrd="0" presId="urn:microsoft.com/office/officeart/2005/8/layout/lProcess2"/>
    <dgm:cxn modelId="{267D459B-4928-471D-A864-C08F3B885167}" type="presParOf" srcId="{EDC852E3-0616-4836-AE62-7392A70FA09E}" destId="{13A574E2-D683-4A8A-85EA-D0BF03AFBB65}" srcOrd="0" destOrd="0" presId="urn:microsoft.com/office/officeart/2005/8/layout/lProcess2"/>
    <dgm:cxn modelId="{22968885-C979-4CE2-8290-A1531F14F3F3}" type="presParOf" srcId="{EDC852E3-0616-4836-AE62-7392A70FA09E}" destId="{E413D641-1346-41AD-8EC3-1BF89A08054B}" srcOrd="1" destOrd="0" presId="urn:microsoft.com/office/officeart/2005/8/layout/lProcess2"/>
    <dgm:cxn modelId="{FAA5EC48-B5D4-4EE5-9780-59DAF6C99D18}" type="presParOf" srcId="{EDC852E3-0616-4836-AE62-7392A70FA09E}" destId="{FE0844CF-1B79-4BC6-8B1D-BCA5FEBF0329}" srcOrd="2" destOrd="0" presId="urn:microsoft.com/office/officeart/2005/8/layout/lProcess2"/>
    <dgm:cxn modelId="{E881300F-D099-4700-B986-82DE533F3C34}" type="presParOf" srcId="{FE0844CF-1B79-4BC6-8B1D-BCA5FEBF0329}" destId="{5CCEE80F-C0E0-49A7-8F4F-89DE67C3B623}" srcOrd="0" destOrd="0" presId="urn:microsoft.com/office/officeart/2005/8/layout/lProcess2"/>
    <dgm:cxn modelId="{EC4D2A6D-4F6C-4A96-9FBE-5E2984BA8B1A}" type="presParOf" srcId="{5CCEE80F-C0E0-49A7-8F4F-89DE67C3B623}" destId="{F0BF5D2B-AAA7-4B4C-98FD-A25BC7031723}" srcOrd="0" destOrd="0" presId="urn:microsoft.com/office/officeart/2005/8/layout/lProcess2"/>
    <dgm:cxn modelId="{EAE3C257-D293-4E26-BE0C-89DFB4764563}" type="presParOf" srcId="{5CCEE80F-C0E0-49A7-8F4F-89DE67C3B623}" destId="{FD4FB6BB-7BB8-4DA2-919F-B925212FF336}" srcOrd="1" destOrd="0" presId="urn:microsoft.com/office/officeart/2005/8/layout/lProcess2"/>
    <dgm:cxn modelId="{66A27458-55F7-4C22-853F-C65C9D8457D7}" type="presParOf" srcId="{5CCEE80F-C0E0-49A7-8F4F-89DE67C3B623}" destId="{9FC50BBA-1BE7-4C5A-9599-3EAF725D8A2B}" srcOrd="2" destOrd="0" presId="urn:microsoft.com/office/officeart/2005/8/layout/lProcess2"/>
    <dgm:cxn modelId="{1B755580-2812-46E4-9BDC-D43049013519}" type="presParOf" srcId="{B3C668DC-295F-4C8C-9FD1-998975D8C35F}" destId="{409739F6-A6D6-4E70-A2A0-827382643D41}" srcOrd="1" destOrd="0" presId="urn:microsoft.com/office/officeart/2005/8/layout/lProcess2"/>
    <dgm:cxn modelId="{D4AE38E9-6BF2-4E74-A9D6-837A9269540B}" type="presParOf" srcId="{B3C668DC-295F-4C8C-9FD1-998975D8C35F}" destId="{3C32378A-5905-43F1-9706-28C97F8D047D}" srcOrd="2" destOrd="0" presId="urn:microsoft.com/office/officeart/2005/8/layout/lProcess2"/>
    <dgm:cxn modelId="{85BF1F5B-24DE-4AC2-B49D-5312C94B9D28}" type="presParOf" srcId="{3C32378A-5905-43F1-9706-28C97F8D047D}" destId="{DC5148C2-9AB8-40E0-B47C-19D3FBCE3062}" srcOrd="0" destOrd="0" presId="urn:microsoft.com/office/officeart/2005/8/layout/lProcess2"/>
    <dgm:cxn modelId="{0CBCB5B4-19DE-41AF-BBC4-AD9F34B0117B}" type="presParOf" srcId="{3C32378A-5905-43F1-9706-28C97F8D047D}" destId="{CE02367C-70E1-40A4-8544-363DB1EC8EF4}" srcOrd="1" destOrd="0" presId="urn:microsoft.com/office/officeart/2005/8/layout/lProcess2"/>
    <dgm:cxn modelId="{5334C455-5EC9-4143-B7C5-DEFCBD837DAA}" type="presParOf" srcId="{3C32378A-5905-43F1-9706-28C97F8D047D}" destId="{D5F1FBCF-FCA6-4B31-AFEC-2365FC7C5A85}" srcOrd="2" destOrd="0" presId="urn:microsoft.com/office/officeart/2005/8/layout/lProcess2"/>
    <dgm:cxn modelId="{6E644C2E-6459-4D34-B438-BCADDE310DD2}" type="presParOf" srcId="{D5F1FBCF-FCA6-4B31-AFEC-2365FC7C5A85}" destId="{3B3FF233-40F7-4459-A54C-A4638C3BEF42}" srcOrd="0" destOrd="0" presId="urn:microsoft.com/office/officeart/2005/8/layout/lProcess2"/>
    <dgm:cxn modelId="{A11C8A14-2D40-4E27-938C-B62A0E0D489B}" type="presParOf" srcId="{3B3FF233-40F7-4459-A54C-A4638C3BEF42}" destId="{89DC71F0-9AC2-4EAC-92BC-4E14D94C39EE}" srcOrd="0" destOrd="0" presId="urn:microsoft.com/office/officeart/2005/8/layout/lProcess2"/>
    <dgm:cxn modelId="{DAE01673-E566-4E7C-B705-5EC7AF903343}" type="presParOf" srcId="{3B3FF233-40F7-4459-A54C-A4638C3BEF42}" destId="{6DC84982-08A5-4E9A-998E-AEF3D3061565}" srcOrd="1" destOrd="0" presId="urn:microsoft.com/office/officeart/2005/8/layout/lProcess2"/>
    <dgm:cxn modelId="{1640BEC1-BC9C-44AE-85EA-B2788920A380}" type="presParOf" srcId="{3B3FF233-40F7-4459-A54C-A4638C3BEF42}" destId="{DF00F92E-C1CF-4985-A670-DEA9D0C70BDA}" srcOrd="2" destOrd="0" presId="urn:microsoft.com/office/officeart/2005/8/layout/lProcess2"/>
    <dgm:cxn modelId="{72A39008-4024-497C-A3C3-D6A214645974}" type="presParOf" srcId="{3B3FF233-40F7-4459-A54C-A4638C3BEF42}" destId="{FF862638-92DD-4B8D-B84D-EC75D1F4A2EC}" srcOrd="3" destOrd="0" presId="urn:microsoft.com/office/officeart/2005/8/layout/lProcess2"/>
    <dgm:cxn modelId="{EBD8705D-F9D8-47B5-AC8A-756EFA071B0B}" type="presParOf" srcId="{3B3FF233-40F7-4459-A54C-A4638C3BEF42}" destId="{72EAA470-16D5-4E1F-A4C1-6176FB0FC392}" srcOrd="4" destOrd="0" presId="urn:microsoft.com/office/officeart/2005/8/layout/lProcess2"/>
    <dgm:cxn modelId="{4E33863E-1FC5-4A6C-87FF-38F9A67B0839}" type="presParOf" srcId="{3B3FF233-40F7-4459-A54C-A4638C3BEF42}" destId="{E5C5F0E6-659A-4150-9857-3A8E66BF85A1}" srcOrd="5" destOrd="0" presId="urn:microsoft.com/office/officeart/2005/8/layout/lProcess2"/>
    <dgm:cxn modelId="{B8F87CD4-2B41-4D35-9AB2-33E7BFAD32CB}" type="presParOf" srcId="{3B3FF233-40F7-4459-A54C-A4638C3BEF42}" destId="{D4E2270B-2179-4339-865F-576357B08CC0}" srcOrd="6"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AFCC590-EE06-4A46-9A69-86BD50489D9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EB7E2D86-7867-4444-A42B-55AF0664ED38}">
      <dgm:prSet/>
      <dgm:spPr/>
      <dgm:t>
        <a:bodyPr/>
        <a:lstStyle/>
        <a:p>
          <a:r>
            <a:rPr lang="en-GB" dirty="0"/>
            <a:t>4. Command handlers in Debug are abstracted again with </a:t>
          </a:r>
          <a:r>
            <a:rPr lang="en-GB" dirty="0" err="1"/>
            <a:t>DebugCommandHandler</a:t>
          </a:r>
          <a:endParaRPr lang="en-GB" dirty="0"/>
        </a:p>
      </dgm:t>
    </dgm:pt>
    <dgm:pt modelId="{2FF30503-0C91-4FFE-BAAD-5B41B8EF210E}" type="parTrans" cxnId="{ABFF7F9B-DB6E-497F-A8F0-E0675DE26FF0}">
      <dgm:prSet/>
      <dgm:spPr/>
      <dgm:t>
        <a:bodyPr/>
        <a:lstStyle/>
        <a:p>
          <a:endParaRPr lang="en-GB"/>
        </a:p>
      </dgm:t>
    </dgm:pt>
    <dgm:pt modelId="{0D106251-808F-462C-8DC7-B0AB3A2BD11D}" type="sibTrans" cxnId="{ABFF7F9B-DB6E-497F-A8F0-E0675DE26FF0}">
      <dgm:prSet/>
      <dgm:spPr/>
      <dgm:t>
        <a:bodyPr/>
        <a:lstStyle/>
        <a:p>
          <a:endParaRPr lang="en-GB"/>
        </a:p>
      </dgm:t>
    </dgm:pt>
    <dgm:pt modelId="{11D017FC-5241-4765-82A0-AD15D3CEFADF}">
      <dgm:prSet/>
      <dgm:spPr/>
      <dgm:t>
        <a:bodyPr/>
        <a:lstStyle/>
        <a:p>
          <a:r>
            <a:rPr lang="en-GB" dirty="0"/>
            <a:t>Connects Command Handler to an interface using </a:t>
          </a:r>
          <a:r>
            <a:rPr lang="en-GB" dirty="0" err="1"/>
            <a:t>getCommandType</a:t>
          </a:r>
          <a:r>
            <a:rPr lang="en-GB" dirty="0"/>
            <a:t>()</a:t>
          </a:r>
        </a:p>
      </dgm:t>
    </dgm:pt>
    <dgm:pt modelId="{F199C644-8BD0-4BC0-A51C-20AB2803AB82}" type="parTrans" cxnId="{2C19EA0F-9FDB-4F7A-8813-108AD1C6EA07}">
      <dgm:prSet/>
      <dgm:spPr/>
      <dgm:t>
        <a:bodyPr/>
        <a:lstStyle/>
        <a:p>
          <a:endParaRPr lang="en-GB"/>
        </a:p>
      </dgm:t>
    </dgm:pt>
    <dgm:pt modelId="{60C22FCF-463F-4432-BDB7-9AD30AC3873B}" type="sibTrans" cxnId="{2C19EA0F-9FDB-4F7A-8813-108AD1C6EA07}">
      <dgm:prSet/>
      <dgm:spPr/>
      <dgm:t>
        <a:bodyPr/>
        <a:lstStyle/>
        <a:p>
          <a:endParaRPr lang="en-GB"/>
        </a:p>
      </dgm:t>
    </dgm:pt>
    <dgm:pt modelId="{29CAD7A7-3C5B-4B05-AB70-809D38354FB4}">
      <dgm:prSet/>
      <dgm:spPr/>
      <dgm:t>
        <a:bodyPr/>
        <a:lstStyle/>
        <a:p>
          <a:r>
            <a:rPr lang="en-GB" dirty="0"/>
            <a:t>See </a:t>
          </a:r>
          <a:r>
            <a:rPr lang="en-GB" dirty="0" err="1"/>
            <a:t>ShowVersionHandler</a:t>
          </a:r>
          <a:endParaRPr lang="en-GB" dirty="0"/>
        </a:p>
      </dgm:t>
    </dgm:pt>
    <dgm:pt modelId="{BC9B8991-6AD9-4C2A-A2C9-1243EB1CE422}" type="parTrans" cxnId="{C42B7D3F-55D7-4815-AC9D-F1F372617DF4}">
      <dgm:prSet/>
      <dgm:spPr/>
      <dgm:t>
        <a:bodyPr/>
        <a:lstStyle/>
        <a:p>
          <a:endParaRPr lang="en-GB"/>
        </a:p>
      </dgm:t>
    </dgm:pt>
    <dgm:pt modelId="{93984F53-7AE5-477E-9D0D-0F7E2CC77CA2}" type="sibTrans" cxnId="{C42B7D3F-55D7-4815-AC9D-F1F372617DF4}">
      <dgm:prSet/>
      <dgm:spPr/>
      <dgm:t>
        <a:bodyPr/>
        <a:lstStyle/>
        <a:p>
          <a:endParaRPr lang="en-GB"/>
        </a:p>
      </dgm:t>
    </dgm:pt>
    <dgm:pt modelId="{9DEAD58F-B4DA-412F-987A-506936C95C4B}">
      <dgm:prSet/>
      <dgm:spPr/>
      <dgm:t>
        <a:bodyPr/>
        <a:lstStyle/>
        <a:p>
          <a:r>
            <a:rPr lang="en-GB" dirty="0"/>
            <a:t>So actually no (real) code after all, but indirection</a:t>
          </a:r>
        </a:p>
      </dgm:t>
    </dgm:pt>
    <dgm:pt modelId="{547113AA-A41E-43F3-8BB7-DDCD1FB4CE6B}" type="parTrans" cxnId="{E7E56975-0103-43DA-8357-30707CBB9DA3}">
      <dgm:prSet/>
      <dgm:spPr/>
      <dgm:t>
        <a:bodyPr/>
        <a:lstStyle/>
        <a:p>
          <a:endParaRPr lang="en-GB"/>
        </a:p>
      </dgm:t>
    </dgm:pt>
    <dgm:pt modelId="{09A54A6B-C1C8-4CBE-8150-AF7E15377975}" type="sibTrans" cxnId="{E7E56975-0103-43DA-8357-30707CBB9DA3}">
      <dgm:prSet/>
      <dgm:spPr/>
      <dgm:t>
        <a:bodyPr/>
        <a:lstStyle/>
        <a:p>
          <a:endParaRPr lang="en-GB"/>
        </a:p>
      </dgm:t>
    </dgm:pt>
    <dgm:pt modelId="{72C8886C-DFC6-423A-93A8-0BFE3EBD016E}">
      <dgm:prSet/>
      <dgm:spPr/>
      <dgm:t>
        <a:bodyPr/>
        <a:lstStyle/>
        <a:p>
          <a:r>
            <a:rPr lang="en-GB" dirty="0"/>
            <a:t>5. Adapter Factory instantiates real class for specified interface</a:t>
          </a:r>
        </a:p>
      </dgm:t>
    </dgm:pt>
    <dgm:pt modelId="{C78309AB-0B52-4F89-9D41-1F0505B13B21}" type="parTrans" cxnId="{4858E476-E23C-4658-941C-0609A59A51BC}">
      <dgm:prSet/>
      <dgm:spPr/>
    </dgm:pt>
    <dgm:pt modelId="{D76BCE47-DEDD-47F3-BF2A-42283E6A9226}" type="sibTrans" cxnId="{4858E476-E23C-4658-941C-0609A59A51BC}">
      <dgm:prSet/>
      <dgm:spPr/>
    </dgm:pt>
    <dgm:pt modelId="{9A6004D4-54A4-43D8-998D-F73ED4B6ABFA}">
      <dgm:prSet/>
      <dgm:spPr/>
      <dgm:t>
        <a:bodyPr/>
        <a:lstStyle/>
        <a:p>
          <a:r>
            <a:rPr lang="en-GB" dirty="0"/>
            <a:t>See </a:t>
          </a:r>
          <a:r>
            <a:rPr lang="en-GB" dirty="0" err="1"/>
            <a:t>GdbExtendedAdapterFactory</a:t>
          </a:r>
          <a:r>
            <a:rPr lang="en-GB" dirty="0"/>
            <a:t> for connection</a:t>
          </a:r>
        </a:p>
      </dgm:t>
    </dgm:pt>
    <dgm:pt modelId="{5E85E889-D4CE-48EF-9C78-A48A3CBD4458}" type="parTrans" cxnId="{1EACDD43-B413-460C-BD75-4A5009DF3EB0}">
      <dgm:prSet/>
      <dgm:spPr/>
    </dgm:pt>
    <dgm:pt modelId="{46A75132-97C2-4401-8E87-8DFADA01323B}" type="sibTrans" cxnId="{1EACDD43-B413-460C-BD75-4A5009DF3EB0}">
      <dgm:prSet/>
      <dgm:spPr/>
    </dgm:pt>
    <dgm:pt modelId="{E096172E-DFC9-451E-85F9-C9E0761E5543}">
      <dgm:prSet/>
      <dgm:spPr/>
      <dgm:t>
        <a:bodyPr/>
        <a:lstStyle/>
        <a:p>
          <a:r>
            <a:rPr lang="en-GB" dirty="0"/>
            <a:t>See </a:t>
          </a:r>
          <a:r>
            <a:rPr lang="en-GB" dirty="0" err="1"/>
            <a:t>DsfShowVersionHandler</a:t>
          </a:r>
          <a:r>
            <a:rPr lang="en-GB" dirty="0"/>
            <a:t> for actual command handler</a:t>
          </a:r>
        </a:p>
      </dgm:t>
    </dgm:pt>
    <dgm:pt modelId="{67B0F687-5DB7-421F-86CA-E4541DA06B1C}" type="parTrans" cxnId="{8B8468BC-E15E-4AA6-8C41-461952E02A10}">
      <dgm:prSet/>
      <dgm:spPr/>
      <dgm:t>
        <a:bodyPr/>
        <a:lstStyle/>
        <a:p>
          <a:endParaRPr lang="en-GB"/>
        </a:p>
      </dgm:t>
    </dgm:pt>
    <dgm:pt modelId="{01AEC9AC-66DA-4B3E-BE12-CAC310807E9D}" type="sibTrans" cxnId="{8B8468BC-E15E-4AA6-8C41-461952E02A10}">
      <dgm:prSet/>
      <dgm:spPr/>
      <dgm:t>
        <a:bodyPr/>
        <a:lstStyle/>
        <a:p>
          <a:endParaRPr lang="en-GB"/>
        </a:p>
      </dgm:t>
    </dgm:pt>
    <dgm:pt modelId="{6475746A-8EF4-44DF-8D1B-29480052F6F1}">
      <dgm:prSet/>
      <dgm:spPr/>
      <dgm:t>
        <a:bodyPr/>
        <a:lstStyle/>
        <a:p>
          <a:r>
            <a:rPr lang="en-GB" dirty="0"/>
            <a:t>6. Actual code in Java</a:t>
          </a:r>
        </a:p>
      </dgm:t>
    </dgm:pt>
    <dgm:pt modelId="{251785FA-4DA6-4B79-ABE4-7BA8743F9367}" type="parTrans" cxnId="{C8692E53-7CE0-41B7-8CDB-13F624135DCF}">
      <dgm:prSet/>
      <dgm:spPr/>
    </dgm:pt>
    <dgm:pt modelId="{5406F5C9-2E23-4E3D-9D44-5D404DF2924F}" type="sibTrans" cxnId="{C8692E53-7CE0-41B7-8CDB-13F624135DCF}">
      <dgm:prSet/>
      <dgm:spPr/>
    </dgm:pt>
    <dgm:pt modelId="{5697A862-50A1-4213-B1FC-6569BC8145A3}">
      <dgm:prSet/>
      <dgm:spPr/>
      <dgm:t>
        <a:bodyPr/>
        <a:lstStyle/>
        <a:p>
          <a:r>
            <a:rPr lang="en-GB" dirty="0"/>
            <a:t>See </a:t>
          </a:r>
          <a:r>
            <a:rPr lang="en-GB" dirty="0" err="1"/>
            <a:t>DsfShowVersionHandler</a:t>
          </a:r>
          <a:r>
            <a:rPr lang="en-GB" dirty="0"/>
            <a:t> for actual command handler</a:t>
          </a:r>
        </a:p>
      </dgm:t>
    </dgm:pt>
    <dgm:pt modelId="{652D5BAE-0A5D-4D5A-BA7C-19181D08B9F0}" type="parTrans" cxnId="{F0553897-FA4D-4F75-9A3C-C19A4E83FFF4}">
      <dgm:prSet/>
      <dgm:spPr/>
    </dgm:pt>
    <dgm:pt modelId="{1233D58E-7C07-4692-9CDC-5A8D9B75223D}" type="sibTrans" cxnId="{F0553897-FA4D-4F75-9A3C-C19A4E83FFF4}">
      <dgm:prSet/>
      <dgm:spPr/>
    </dgm:pt>
    <dgm:pt modelId="{EB139C45-9C7D-4405-A0E3-63A9FD182F96}" type="pres">
      <dgm:prSet presAssocID="{5AFCC590-EE06-4A46-9A69-86BD50489D97}" presName="linear" presStyleCnt="0">
        <dgm:presLayoutVars>
          <dgm:animLvl val="lvl"/>
          <dgm:resizeHandles val="exact"/>
        </dgm:presLayoutVars>
      </dgm:prSet>
      <dgm:spPr/>
    </dgm:pt>
    <dgm:pt modelId="{A14C0A41-7CD3-4D0B-98F0-679904F8BC69}" type="pres">
      <dgm:prSet presAssocID="{EB7E2D86-7867-4444-A42B-55AF0664ED38}" presName="parentText" presStyleLbl="node1" presStyleIdx="0" presStyleCnt="3">
        <dgm:presLayoutVars>
          <dgm:chMax val="0"/>
          <dgm:bulletEnabled val="1"/>
        </dgm:presLayoutVars>
      </dgm:prSet>
      <dgm:spPr/>
    </dgm:pt>
    <dgm:pt modelId="{40A9D9DA-7241-414A-8582-E964B64EDDA9}" type="pres">
      <dgm:prSet presAssocID="{EB7E2D86-7867-4444-A42B-55AF0664ED38}" presName="childText" presStyleLbl="revTx" presStyleIdx="0" presStyleCnt="3">
        <dgm:presLayoutVars>
          <dgm:bulletEnabled val="1"/>
        </dgm:presLayoutVars>
      </dgm:prSet>
      <dgm:spPr/>
    </dgm:pt>
    <dgm:pt modelId="{FC4AEB17-2398-45E5-B59D-20F1F8854996}" type="pres">
      <dgm:prSet presAssocID="{72C8886C-DFC6-423A-93A8-0BFE3EBD016E}" presName="parentText" presStyleLbl="node1" presStyleIdx="1" presStyleCnt="3">
        <dgm:presLayoutVars>
          <dgm:chMax val="0"/>
          <dgm:bulletEnabled val="1"/>
        </dgm:presLayoutVars>
      </dgm:prSet>
      <dgm:spPr/>
    </dgm:pt>
    <dgm:pt modelId="{FF047257-7352-4099-B0BA-02038E8BDD6F}" type="pres">
      <dgm:prSet presAssocID="{72C8886C-DFC6-423A-93A8-0BFE3EBD016E}" presName="childText" presStyleLbl="revTx" presStyleIdx="1" presStyleCnt="3">
        <dgm:presLayoutVars>
          <dgm:bulletEnabled val="1"/>
        </dgm:presLayoutVars>
      </dgm:prSet>
      <dgm:spPr/>
    </dgm:pt>
    <dgm:pt modelId="{62179F94-CF89-469C-ABCF-9AF7336FE2ED}" type="pres">
      <dgm:prSet presAssocID="{6475746A-8EF4-44DF-8D1B-29480052F6F1}" presName="parentText" presStyleLbl="node1" presStyleIdx="2" presStyleCnt="3">
        <dgm:presLayoutVars>
          <dgm:chMax val="0"/>
          <dgm:bulletEnabled val="1"/>
        </dgm:presLayoutVars>
      </dgm:prSet>
      <dgm:spPr/>
    </dgm:pt>
    <dgm:pt modelId="{4B5AED60-B84B-4D31-813E-9A9882299372}" type="pres">
      <dgm:prSet presAssocID="{6475746A-8EF4-44DF-8D1B-29480052F6F1}" presName="childText" presStyleLbl="revTx" presStyleIdx="2" presStyleCnt="3">
        <dgm:presLayoutVars>
          <dgm:bulletEnabled val="1"/>
        </dgm:presLayoutVars>
      </dgm:prSet>
      <dgm:spPr/>
    </dgm:pt>
  </dgm:ptLst>
  <dgm:cxnLst>
    <dgm:cxn modelId="{2C19EA0F-9FDB-4F7A-8813-108AD1C6EA07}" srcId="{EB7E2D86-7867-4444-A42B-55AF0664ED38}" destId="{11D017FC-5241-4765-82A0-AD15D3CEFADF}" srcOrd="0" destOrd="0" parTransId="{F199C644-8BD0-4BC0-A51C-20AB2803AB82}" sibTransId="{60C22FCF-463F-4432-BDB7-9AD30AC3873B}"/>
    <dgm:cxn modelId="{4A191A10-0829-4E1E-B238-C06E0EA02D6D}" type="presOf" srcId="{11D017FC-5241-4765-82A0-AD15D3CEFADF}" destId="{40A9D9DA-7241-414A-8582-E964B64EDDA9}" srcOrd="0" destOrd="0" presId="urn:microsoft.com/office/officeart/2005/8/layout/vList2"/>
    <dgm:cxn modelId="{50781A2E-2A86-48C1-B1F7-86B237BE9279}" type="presOf" srcId="{5AFCC590-EE06-4A46-9A69-86BD50489D97}" destId="{EB139C45-9C7D-4405-A0E3-63A9FD182F96}" srcOrd="0" destOrd="0" presId="urn:microsoft.com/office/officeart/2005/8/layout/vList2"/>
    <dgm:cxn modelId="{C42B7D3F-55D7-4815-AC9D-F1F372617DF4}" srcId="{EB7E2D86-7867-4444-A42B-55AF0664ED38}" destId="{29CAD7A7-3C5B-4B05-AB70-809D38354FB4}" srcOrd="1" destOrd="0" parTransId="{BC9B8991-6AD9-4C2A-A2C9-1243EB1CE422}" sibTransId="{93984F53-7AE5-477E-9D0D-0F7E2CC77CA2}"/>
    <dgm:cxn modelId="{1EACDD43-B413-460C-BD75-4A5009DF3EB0}" srcId="{72C8886C-DFC6-423A-93A8-0BFE3EBD016E}" destId="{9A6004D4-54A4-43D8-998D-F73ED4B6ABFA}" srcOrd="0" destOrd="0" parTransId="{5E85E889-D4CE-48EF-9C78-A48A3CBD4458}" sibTransId="{46A75132-97C2-4401-8E87-8DFADA01323B}"/>
    <dgm:cxn modelId="{5113FF47-4E29-4A20-A79E-B51442529603}" type="presOf" srcId="{72C8886C-DFC6-423A-93A8-0BFE3EBD016E}" destId="{FC4AEB17-2398-45E5-B59D-20F1F8854996}" srcOrd="0" destOrd="0" presId="urn:microsoft.com/office/officeart/2005/8/layout/vList2"/>
    <dgm:cxn modelId="{C8692E53-7CE0-41B7-8CDB-13F624135DCF}" srcId="{5AFCC590-EE06-4A46-9A69-86BD50489D97}" destId="{6475746A-8EF4-44DF-8D1B-29480052F6F1}" srcOrd="2" destOrd="0" parTransId="{251785FA-4DA6-4B79-ABE4-7BA8743F9367}" sibTransId="{5406F5C9-2E23-4E3D-9D44-5D404DF2924F}"/>
    <dgm:cxn modelId="{E7E56975-0103-43DA-8357-30707CBB9DA3}" srcId="{EB7E2D86-7867-4444-A42B-55AF0664ED38}" destId="{9DEAD58F-B4DA-412F-987A-506936C95C4B}" srcOrd="2" destOrd="0" parTransId="{547113AA-A41E-43F3-8BB7-DDCD1FB4CE6B}" sibTransId="{09A54A6B-C1C8-4CBE-8150-AF7E15377975}"/>
    <dgm:cxn modelId="{4858E476-E23C-4658-941C-0609A59A51BC}" srcId="{5AFCC590-EE06-4A46-9A69-86BD50489D97}" destId="{72C8886C-DFC6-423A-93A8-0BFE3EBD016E}" srcOrd="1" destOrd="0" parTransId="{C78309AB-0B52-4F89-9D41-1F0505B13B21}" sibTransId="{D76BCE47-DEDD-47F3-BF2A-42283E6A9226}"/>
    <dgm:cxn modelId="{200E3192-01E1-4960-9F41-14C47B4A08C1}" type="presOf" srcId="{6475746A-8EF4-44DF-8D1B-29480052F6F1}" destId="{62179F94-CF89-469C-ABCF-9AF7336FE2ED}" srcOrd="0" destOrd="0" presId="urn:microsoft.com/office/officeart/2005/8/layout/vList2"/>
    <dgm:cxn modelId="{F0553897-FA4D-4F75-9A3C-C19A4E83FFF4}" srcId="{6475746A-8EF4-44DF-8D1B-29480052F6F1}" destId="{5697A862-50A1-4213-B1FC-6569BC8145A3}" srcOrd="0" destOrd="0" parTransId="{652D5BAE-0A5D-4D5A-BA7C-19181D08B9F0}" sibTransId="{1233D58E-7C07-4692-9CDC-5A8D9B75223D}"/>
    <dgm:cxn modelId="{ABFF7F9B-DB6E-497F-A8F0-E0675DE26FF0}" srcId="{5AFCC590-EE06-4A46-9A69-86BD50489D97}" destId="{EB7E2D86-7867-4444-A42B-55AF0664ED38}" srcOrd="0" destOrd="0" parTransId="{2FF30503-0C91-4FFE-BAAD-5B41B8EF210E}" sibTransId="{0D106251-808F-462C-8DC7-B0AB3A2BD11D}"/>
    <dgm:cxn modelId="{3549369C-5B2F-4E62-A4AC-E319DF21198F}" type="presOf" srcId="{EB7E2D86-7867-4444-A42B-55AF0664ED38}" destId="{A14C0A41-7CD3-4D0B-98F0-679904F8BC69}" srcOrd="0" destOrd="0" presId="urn:microsoft.com/office/officeart/2005/8/layout/vList2"/>
    <dgm:cxn modelId="{8B8468BC-E15E-4AA6-8C41-461952E02A10}" srcId="{72C8886C-DFC6-423A-93A8-0BFE3EBD016E}" destId="{E096172E-DFC9-451E-85F9-C9E0761E5543}" srcOrd="1" destOrd="0" parTransId="{67B0F687-5DB7-421F-86CA-E4541DA06B1C}" sibTransId="{01AEC9AC-66DA-4B3E-BE12-CAC310807E9D}"/>
    <dgm:cxn modelId="{804FECC8-C19F-4523-A3CE-16F91A77706B}" type="presOf" srcId="{5697A862-50A1-4213-B1FC-6569BC8145A3}" destId="{4B5AED60-B84B-4D31-813E-9A9882299372}" srcOrd="0" destOrd="0" presId="urn:microsoft.com/office/officeart/2005/8/layout/vList2"/>
    <dgm:cxn modelId="{A12930E2-AFE6-4856-B6F7-CD787E0D7A5C}" type="presOf" srcId="{9A6004D4-54A4-43D8-998D-F73ED4B6ABFA}" destId="{FF047257-7352-4099-B0BA-02038E8BDD6F}" srcOrd="0" destOrd="0" presId="urn:microsoft.com/office/officeart/2005/8/layout/vList2"/>
    <dgm:cxn modelId="{4D9725EC-30F8-4FEE-93FA-E3E0FC9A9706}" type="presOf" srcId="{E096172E-DFC9-451E-85F9-C9E0761E5543}" destId="{FF047257-7352-4099-B0BA-02038E8BDD6F}" srcOrd="0" destOrd="1" presId="urn:microsoft.com/office/officeart/2005/8/layout/vList2"/>
    <dgm:cxn modelId="{2B3795EC-882C-4F69-81F7-5CD167689F5F}" type="presOf" srcId="{9DEAD58F-B4DA-412F-987A-506936C95C4B}" destId="{40A9D9DA-7241-414A-8582-E964B64EDDA9}" srcOrd="0" destOrd="2" presId="urn:microsoft.com/office/officeart/2005/8/layout/vList2"/>
    <dgm:cxn modelId="{0607AFEC-8D9E-4E45-B97F-3B0FE03C83D7}" type="presOf" srcId="{29CAD7A7-3C5B-4B05-AB70-809D38354FB4}" destId="{40A9D9DA-7241-414A-8582-E964B64EDDA9}" srcOrd="0" destOrd="1" presId="urn:microsoft.com/office/officeart/2005/8/layout/vList2"/>
    <dgm:cxn modelId="{54F7F8A4-1F28-4609-ACFB-5E8B7CE45502}" type="presParOf" srcId="{EB139C45-9C7D-4405-A0E3-63A9FD182F96}" destId="{A14C0A41-7CD3-4D0B-98F0-679904F8BC69}" srcOrd="0" destOrd="0" presId="urn:microsoft.com/office/officeart/2005/8/layout/vList2"/>
    <dgm:cxn modelId="{E7E76228-B629-4E69-B916-C0C19A9D9E99}" type="presParOf" srcId="{EB139C45-9C7D-4405-A0E3-63A9FD182F96}" destId="{40A9D9DA-7241-414A-8582-E964B64EDDA9}" srcOrd="1" destOrd="0" presId="urn:microsoft.com/office/officeart/2005/8/layout/vList2"/>
    <dgm:cxn modelId="{47671131-F070-4C06-A26C-F1D73D6E9A0B}" type="presParOf" srcId="{EB139C45-9C7D-4405-A0E3-63A9FD182F96}" destId="{FC4AEB17-2398-45E5-B59D-20F1F8854996}" srcOrd="2" destOrd="0" presId="urn:microsoft.com/office/officeart/2005/8/layout/vList2"/>
    <dgm:cxn modelId="{186A6684-D0FC-4DEB-97C0-E295C461A8B6}" type="presParOf" srcId="{EB139C45-9C7D-4405-A0E3-63A9FD182F96}" destId="{FF047257-7352-4099-B0BA-02038E8BDD6F}" srcOrd="3" destOrd="0" presId="urn:microsoft.com/office/officeart/2005/8/layout/vList2"/>
    <dgm:cxn modelId="{3E3637EA-2340-4066-A205-1375315F3E3A}" type="presParOf" srcId="{EB139C45-9C7D-4405-A0E3-63A9FD182F96}" destId="{62179F94-CF89-469C-ABCF-9AF7336FE2ED}" srcOrd="4" destOrd="0" presId="urn:microsoft.com/office/officeart/2005/8/layout/vList2"/>
    <dgm:cxn modelId="{ACE6D20A-A2AE-4F9D-BD88-5891E56DE274}" type="presParOf" srcId="{EB139C45-9C7D-4405-A0E3-63A9FD182F96}" destId="{4B5AED60-B84B-4D31-813E-9A9882299372}"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745F0B3-7DC7-471C-A9FC-D17E0839BFB8}"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GB"/>
        </a:p>
      </dgm:t>
    </dgm:pt>
    <dgm:pt modelId="{0F4B775A-C6F9-40D7-A5DD-16B230F8F295}">
      <dgm:prSet phldrT="[Text]"/>
      <dgm:spPr/>
      <dgm:t>
        <a:bodyPr/>
        <a:lstStyle/>
        <a:p>
          <a:r>
            <a:rPr lang="en-GB" dirty="0" err="1"/>
            <a:t>LaunchVMProvider</a:t>
          </a:r>
          <a:endParaRPr lang="en-GB" dirty="0"/>
        </a:p>
      </dgm:t>
    </dgm:pt>
    <dgm:pt modelId="{99C427DD-8A37-45C2-8FF9-8493750DD67B}" type="parTrans" cxnId="{EB51F5A7-0AB6-4B23-B088-40A3714469B6}">
      <dgm:prSet/>
      <dgm:spPr/>
      <dgm:t>
        <a:bodyPr/>
        <a:lstStyle/>
        <a:p>
          <a:endParaRPr lang="en-GB"/>
        </a:p>
      </dgm:t>
    </dgm:pt>
    <dgm:pt modelId="{D151662F-70B9-4539-9BB1-053149B98879}" type="sibTrans" cxnId="{EB51F5A7-0AB6-4B23-B088-40A3714469B6}">
      <dgm:prSet/>
      <dgm:spPr/>
      <dgm:t>
        <a:bodyPr/>
        <a:lstStyle/>
        <a:p>
          <a:endParaRPr lang="en-GB"/>
        </a:p>
      </dgm:t>
    </dgm:pt>
    <dgm:pt modelId="{B8219F8D-AB94-4B9B-90EF-1B6628AB4595}">
      <dgm:prSet phldrT="[Text]"/>
      <dgm:spPr/>
      <dgm:t>
        <a:bodyPr/>
        <a:lstStyle/>
        <a:p>
          <a:r>
            <a:rPr lang="en-GB" dirty="0"/>
            <a:t>Debug View</a:t>
          </a:r>
        </a:p>
      </dgm:t>
    </dgm:pt>
    <dgm:pt modelId="{65FA16DB-937D-4901-B627-05088B2A7E8C}" type="parTrans" cxnId="{5AAB5314-F8A7-4AB4-9E42-9D57EC9B9A89}">
      <dgm:prSet/>
      <dgm:spPr/>
    </dgm:pt>
    <dgm:pt modelId="{78E6F60E-7218-4868-8D61-EA722F47B7D2}" type="sibTrans" cxnId="{5AAB5314-F8A7-4AB4-9E42-9D57EC9B9A89}">
      <dgm:prSet/>
      <dgm:spPr/>
    </dgm:pt>
    <dgm:pt modelId="{2FDD7114-DD48-45B4-89CF-BE6A88FE2C91}">
      <dgm:prSet phldrT="[Text]"/>
      <dgm:spPr/>
      <dgm:t>
        <a:bodyPr/>
        <a:lstStyle/>
        <a:p>
          <a:r>
            <a:rPr lang="en-GB" dirty="0"/>
            <a:t>Variables View</a:t>
          </a:r>
        </a:p>
      </dgm:t>
    </dgm:pt>
    <dgm:pt modelId="{809FE146-3275-4DD2-8E1E-5CABF5FB9DE7}" type="parTrans" cxnId="{608195E1-FC4F-4EA3-891A-732B0E6A1B58}">
      <dgm:prSet/>
      <dgm:spPr/>
    </dgm:pt>
    <dgm:pt modelId="{4CEDE5CD-C0B8-4409-B62D-C08E6D099B45}" type="sibTrans" cxnId="{608195E1-FC4F-4EA3-891A-732B0E6A1B58}">
      <dgm:prSet/>
      <dgm:spPr/>
    </dgm:pt>
    <dgm:pt modelId="{1BA05C7C-EAF5-4642-9DCD-373756B2A451}">
      <dgm:prSet phldrT="[Text]"/>
      <dgm:spPr/>
      <dgm:t>
        <a:bodyPr/>
        <a:lstStyle/>
        <a:p>
          <a:r>
            <a:rPr lang="en-GB" dirty="0"/>
            <a:t>Registers View</a:t>
          </a:r>
        </a:p>
      </dgm:t>
    </dgm:pt>
    <dgm:pt modelId="{EAB3166F-B0E5-4E71-AE29-53456F1C2FA4}" type="parTrans" cxnId="{40908FE9-EACA-4432-83AA-68CF7D6DA58E}">
      <dgm:prSet/>
      <dgm:spPr/>
    </dgm:pt>
    <dgm:pt modelId="{686C9197-B312-415E-BD1A-D6BA6D088EE2}" type="sibTrans" cxnId="{40908FE9-EACA-4432-83AA-68CF7D6DA58E}">
      <dgm:prSet/>
      <dgm:spPr/>
    </dgm:pt>
    <dgm:pt modelId="{9586D833-F474-4867-9FCC-A609206958A1}">
      <dgm:prSet phldrT="[Text]"/>
      <dgm:spPr/>
      <dgm:t>
        <a:bodyPr/>
        <a:lstStyle/>
        <a:p>
          <a:r>
            <a:rPr lang="en-GB" dirty="0"/>
            <a:t>Expressions View</a:t>
          </a:r>
        </a:p>
      </dgm:t>
    </dgm:pt>
    <dgm:pt modelId="{C6C099E1-33BB-4BDA-9F71-B2D96AA77C7B}" type="parTrans" cxnId="{6C0B4901-2972-4238-BDDB-426D95EED385}">
      <dgm:prSet/>
      <dgm:spPr/>
    </dgm:pt>
    <dgm:pt modelId="{25C64C04-773A-4AA2-8A7D-23F5248E4ADB}" type="sibTrans" cxnId="{6C0B4901-2972-4238-BDDB-426D95EED385}">
      <dgm:prSet/>
      <dgm:spPr/>
    </dgm:pt>
    <dgm:pt modelId="{B5B2FF58-E652-4D25-A365-742BAB28E366}">
      <dgm:prSet phldrT="[Text]"/>
      <dgm:spPr/>
      <dgm:t>
        <a:bodyPr/>
        <a:lstStyle/>
        <a:p>
          <a:r>
            <a:rPr lang="en-GB" dirty="0"/>
            <a:t>Modules View</a:t>
          </a:r>
        </a:p>
      </dgm:t>
    </dgm:pt>
    <dgm:pt modelId="{DFF8D32A-62EE-4E28-A3BB-583C05F163B9}" type="parTrans" cxnId="{350B8781-DFDA-40DD-936A-FE3FD23B6B67}">
      <dgm:prSet/>
      <dgm:spPr/>
    </dgm:pt>
    <dgm:pt modelId="{E850E55E-0973-4869-AE78-4E57C418F385}" type="sibTrans" cxnId="{350B8781-DFDA-40DD-936A-FE3FD23B6B67}">
      <dgm:prSet/>
      <dgm:spPr/>
    </dgm:pt>
    <dgm:pt modelId="{0BB0526A-27A6-4E31-B943-1AE756122690}">
      <dgm:prSet phldrT="[Text]"/>
      <dgm:spPr/>
      <dgm:t>
        <a:bodyPr/>
        <a:lstStyle/>
        <a:p>
          <a:r>
            <a:rPr lang="en-GB" dirty="0"/>
            <a:t>Breakpoints View</a:t>
          </a:r>
        </a:p>
      </dgm:t>
    </dgm:pt>
    <dgm:pt modelId="{1D606D06-3E25-422D-8DBA-E0210A27B0F9}" type="parTrans" cxnId="{99566B32-08CF-4C8C-B513-1BB4B09BA4E2}">
      <dgm:prSet/>
      <dgm:spPr/>
    </dgm:pt>
    <dgm:pt modelId="{E485A696-7B42-484F-8B27-EF09B8E478FA}" type="sibTrans" cxnId="{99566B32-08CF-4C8C-B513-1BB4B09BA4E2}">
      <dgm:prSet/>
      <dgm:spPr/>
    </dgm:pt>
    <dgm:pt modelId="{53B6D0A9-5D30-46B0-A46A-442088243B93}">
      <dgm:prSet phldrT="[Text]"/>
      <dgm:spPr/>
      <dgm:t>
        <a:bodyPr/>
        <a:lstStyle/>
        <a:p>
          <a:r>
            <a:rPr lang="en-GB" dirty="0" err="1"/>
            <a:t>GdbVariableVMProvider</a:t>
          </a:r>
          <a:endParaRPr lang="en-GB" dirty="0"/>
        </a:p>
      </dgm:t>
    </dgm:pt>
    <dgm:pt modelId="{64D062B7-78A3-441F-B692-181A9F8A7323}" type="parTrans" cxnId="{65FBAABD-7AE2-4B3A-996F-75163D1DB01C}">
      <dgm:prSet/>
      <dgm:spPr/>
    </dgm:pt>
    <dgm:pt modelId="{D85A0F63-D605-4543-9AE6-DF589004DDE5}" type="sibTrans" cxnId="{65FBAABD-7AE2-4B3A-996F-75163D1DB01C}">
      <dgm:prSet/>
      <dgm:spPr/>
    </dgm:pt>
    <dgm:pt modelId="{6ED2F899-6BC2-443D-9BCB-506519B9782A}">
      <dgm:prSet phldrT="[Text]"/>
      <dgm:spPr/>
      <dgm:t>
        <a:bodyPr/>
        <a:lstStyle/>
        <a:p>
          <a:r>
            <a:rPr lang="en-GB" dirty="0" err="1"/>
            <a:t>RegisterVMProvider</a:t>
          </a:r>
          <a:endParaRPr lang="en-GB" dirty="0"/>
        </a:p>
      </dgm:t>
    </dgm:pt>
    <dgm:pt modelId="{9E7B2D30-A97E-4633-89E1-8163F3DB026F}" type="parTrans" cxnId="{B1AAB7EB-437A-4C2D-8A3C-A5D1257A11C2}">
      <dgm:prSet/>
      <dgm:spPr/>
    </dgm:pt>
    <dgm:pt modelId="{03109B6D-48E3-4294-A3E2-8A9A2D7E9A28}" type="sibTrans" cxnId="{B1AAB7EB-437A-4C2D-8A3C-A5D1257A11C2}">
      <dgm:prSet/>
      <dgm:spPr/>
    </dgm:pt>
    <dgm:pt modelId="{1F71EF05-33D1-4853-AEB0-3774ED476B6C}">
      <dgm:prSet phldrT="[Text]"/>
      <dgm:spPr/>
      <dgm:t>
        <a:bodyPr/>
        <a:lstStyle/>
        <a:p>
          <a:r>
            <a:rPr lang="en-GB"/>
            <a:t>GdbExpressionVMProvider</a:t>
          </a:r>
          <a:endParaRPr lang="en-GB" dirty="0"/>
        </a:p>
      </dgm:t>
    </dgm:pt>
    <dgm:pt modelId="{FF701ABB-67F0-4C37-8DB2-2B3C8EA37242}" type="parTrans" cxnId="{9F5AB380-5CAC-4EBF-9573-D2FD305914CE}">
      <dgm:prSet/>
      <dgm:spPr/>
    </dgm:pt>
    <dgm:pt modelId="{6F7B94BC-3C3F-42FE-9C33-F8B58F0C512D}" type="sibTrans" cxnId="{9F5AB380-5CAC-4EBF-9573-D2FD305914CE}">
      <dgm:prSet/>
      <dgm:spPr/>
    </dgm:pt>
    <dgm:pt modelId="{26D0922B-3410-4876-9DA2-74F0DAD78B19}">
      <dgm:prSet phldrT="[Text]"/>
      <dgm:spPr/>
      <dgm:t>
        <a:bodyPr/>
        <a:lstStyle/>
        <a:p>
          <a:r>
            <a:rPr lang="en-GB" dirty="0" err="1"/>
            <a:t>ModulesVMProvider</a:t>
          </a:r>
          <a:endParaRPr lang="en-GB" dirty="0"/>
        </a:p>
      </dgm:t>
    </dgm:pt>
    <dgm:pt modelId="{F653FD8B-35A9-4DE3-9A04-6C112D04CF6C}" type="parTrans" cxnId="{1AEDA355-AF1B-432D-A179-EC869B8EC324}">
      <dgm:prSet/>
      <dgm:spPr/>
    </dgm:pt>
    <dgm:pt modelId="{B6E43675-195B-4ED1-BCC4-1C1E789D06EA}" type="sibTrans" cxnId="{1AEDA355-AF1B-432D-A179-EC869B8EC324}">
      <dgm:prSet/>
      <dgm:spPr/>
    </dgm:pt>
    <dgm:pt modelId="{07589B8F-2267-4660-9EFC-6851000F1707}">
      <dgm:prSet phldrT="[Text]"/>
      <dgm:spPr/>
      <dgm:t>
        <a:bodyPr/>
        <a:lstStyle/>
        <a:p>
          <a:r>
            <a:rPr lang="en-GB"/>
            <a:t>GdbBreakpointVMProvider</a:t>
          </a:r>
          <a:endParaRPr lang="en-GB" dirty="0"/>
        </a:p>
        <a:p>
          <a:endParaRPr lang="en-GB" dirty="0"/>
        </a:p>
      </dgm:t>
    </dgm:pt>
    <dgm:pt modelId="{C1B8807E-D0E5-4E22-A08F-91C6E047BB92}" type="parTrans" cxnId="{66C96945-156C-4D41-A22E-58AE357D5576}">
      <dgm:prSet/>
      <dgm:spPr/>
    </dgm:pt>
    <dgm:pt modelId="{8CBB8571-1EDC-4ADE-9639-9428A37B97FD}" type="sibTrans" cxnId="{66C96945-156C-4D41-A22E-58AE357D5576}">
      <dgm:prSet/>
      <dgm:spPr/>
    </dgm:pt>
    <dgm:pt modelId="{DF57B7F8-EA90-4754-98A5-E07F0C99375F}" type="pres">
      <dgm:prSet presAssocID="{6745F0B3-7DC7-471C-A9FC-D17E0839BFB8}" presName="Name0" presStyleCnt="0">
        <dgm:presLayoutVars>
          <dgm:dir/>
          <dgm:animLvl val="lvl"/>
          <dgm:resizeHandles val="exact"/>
        </dgm:presLayoutVars>
      </dgm:prSet>
      <dgm:spPr/>
    </dgm:pt>
    <dgm:pt modelId="{05A09115-B04A-4B3E-BAB5-45F019BDCF3D}" type="pres">
      <dgm:prSet presAssocID="{B8219F8D-AB94-4B9B-90EF-1B6628AB4595}" presName="linNode" presStyleCnt="0"/>
      <dgm:spPr/>
    </dgm:pt>
    <dgm:pt modelId="{9BD7FFF8-7870-454D-A541-04249A02EF07}" type="pres">
      <dgm:prSet presAssocID="{B8219F8D-AB94-4B9B-90EF-1B6628AB4595}" presName="parentText" presStyleLbl="node1" presStyleIdx="0" presStyleCnt="6">
        <dgm:presLayoutVars>
          <dgm:chMax val="1"/>
          <dgm:bulletEnabled val="1"/>
        </dgm:presLayoutVars>
      </dgm:prSet>
      <dgm:spPr/>
    </dgm:pt>
    <dgm:pt modelId="{CC17412E-865D-4849-961F-65D7C8922BB7}" type="pres">
      <dgm:prSet presAssocID="{B8219F8D-AB94-4B9B-90EF-1B6628AB4595}" presName="descendantText" presStyleLbl="alignAccFollowNode1" presStyleIdx="0" presStyleCnt="6">
        <dgm:presLayoutVars>
          <dgm:bulletEnabled val="1"/>
        </dgm:presLayoutVars>
      </dgm:prSet>
      <dgm:spPr/>
    </dgm:pt>
    <dgm:pt modelId="{65025363-1A21-4337-91A4-5E37E3868BB6}" type="pres">
      <dgm:prSet presAssocID="{78E6F60E-7218-4868-8D61-EA722F47B7D2}" presName="sp" presStyleCnt="0"/>
      <dgm:spPr/>
    </dgm:pt>
    <dgm:pt modelId="{4650B40B-4000-434B-8511-5310C05C1CD2}" type="pres">
      <dgm:prSet presAssocID="{2FDD7114-DD48-45B4-89CF-BE6A88FE2C91}" presName="linNode" presStyleCnt="0"/>
      <dgm:spPr/>
    </dgm:pt>
    <dgm:pt modelId="{C071A53A-71EC-406A-B103-3FDBBA9B936C}" type="pres">
      <dgm:prSet presAssocID="{2FDD7114-DD48-45B4-89CF-BE6A88FE2C91}" presName="parentText" presStyleLbl="node1" presStyleIdx="1" presStyleCnt="6">
        <dgm:presLayoutVars>
          <dgm:chMax val="1"/>
          <dgm:bulletEnabled val="1"/>
        </dgm:presLayoutVars>
      </dgm:prSet>
      <dgm:spPr/>
    </dgm:pt>
    <dgm:pt modelId="{9A609C86-6ECD-40FC-B801-18D138432923}" type="pres">
      <dgm:prSet presAssocID="{2FDD7114-DD48-45B4-89CF-BE6A88FE2C91}" presName="descendantText" presStyleLbl="alignAccFollowNode1" presStyleIdx="1" presStyleCnt="6">
        <dgm:presLayoutVars>
          <dgm:bulletEnabled val="1"/>
        </dgm:presLayoutVars>
      </dgm:prSet>
      <dgm:spPr/>
    </dgm:pt>
    <dgm:pt modelId="{9A4C6675-4614-4061-8620-2EC10880D3A2}" type="pres">
      <dgm:prSet presAssocID="{4CEDE5CD-C0B8-4409-B62D-C08E6D099B45}" presName="sp" presStyleCnt="0"/>
      <dgm:spPr/>
    </dgm:pt>
    <dgm:pt modelId="{55CEB3EE-E41C-4A79-B65C-DE57AC09ECE2}" type="pres">
      <dgm:prSet presAssocID="{1BA05C7C-EAF5-4642-9DCD-373756B2A451}" presName="linNode" presStyleCnt="0"/>
      <dgm:spPr/>
    </dgm:pt>
    <dgm:pt modelId="{F9A29BB3-B249-43D9-80E2-7DEE5D2B1A02}" type="pres">
      <dgm:prSet presAssocID="{1BA05C7C-EAF5-4642-9DCD-373756B2A451}" presName="parentText" presStyleLbl="node1" presStyleIdx="2" presStyleCnt="6">
        <dgm:presLayoutVars>
          <dgm:chMax val="1"/>
          <dgm:bulletEnabled val="1"/>
        </dgm:presLayoutVars>
      </dgm:prSet>
      <dgm:spPr/>
    </dgm:pt>
    <dgm:pt modelId="{9143ED65-2D8D-4DBD-82BA-A63C426107D9}" type="pres">
      <dgm:prSet presAssocID="{1BA05C7C-EAF5-4642-9DCD-373756B2A451}" presName="descendantText" presStyleLbl="alignAccFollowNode1" presStyleIdx="2" presStyleCnt="6">
        <dgm:presLayoutVars>
          <dgm:bulletEnabled val="1"/>
        </dgm:presLayoutVars>
      </dgm:prSet>
      <dgm:spPr/>
    </dgm:pt>
    <dgm:pt modelId="{B4002B51-7C7A-45FA-993C-09EE6615B395}" type="pres">
      <dgm:prSet presAssocID="{686C9197-B312-415E-BD1A-D6BA6D088EE2}" presName="sp" presStyleCnt="0"/>
      <dgm:spPr/>
    </dgm:pt>
    <dgm:pt modelId="{8F0A2E3D-4EF5-4D98-991D-74740C63C5A6}" type="pres">
      <dgm:prSet presAssocID="{9586D833-F474-4867-9FCC-A609206958A1}" presName="linNode" presStyleCnt="0"/>
      <dgm:spPr/>
    </dgm:pt>
    <dgm:pt modelId="{6042A94D-D3A2-4BDE-AAAB-70D73AF854D7}" type="pres">
      <dgm:prSet presAssocID="{9586D833-F474-4867-9FCC-A609206958A1}" presName="parentText" presStyleLbl="node1" presStyleIdx="3" presStyleCnt="6">
        <dgm:presLayoutVars>
          <dgm:chMax val="1"/>
          <dgm:bulletEnabled val="1"/>
        </dgm:presLayoutVars>
      </dgm:prSet>
      <dgm:spPr/>
    </dgm:pt>
    <dgm:pt modelId="{CF7BE04F-556B-43B0-AB44-939E561290BB}" type="pres">
      <dgm:prSet presAssocID="{9586D833-F474-4867-9FCC-A609206958A1}" presName="descendantText" presStyleLbl="alignAccFollowNode1" presStyleIdx="3" presStyleCnt="6">
        <dgm:presLayoutVars>
          <dgm:bulletEnabled val="1"/>
        </dgm:presLayoutVars>
      </dgm:prSet>
      <dgm:spPr/>
    </dgm:pt>
    <dgm:pt modelId="{B10911E4-8C8B-4879-B1B8-4397ED291B61}" type="pres">
      <dgm:prSet presAssocID="{25C64C04-773A-4AA2-8A7D-23F5248E4ADB}" presName="sp" presStyleCnt="0"/>
      <dgm:spPr/>
    </dgm:pt>
    <dgm:pt modelId="{715FC030-1715-4FCA-97E1-C463DDCD9076}" type="pres">
      <dgm:prSet presAssocID="{B5B2FF58-E652-4D25-A365-742BAB28E366}" presName="linNode" presStyleCnt="0"/>
      <dgm:spPr/>
    </dgm:pt>
    <dgm:pt modelId="{CA8501CB-4CCE-4617-8CFC-12DCDA502BCE}" type="pres">
      <dgm:prSet presAssocID="{B5B2FF58-E652-4D25-A365-742BAB28E366}" presName="parentText" presStyleLbl="node1" presStyleIdx="4" presStyleCnt="6">
        <dgm:presLayoutVars>
          <dgm:chMax val="1"/>
          <dgm:bulletEnabled val="1"/>
        </dgm:presLayoutVars>
      </dgm:prSet>
      <dgm:spPr/>
    </dgm:pt>
    <dgm:pt modelId="{EDF845F6-E042-45EB-A237-B4315EC8B697}" type="pres">
      <dgm:prSet presAssocID="{B5B2FF58-E652-4D25-A365-742BAB28E366}" presName="descendantText" presStyleLbl="alignAccFollowNode1" presStyleIdx="4" presStyleCnt="6">
        <dgm:presLayoutVars>
          <dgm:bulletEnabled val="1"/>
        </dgm:presLayoutVars>
      </dgm:prSet>
      <dgm:spPr/>
    </dgm:pt>
    <dgm:pt modelId="{0692AA29-E8B3-4BA9-8B74-40A6D3BFE8CE}" type="pres">
      <dgm:prSet presAssocID="{E850E55E-0973-4869-AE78-4E57C418F385}" presName="sp" presStyleCnt="0"/>
      <dgm:spPr/>
    </dgm:pt>
    <dgm:pt modelId="{0435888D-056C-4AA7-AC8E-B67DE21A0FE1}" type="pres">
      <dgm:prSet presAssocID="{0BB0526A-27A6-4E31-B943-1AE756122690}" presName="linNode" presStyleCnt="0"/>
      <dgm:spPr/>
    </dgm:pt>
    <dgm:pt modelId="{C1D1CDC8-AB31-49BD-8D12-89B72B9120DD}" type="pres">
      <dgm:prSet presAssocID="{0BB0526A-27A6-4E31-B943-1AE756122690}" presName="parentText" presStyleLbl="node1" presStyleIdx="5" presStyleCnt="6">
        <dgm:presLayoutVars>
          <dgm:chMax val="1"/>
          <dgm:bulletEnabled val="1"/>
        </dgm:presLayoutVars>
      </dgm:prSet>
      <dgm:spPr/>
    </dgm:pt>
    <dgm:pt modelId="{3FACC1E5-15FE-403C-BDBF-8F1E5CA8D092}" type="pres">
      <dgm:prSet presAssocID="{0BB0526A-27A6-4E31-B943-1AE756122690}" presName="descendantText" presStyleLbl="alignAccFollowNode1" presStyleIdx="5" presStyleCnt="6">
        <dgm:presLayoutVars>
          <dgm:bulletEnabled val="1"/>
        </dgm:presLayoutVars>
      </dgm:prSet>
      <dgm:spPr/>
    </dgm:pt>
  </dgm:ptLst>
  <dgm:cxnLst>
    <dgm:cxn modelId="{6C0B4901-2972-4238-BDDB-426D95EED385}" srcId="{6745F0B3-7DC7-471C-A9FC-D17E0839BFB8}" destId="{9586D833-F474-4867-9FCC-A609206958A1}" srcOrd="3" destOrd="0" parTransId="{C6C099E1-33BB-4BDA-9F71-B2D96AA77C7B}" sibTransId="{25C64C04-773A-4AA2-8A7D-23F5248E4ADB}"/>
    <dgm:cxn modelId="{5AAB5314-F8A7-4AB4-9E42-9D57EC9B9A89}" srcId="{6745F0B3-7DC7-471C-A9FC-D17E0839BFB8}" destId="{B8219F8D-AB94-4B9B-90EF-1B6628AB4595}" srcOrd="0" destOrd="0" parTransId="{65FA16DB-937D-4901-B627-05088B2A7E8C}" sibTransId="{78E6F60E-7218-4868-8D61-EA722F47B7D2}"/>
    <dgm:cxn modelId="{239DBB1B-08B5-430B-B0E9-AB85733C3BED}" type="presOf" srcId="{2FDD7114-DD48-45B4-89CF-BE6A88FE2C91}" destId="{C071A53A-71EC-406A-B103-3FDBBA9B936C}" srcOrd="0" destOrd="0" presId="urn:microsoft.com/office/officeart/2005/8/layout/vList5"/>
    <dgm:cxn modelId="{7C17FF26-CB10-4538-94BA-F8EC6A00B1C4}" type="presOf" srcId="{6745F0B3-7DC7-471C-A9FC-D17E0839BFB8}" destId="{DF57B7F8-EA90-4754-98A5-E07F0C99375F}" srcOrd="0" destOrd="0" presId="urn:microsoft.com/office/officeart/2005/8/layout/vList5"/>
    <dgm:cxn modelId="{99566B32-08CF-4C8C-B513-1BB4B09BA4E2}" srcId="{6745F0B3-7DC7-471C-A9FC-D17E0839BFB8}" destId="{0BB0526A-27A6-4E31-B943-1AE756122690}" srcOrd="5" destOrd="0" parTransId="{1D606D06-3E25-422D-8DBA-E0210A27B0F9}" sibTransId="{E485A696-7B42-484F-8B27-EF09B8E478FA}"/>
    <dgm:cxn modelId="{3D282140-AF3C-40D3-BC78-F4B440E0403E}" type="presOf" srcId="{B8219F8D-AB94-4B9B-90EF-1B6628AB4595}" destId="{9BD7FFF8-7870-454D-A541-04249A02EF07}" srcOrd="0" destOrd="0" presId="urn:microsoft.com/office/officeart/2005/8/layout/vList5"/>
    <dgm:cxn modelId="{66C96945-156C-4D41-A22E-58AE357D5576}" srcId="{0BB0526A-27A6-4E31-B943-1AE756122690}" destId="{07589B8F-2267-4660-9EFC-6851000F1707}" srcOrd="0" destOrd="0" parTransId="{C1B8807E-D0E5-4E22-A08F-91C6E047BB92}" sibTransId="{8CBB8571-1EDC-4ADE-9639-9428A37B97FD}"/>
    <dgm:cxn modelId="{952B7873-23FE-49BE-B6F8-A75454E71175}" type="presOf" srcId="{9586D833-F474-4867-9FCC-A609206958A1}" destId="{6042A94D-D3A2-4BDE-AAAB-70D73AF854D7}" srcOrd="0" destOrd="0" presId="urn:microsoft.com/office/officeart/2005/8/layout/vList5"/>
    <dgm:cxn modelId="{1AEDA355-AF1B-432D-A179-EC869B8EC324}" srcId="{B5B2FF58-E652-4D25-A365-742BAB28E366}" destId="{26D0922B-3410-4876-9DA2-74F0DAD78B19}" srcOrd="0" destOrd="0" parTransId="{F653FD8B-35A9-4DE3-9A04-6C112D04CF6C}" sibTransId="{B6E43675-195B-4ED1-BCC4-1C1E789D06EA}"/>
    <dgm:cxn modelId="{9F5AB380-5CAC-4EBF-9573-D2FD305914CE}" srcId="{9586D833-F474-4867-9FCC-A609206958A1}" destId="{1F71EF05-33D1-4853-AEB0-3774ED476B6C}" srcOrd="0" destOrd="0" parTransId="{FF701ABB-67F0-4C37-8DB2-2B3C8EA37242}" sibTransId="{6F7B94BC-3C3F-42FE-9C33-F8B58F0C512D}"/>
    <dgm:cxn modelId="{350B8781-DFDA-40DD-936A-FE3FD23B6B67}" srcId="{6745F0B3-7DC7-471C-A9FC-D17E0839BFB8}" destId="{B5B2FF58-E652-4D25-A365-742BAB28E366}" srcOrd="4" destOrd="0" parTransId="{DFF8D32A-62EE-4E28-A3BB-583C05F163B9}" sibTransId="{E850E55E-0973-4869-AE78-4E57C418F385}"/>
    <dgm:cxn modelId="{74C1478B-2790-486D-A392-3AAE37FF6682}" type="presOf" srcId="{26D0922B-3410-4876-9DA2-74F0DAD78B19}" destId="{EDF845F6-E042-45EB-A237-B4315EC8B697}" srcOrd="0" destOrd="0" presId="urn:microsoft.com/office/officeart/2005/8/layout/vList5"/>
    <dgm:cxn modelId="{9A57D38B-BB9D-4921-8B96-337DA07EC0EE}" type="presOf" srcId="{6ED2F899-6BC2-443D-9BCB-506519B9782A}" destId="{9143ED65-2D8D-4DBD-82BA-A63C426107D9}" srcOrd="0" destOrd="0" presId="urn:microsoft.com/office/officeart/2005/8/layout/vList5"/>
    <dgm:cxn modelId="{D0952F90-3F5D-48CB-93FB-5C8D7DA53E17}" type="presOf" srcId="{1BA05C7C-EAF5-4642-9DCD-373756B2A451}" destId="{F9A29BB3-B249-43D9-80E2-7DEE5D2B1A02}" srcOrd="0" destOrd="0" presId="urn:microsoft.com/office/officeart/2005/8/layout/vList5"/>
    <dgm:cxn modelId="{8A940893-D04E-4F0D-A66E-4B39107D7A39}" type="presOf" srcId="{0BB0526A-27A6-4E31-B943-1AE756122690}" destId="{C1D1CDC8-AB31-49BD-8D12-89B72B9120DD}" srcOrd="0" destOrd="0" presId="urn:microsoft.com/office/officeart/2005/8/layout/vList5"/>
    <dgm:cxn modelId="{E74EB6A5-1EBB-4EBA-998C-5788B159491D}" type="presOf" srcId="{B5B2FF58-E652-4D25-A365-742BAB28E366}" destId="{CA8501CB-4CCE-4617-8CFC-12DCDA502BCE}" srcOrd="0" destOrd="0" presId="urn:microsoft.com/office/officeart/2005/8/layout/vList5"/>
    <dgm:cxn modelId="{EB51F5A7-0AB6-4B23-B088-40A3714469B6}" srcId="{B8219F8D-AB94-4B9B-90EF-1B6628AB4595}" destId="{0F4B775A-C6F9-40D7-A5DD-16B230F8F295}" srcOrd="0" destOrd="0" parTransId="{99C427DD-8A37-45C2-8FF9-8493750DD67B}" sibTransId="{D151662F-70B9-4539-9BB1-053149B98879}"/>
    <dgm:cxn modelId="{65FBAABD-7AE2-4B3A-996F-75163D1DB01C}" srcId="{2FDD7114-DD48-45B4-89CF-BE6A88FE2C91}" destId="{53B6D0A9-5D30-46B0-A46A-442088243B93}" srcOrd="0" destOrd="0" parTransId="{64D062B7-78A3-441F-B692-181A9F8A7323}" sibTransId="{D85A0F63-D605-4543-9AE6-DF589004DDE5}"/>
    <dgm:cxn modelId="{9360C1BD-F384-47E8-8A44-7DBE5E5405F2}" type="presOf" srcId="{07589B8F-2267-4660-9EFC-6851000F1707}" destId="{3FACC1E5-15FE-403C-BDBF-8F1E5CA8D092}" srcOrd="0" destOrd="0" presId="urn:microsoft.com/office/officeart/2005/8/layout/vList5"/>
    <dgm:cxn modelId="{C326D8DF-7728-4886-904C-F07BEFF6A884}" type="presOf" srcId="{1F71EF05-33D1-4853-AEB0-3774ED476B6C}" destId="{CF7BE04F-556B-43B0-AB44-939E561290BB}" srcOrd="0" destOrd="0" presId="urn:microsoft.com/office/officeart/2005/8/layout/vList5"/>
    <dgm:cxn modelId="{608195E1-FC4F-4EA3-891A-732B0E6A1B58}" srcId="{6745F0B3-7DC7-471C-A9FC-D17E0839BFB8}" destId="{2FDD7114-DD48-45B4-89CF-BE6A88FE2C91}" srcOrd="1" destOrd="0" parTransId="{809FE146-3275-4DD2-8E1E-5CABF5FB9DE7}" sibTransId="{4CEDE5CD-C0B8-4409-B62D-C08E6D099B45}"/>
    <dgm:cxn modelId="{40908FE9-EACA-4432-83AA-68CF7D6DA58E}" srcId="{6745F0B3-7DC7-471C-A9FC-D17E0839BFB8}" destId="{1BA05C7C-EAF5-4642-9DCD-373756B2A451}" srcOrd="2" destOrd="0" parTransId="{EAB3166F-B0E5-4E71-AE29-53456F1C2FA4}" sibTransId="{686C9197-B312-415E-BD1A-D6BA6D088EE2}"/>
    <dgm:cxn modelId="{B1AAB7EB-437A-4C2D-8A3C-A5D1257A11C2}" srcId="{1BA05C7C-EAF5-4642-9DCD-373756B2A451}" destId="{6ED2F899-6BC2-443D-9BCB-506519B9782A}" srcOrd="0" destOrd="0" parTransId="{9E7B2D30-A97E-4633-89E1-8163F3DB026F}" sibTransId="{03109B6D-48E3-4294-A3E2-8A9A2D7E9A28}"/>
    <dgm:cxn modelId="{43FB51EC-9D84-4F95-A79D-DBF73B1AB7B1}" type="presOf" srcId="{53B6D0A9-5D30-46B0-A46A-442088243B93}" destId="{9A609C86-6ECD-40FC-B801-18D138432923}" srcOrd="0" destOrd="0" presId="urn:microsoft.com/office/officeart/2005/8/layout/vList5"/>
    <dgm:cxn modelId="{68D935FF-F857-4993-9F56-E7BE343A9418}" type="presOf" srcId="{0F4B775A-C6F9-40D7-A5DD-16B230F8F295}" destId="{CC17412E-865D-4849-961F-65D7C8922BB7}" srcOrd="0" destOrd="0" presId="urn:microsoft.com/office/officeart/2005/8/layout/vList5"/>
    <dgm:cxn modelId="{FE91E1CB-AFEB-4853-B899-774F72424023}" type="presParOf" srcId="{DF57B7F8-EA90-4754-98A5-E07F0C99375F}" destId="{05A09115-B04A-4B3E-BAB5-45F019BDCF3D}" srcOrd="0" destOrd="0" presId="urn:microsoft.com/office/officeart/2005/8/layout/vList5"/>
    <dgm:cxn modelId="{FC5B6773-A36D-4221-83C3-AFF2C29D2657}" type="presParOf" srcId="{05A09115-B04A-4B3E-BAB5-45F019BDCF3D}" destId="{9BD7FFF8-7870-454D-A541-04249A02EF07}" srcOrd="0" destOrd="0" presId="urn:microsoft.com/office/officeart/2005/8/layout/vList5"/>
    <dgm:cxn modelId="{F8E1DD46-35CB-4690-804D-980FACA5BA55}" type="presParOf" srcId="{05A09115-B04A-4B3E-BAB5-45F019BDCF3D}" destId="{CC17412E-865D-4849-961F-65D7C8922BB7}" srcOrd="1" destOrd="0" presId="urn:microsoft.com/office/officeart/2005/8/layout/vList5"/>
    <dgm:cxn modelId="{03CB3083-D082-42BC-AC6A-4CE6400219F2}" type="presParOf" srcId="{DF57B7F8-EA90-4754-98A5-E07F0C99375F}" destId="{65025363-1A21-4337-91A4-5E37E3868BB6}" srcOrd="1" destOrd="0" presId="urn:microsoft.com/office/officeart/2005/8/layout/vList5"/>
    <dgm:cxn modelId="{F7B91DC0-C77E-42DA-839E-0F09C24B5622}" type="presParOf" srcId="{DF57B7F8-EA90-4754-98A5-E07F0C99375F}" destId="{4650B40B-4000-434B-8511-5310C05C1CD2}" srcOrd="2" destOrd="0" presId="urn:microsoft.com/office/officeart/2005/8/layout/vList5"/>
    <dgm:cxn modelId="{B7E613D9-6C23-4A8C-A706-3101ADC87CD5}" type="presParOf" srcId="{4650B40B-4000-434B-8511-5310C05C1CD2}" destId="{C071A53A-71EC-406A-B103-3FDBBA9B936C}" srcOrd="0" destOrd="0" presId="urn:microsoft.com/office/officeart/2005/8/layout/vList5"/>
    <dgm:cxn modelId="{4755416F-E88A-40CA-B33D-6B78E85C8CF6}" type="presParOf" srcId="{4650B40B-4000-434B-8511-5310C05C1CD2}" destId="{9A609C86-6ECD-40FC-B801-18D138432923}" srcOrd="1" destOrd="0" presId="urn:microsoft.com/office/officeart/2005/8/layout/vList5"/>
    <dgm:cxn modelId="{A1B3959F-0F4A-496C-BCB1-40FF41824848}" type="presParOf" srcId="{DF57B7F8-EA90-4754-98A5-E07F0C99375F}" destId="{9A4C6675-4614-4061-8620-2EC10880D3A2}" srcOrd="3" destOrd="0" presId="urn:microsoft.com/office/officeart/2005/8/layout/vList5"/>
    <dgm:cxn modelId="{A47BD152-341D-4FFC-B9D0-5028749595EB}" type="presParOf" srcId="{DF57B7F8-EA90-4754-98A5-E07F0C99375F}" destId="{55CEB3EE-E41C-4A79-B65C-DE57AC09ECE2}" srcOrd="4" destOrd="0" presId="urn:microsoft.com/office/officeart/2005/8/layout/vList5"/>
    <dgm:cxn modelId="{8C3D8215-10FE-4DC7-8538-17E408217946}" type="presParOf" srcId="{55CEB3EE-E41C-4A79-B65C-DE57AC09ECE2}" destId="{F9A29BB3-B249-43D9-80E2-7DEE5D2B1A02}" srcOrd="0" destOrd="0" presId="urn:microsoft.com/office/officeart/2005/8/layout/vList5"/>
    <dgm:cxn modelId="{CD9063AB-72E3-4284-A0CF-79C66370251F}" type="presParOf" srcId="{55CEB3EE-E41C-4A79-B65C-DE57AC09ECE2}" destId="{9143ED65-2D8D-4DBD-82BA-A63C426107D9}" srcOrd="1" destOrd="0" presId="urn:microsoft.com/office/officeart/2005/8/layout/vList5"/>
    <dgm:cxn modelId="{B3CB6035-FBFD-4053-A5D7-583F8CBD2153}" type="presParOf" srcId="{DF57B7F8-EA90-4754-98A5-E07F0C99375F}" destId="{B4002B51-7C7A-45FA-993C-09EE6615B395}" srcOrd="5" destOrd="0" presId="urn:microsoft.com/office/officeart/2005/8/layout/vList5"/>
    <dgm:cxn modelId="{895F71C3-09BF-456B-8532-E274FDF103DF}" type="presParOf" srcId="{DF57B7F8-EA90-4754-98A5-E07F0C99375F}" destId="{8F0A2E3D-4EF5-4D98-991D-74740C63C5A6}" srcOrd="6" destOrd="0" presId="urn:microsoft.com/office/officeart/2005/8/layout/vList5"/>
    <dgm:cxn modelId="{41768793-079A-422B-93AF-4832B6F31C04}" type="presParOf" srcId="{8F0A2E3D-4EF5-4D98-991D-74740C63C5A6}" destId="{6042A94D-D3A2-4BDE-AAAB-70D73AF854D7}" srcOrd="0" destOrd="0" presId="urn:microsoft.com/office/officeart/2005/8/layout/vList5"/>
    <dgm:cxn modelId="{804DF8A6-AEA8-437D-BF18-E0F33BCF876A}" type="presParOf" srcId="{8F0A2E3D-4EF5-4D98-991D-74740C63C5A6}" destId="{CF7BE04F-556B-43B0-AB44-939E561290BB}" srcOrd="1" destOrd="0" presId="urn:microsoft.com/office/officeart/2005/8/layout/vList5"/>
    <dgm:cxn modelId="{5C8341AC-4E3C-4505-ADD5-98FC3DCDF9D8}" type="presParOf" srcId="{DF57B7F8-EA90-4754-98A5-E07F0C99375F}" destId="{B10911E4-8C8B-4879-B1B8-4397ED291B61}" srcOrd="7" destOrd="0" presId="urn:microsoft.com/office/officeart/2005/8/layout/vList5"/>
    <dgm:cxn modelId="{2D5DDFF9-F7ED-4EFF-B56A-2E0BD5995955}" type="presParOf" srcId="{DF57B7F8-EA90-4754-98A5-E07F0C99375F}" destId="{715FC030-1715-4FCA-97E1-C463DDCD9076}" srcOrd="8" destOrd="0" presId="urn:microsoft.com/office/officeart/2005/8/layout/vList5"/>
    <dgm:cxn modelId="{B32D4BFD-83E5-4E89-AE17-65A154E2C2C1}" type="presParOf" srcId="{715FC030-1715-4FCA-97E1-C463DDCD9076}" destId="{CA8501CB-4CCE-4617-8CFC-12DCDA502BCE}" srcOrd="0" destOrd="0" presId="urn:microsoft.com/office/officeart/2005/8/layout/vList5"/>
    <dgm:cxn modelId="{8F912A1D-8B2B-4020-9240-4D5DF81182AE}" type="presParOf" srcId="{715FC030-1715-4FCA-97E1-C463DDCD9076}" destId="{EDF845F6-E042-45EB-A237-B4315EC8B697}" srcOrd="1" destOrd="0" presId="urn:microsoft.com/office/officeart/2005/8/layout/vList5"/>
    <dgm:cxn modelId="{8027677D-35E9-4AD2-808C-30AE3F41E353}" type="presParOf" srcId="{DF57B7F8-EA90-4754-98A5-E07F0C99375F}" destId="{0692AA29-E8B3-4BA9-8B74-40A6D3BFE8CE}" srcOrd="9" destOrd="0" presId="urn:microsoft.com/office/officeart/2005/8/layout/vList5"/>
    <dgm:cxn modelId="{C3E41680-2F7C-4B29-888A-A0381E90A742}" type="presParOf" srcId="{DF57B7F8-EA90-4754-98A5-E07F0C99375F}" destId="{0435888D-056C-4AA7-AC8E-B67DE21A0FE1}" srcOrd="10" destOrd="0" presId="urn:microsoft.com/office/officeart/2005/8/layout/vList5"/>
    <dgm:cxn modelId="{5581E586-C79E-4B94-BDE5-EBA38212BA42}" type="presParOf" srcId="{0435888D-056C-4AA7-AC8E-B67DE21A0FE1}" destId="{C1D1CDC8-AB31-49BD-8D12-89B72B9120DD}" srcOrd="0" destOrd="0" presId="urn:microsoft.com/office/officeart/2005/8/layout/vList5"/>
    <dgm:cxn modelId="{BD6C43E9-22E1-4437-A858-184B52FD24C7}" type="presParOf" srcId="{0435888D-056C-4AA7-AC8E-B67DE21A0FE1}" destId="{3FACC1E5-15FE-403C-BDBF-8F1E5CA8D09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1B9D3C0-C850-4D58-8FF0-0C9341AE9F30}"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GB"/>
        </a:p>
      </dgm:t>
    </dgm:pt>
    <dgm:pt modelId="{DB66A5A8-5CFA-4B92-B42D-5384C444657E}">
      <dgm:prSet phldrT="[Text]"/>
      <dgm:spPr/>
      <dgm:t>
        <a:bodyPr/>
        <a:lstStyle/>
        <a:p>
          <a:r>
            <a:rPr lang="en-GB" dirty="0"/>
            <a:t>Create a subclass to override</a:t>
          </a:r>
        </a:p>
      </dgm:t>
    </dgm:pt>
    <dgm:pt modelId="{273CDAD5-E9A8-4263-A3F9-EA9112AC8230}" type="parTrans" cxnId="{9FBCF321-81F1-4C6D-903B-FA68F1E218BF}">
      <dgm:prSet/>
      <dgm:spPr/>
      <dgm:t>
        <a:bodyPr/>
        <a:lstStyle/>
        <a:p>
          <a:endParaRPr lang="en-GB"/>
        </a:p>
      </dgm:t>
    </dgm:pt>
    <dgm:pt modelId="{A6B6F1A4-8494-40A1-9E59-ED2CB8674FF0}" type="sibTrans" cxnId="{9FBCF321-81F1-4C6D-903B-FA68F1E218BF}">
      <dgm:prSet/>
      <dgm:spPr/>
      <dgm:t>
        <a:bodyPr/>
        <a:lstStyle/>
        <a:p>
          <a:endParaRPr lang="en-GB"/>
        </a:p>
      </dgm:t>
    </dgm:pt>
    <dgm:pt modelId="{30BFA4D4-4AF2-407B-86B7-921C4111FD3E}">
      <dgm:prSet phldrT="[Text]" custT="1"/>
      <dgm:spPr/>
      <dgm:t>
        <a:bodyPr/>
        <a:lstStyle/>
        <a:p>
          <a:r>
            <a:rPr lang="en-GB" sz="1800" dirty="0"/>
            <a:t>2. </a:t>
          </a:r>
          <a:r>
            <a:rPr lang="en-GB" sz="1800" dirty="0" err="1"/>
            <a:t>VMProvider</a:t>
          </a:r>
          <a:endParaRPr lang="en-GB" sz="1800" dirty="0"/>
        </a:p>
      </dgm:t>
    </dgm:pt>
    <dgm:pt modelId="{33E24A48-5AB2-4670-83B2-19BF1F250F67}" type="parTrans" cxnId="{7CBF2EF0-2806-4E11-8F04-FDD8E93549F2}">
      <dgm:prSet/>
      <dgm:spPr/>
      <dgm:t>
        <a:bodyPr/>
        <a:lstStyle/>
        <a:p>
          <a:endParaRPr lang="en-GB"/>
        </a:p>
      </dgm:t>
    </dgm:pt>
    <dgm:pt modelId="{71AA93A9-AE90-4EDF-9C0A-810263CA0F50}" type="sibTrans" cxnId="{7CBF2EF0-2806-4E11-8F04-FDD8E93549F2}">
      <dgm:prSet/>
      <dgm:spPr/>
      <dgm:t>
        <a:bodyPr/>
        <a:lstStyle/>
        <a:p>
          <a:endParaRPr lang="en-GB"/>
        </a:p>
      </dgm:t>
    </dgm:pt>
    <dgm:pt modelId="{4E94FCE7-6884-4EAB-8ABF-A8E06E2A8928}">
      <dgm:prSet phldrT="[Text]"/>
      <dgm:spPr/>
      <dgm:t>
        <a:bodyPr/>
        <a:lstStyle/>
        <a:p>
          <a:r>
            <a:rPr lang="en-GB" dirty="0"/>
            <a:t>Create a subclass to override</a:t>
          </a:r>
        </a:p>
      </dgm:t>
    </dgm:pt>
    <dgm:pt modelId="{4C96C61A-73EA-4F01-B4A4-C4E52ECCAC4C}" type="parTrans" cxnId="{9837F99D-5B77-427C-B3FB-D0D3C2C5516F}">
      <dgm:prSet/>
      <dgm:spPr/>
      <dgm:t>
        <a:bodyPr/>
        <a:lstStyle/>
        <a:p>
          <a:endParaRPr lang="en-GB"/>
        </a:p>
      </dgm:t>
    </dgm:pt>
    <dgm:pt modelId="{E08F88F0-4C19-473C-B094-1EC4A4DEA6D4}" type="sibTrans" cxnId="{9837F99D-5B77-427C-B3FB-D0D3C2C5516F}">
      <dgm:prSet/>
      <dgm:spPr/>
      <dgm:t>
        <a:bodyPr/>
        <a:lstStyle/>
        <a:p>
          <a:endParaRPr lang="en-GB"/>
        </a:p>
      </dgm:t>
    </dgm:pt>
    <dgm:pt modelId="{12DD2C22-CE21-4C56-ABD8-6FFF4FFB7F4B}">
      <dgm:prSet phldrT="[Text]"/>
      <dgm:spPr/>
      <dgm:t>
        <a:bodyPr/>
        <a:lstStyle/>
        <a:p>
          <a:r>
            <a:rPr lang="en-GB" dirty="0" err="1"/>
            <a:t>GdbExtendedLaunchVMProvider</a:t>
          </a:r>
          <a:endParaRPr lang="en-GB" dirty="0"/>
        </a:p>
      </dgm:t>
    </dgm:pt>
    <dgm:pt modelId="{5396982E-4DC6-4182-87DA-A4B0A75ACBE1}" type="parTrans" cxnId="{F8D28FB4-EC45-4F72-BD2C-F1F1D85DE771}">
      <dgm:prSet/>
      <dgm:spPr/>
      <dgm:t>
        <a:bodyPr/>
        <a:lstStyle/>
        <a:p>
          <a:endParaRPr lang="en-GB"/>
        </a:p>
      </dgm:t>
    </dgm:pt>
    <dgm:pt modelId="{0BF7C449-2FD1-4D61-85DA-5FD029FCB78F}" type="sibTrans" cxnId="{F8D28FB4-EC45-4F72-BD2C-F1F1D85DE771}">
      <dgm:prSet/>
      <dgm:spPr/>
      <dgm:t>
        <a:bodyPr/>
        <a:lstStyle/>
        <a:p>
          <a:endParaRPr lang="en-GB"/>
        </a:p>
      </dgm:t>
    </dgm:pt>
    <dgm:pt modelId="{18221BE8-07C1-4C7C-A02E-44C6E9D20754}">
      <dgm:prSet phldrT="[Text]" custT="1"/>
      <dgm:spPr/>
      <dgm:t>
        <a:bodyPr/>
        <a:lstStyle/>
        <a:p>
          <a:r>
            <a:rPr lang="en-GB" sz="1800" dirty="0"/>
            <a:t>3.VMNode</a:t>
          </a:r>
        </a:p>
      </dgm:t>
    </dgm:pt>
    <dgm:pt modelId="{8A807939-F907-4D90-973F-095F8F439A0C}" type="parTrans" cxnId="{2A519134-3216-4FD2-B2C6-C8A9CAD22F43}">
      <dgm:prSet/>
      <dgm:spPr/>
      <dgm:t>
        <a:bodyPr/>
        <a:lstStyle/>
        <a:p>
          <a:endParaRPr lang="en-GB"/>
        </a:p>
      </dgm:t>
    </dgm:pt>
    <dgm:pt modelId="{F23C691D-241E-45BF-BDED-A06CAC2F20C2}" type="sibTrans" cxnId="{2A519134-3216-4FD2-B2C6-C8A9CAD22F43}">
      <dgm:prSet/>
      <dgm:spPr/>
      <dgm:t>
        <a:bodyPr/>
        <a:lstStyle/>
        <a:p>
          <a:endParaRPr lang="en-GB"/>
        </a:p>
      </dgm:t>
    </dgm:pt>
    <dgm:pt modelId="{6CC1A4E6-22C2-4BD3-9EBA-2E4DC78A74E0}">
      <dgm:prSet phldrT="[Text]"/>
      <dgm:spPr/>
      <dgm:t>
        <a:bodyPr/>
        <a:lstStyle/>
        <a:p>
          <a:r>
            <a:rPr lang="en-GB" dirty="0"/>
            <a:t>Create a subclass to override</a:t>
          </a:r>
        </a:p>
      </dgm:t>
    </dgm:pt>
    <dgm:pt modelId="{17A9A89A-C231-475C-BABC-47B0F1FC2DA0}" type="parTrans" cxnId="{EFEB8CE4-8A21-4CF6-AAEB-577749C5E08A}">
      <dgm:prSet/>
      <dgm:spPr/>
      <dgm:t>
        <a:bodyPr/>
        <a:lstStyle/>
        <a:p>
          <a:endParaRPr lang="en-GB"/>
        </a:p>
      </dgm:t>
    </dgm:pt>
    <dgm:pt modelId="{2F2F5565-7108-4544-9268-70C3CFF7BF43}" type="sibTrans" cxnId="{EFEB8CE4-8A21-4CF6-AAEB-577749C5E08A}">
      <dgm:prSet/>
      <dgm:spPr/>
      <dgm:t>
        <a:bodyPr/>
        <a:lstStyle/>
        <a:p>
          <a:endParaRPr lang="en-GB"/>
        </a:p>
      </dgm:t>
    </dgm:pt>
    <dgm:pt modelId="{DF9C15B2-1A88-4832-A654-BAFEAA4F7DC8}">
      <dgm:prSet phldrT="[Text]"/>
      <dgm:spPr/>
      <dgm:t>
        <a:bodyPr/>
        <a:lstStyle/>
        <a:p>
          <a:r>
            <a:rPr lang="en-GB" dirty="0" err="1"/>
            <a:t>ThreadVMNode</a:t>
          </a:r>
          <a:endParaRPr lang="en-GB" dirty="0"/>
        </a:p>
      </dgm:t>
    </dgm:pt>
    <dgm:pt modelId="{23FED2AD-FBFD-438A-886B-A45EDB7C4657}" type="parTrans" cxnId="{559FC0F2-D3BA-4BD5-AB15-90CC6DDA91F5}">
      <dgm:prSet/>
      <dgm:spPr/>
      <dgm:t>
        <a:bodyPr/>
        <a:lstStyle/>
        <a:p>
          <a:endParaRPr lang="en-GB"/>
        </a:p>
      </dgm:t>
    </dgm:pt>
    <dgm:pt modelId="{BFB3A162-914F-4BB8-86A0-23E689B3DC85}" type="sibTrans" cxnId="{559FC0F2-D3BA-4BD5-AB15-90CC6DDA91F5}">
      <dgm:prSet/>
      <dgm:spPr/>
      <dgm:t>
        <a:bodyPr/>
        <a:lstStyle/>
        <a:p>
          <a:endParaRPr lang="en-GB"/>
        </a:p>
      </dgm:t>
    </dgm:pt>
    <dgm:pt modelId="{B632B854-EC7F-436C-8F1B-D2EFE21DDEB7}">
      <dgm:prSet phldrT="[Text]" custT="1"/>
      <dgm:spPr/>
      <dgm:t>
        <a:bodyPr/>
        <a:lstStyle/>
        <a:p>
          <a:r>
            <a:rPr lang="en-GB" sz="1800" dirty="0"/>
            <a:t>4. </a:t>
          </a:r>
          <a:r>
            <a:rPr lang="en-GB" sz="1800" dirty="0" err="1"/>
            <a:t>GdbExtendedVMMessages</a:t>
          </a:r>
          <a:endParaRPr lang="en-GB" sz="1800" dirty="0"/>
        </a:p>
      </dgm:t>
    </dgm:pt>
    <dgm:pt modelId="{B1BD7299-ECD6-4699-A780-AD7F0AA59D40}" type="parTrans" cxnId="{5A745B6E-D9CB-4654-A005-2F1537CD1347}">
      <dgm:prSet/>
      <dgm:spPr/>
      <dgm:t>
        <a:bodyPr/>
        <a:lstStyle/>
        <a:p>
          <a:endParaRPr lang="en-GB"/>
        </a:p>
      </dgm:t>
    </dgm:pt>
    <dgm:pt modelId="{7541B318-F25D-4F40-B01A-BA86CD541AE2}" type="sibTrans" cxnId="{5A745B6E-D9CB-4654-A005-2F1537CD1347}">
      <dgm:prSet/>
      <dgm:spPr/>
      <dgm:t>
        <a:bodyPr/>
        <a:lstStyle/>
        <a:p>
          <a:endParaRPr lang="en-GB"/>
        </a:p>
      </dgm:t>
    </dgm:pt>
    <dgm:pt modelId="{1D1FA294-C7C2-4155-BCD5-9079AC1B9D30}">
      <dgm:prSet phldrT="[Text]"/>
      <dgm:spPr/>
      <dgm:t>
        <a:bodyPr/>
        <a:lstStyle/>
        <a:p>
          <a:r>
            <a:rPr lang="en-GB" dirty="0"/>
            <a:t>Add in new class and properties file</a:t>
          </a:r>
        </a:p>
      </dgm:t>
    </dgm:pt>
    <dgm:pt modelId="{8454EAE4-5F58-4437-9D29-DAACB754D578}" type="parTrans" cxnId="{35B6BAC8-937C-45C2-8208-1119B5AAFFCB}">
      <dgm:prSet/>
      <dgm:spPr/>
      <dgm:t>
        <a:bodyPr/>
        <a:lstStyle/>
        <a:p>
          <a:endParaRPr lang="en-GB"/>
        </a:p>
      </dgm:t>
    </dgm:pt>
    <dgm:pt modelId="{8F5F13BC-8B9D-43AD-8565-7A3E3273D7F4}" type="sibTrans" cxnId="{35B6BAC8-937C-45C2-8208-1119B5AAFFCB}">
      <dgm:prSet/>
      <dgm:spPr/>
      <dgm:t>
        <a:bodyPr/>
        <a:lstStyle/>
        <a:p>
          <a:endParaRPr lang="en-GB"/>
        </a:p>
      </dgm:t>
    </dgm:pt>
    <dgm:pt modelId="{AF631C3F-E86C-4ADA-BE72-DDA4D663E810}">
      <dgm:prSet phldrT="[Text]"/>
      <dgm:spPr/>
      <dgm:t>
        <a:bodyPr/>
        <a:lstStyle/>
        <a:p>
          <a:r>
            <a:rPr lang="en-GB" dirty="0" err="1"/>
            <a:t>GdbExtendedViewModelAdapter</a:t>
          </a:r>
          <a:endParaRPr lang="en-GB" dirty="0"/>
        </a:p>
      </dgm:t>
    </dgm:pt>
    <dgm:pt modelId="{441FD7DE-6FCC-4645-A9E6-72C31DBEB132}" type="parTrans" cxnId="{99B5C2CD-4A34-4C9D-9210-347AD1C448BE}">
      <dgm:prSet/>
      <dgm:spPr/>
    </dgm:pt>
    <dgm:pt modelId="{D47D1E9D-FBE8-4B6D-AD8D-DC0E1E6D7EB5}" type="sibTrans" cxnId="{99B5C2CD-4A34-4C9D-9210-347AD1C448BE}">
      <dgm:prSet/>
      <dgm:spPr/>
    </dgm:pt>
    <dgm:pt modelId="{8A7366A1-6429-4798-A6D3-ED3C76011D7D}">
      <dgm:prSet phldrT="[Text]" custT="1"/>
      <dgm:spPr/>
      <dgm:t>
        <a:bodyPr/>
        <a:lstStyle/>
        <a:p>
          <a:r>
            <a:rPr lang="en-GB" sz="2000" dirty="0"/>
            <a:t>1. </a:t>
          </a:r>
          <a:r>
            <a:rPr lang="en-GB" sz="2000" dirty="0" err="1"/>
            <a:t>GdbViewModelAdapter</a:t>
          </a:r>
          <a:endParaRPr lang="en-GB" sz="2000" dirty="0"/>
        </a:p>
      </dgm:t>
    </dgm:pt>
    <dgm:pt modelId="{87013043-1126-4BE9-A1F9-7ABE819E9715}" type="parTrans" cxnId="{84E86C76-DF21-49CB-8DEE-8EFB80843DA9}">
      <dgm:prSet/>
      <dgm:spPr/>
    </dgm:pt>
    <dgm:pt modelId="{9F8ACB21-B56D-4788-A28E-78E14607152C}" type="sibTrans" cxnId="{84E86C76-DF21-49CB-8DEE-8EFB80843DA9}">
      <dgm:prSet/>
      <dgm:spPr/>
    </dgm:pt>
    <dgm:pt modelId="{03A981FC-D513-4714-989A-16FE2B5825C1}">
      <dgm:prSet phldrT="[Text]"/>
      <dgm:spPr/>
      <dgm:t>
        <a:bodyPr/>
        <a:lstStyle/>
        <a:p>
          <a:r>
            <a:rPr lang="en-GB" dirty="0"/>
            <a:t>5.GDBAdapterFactory</a:t>
          </a:r>
        </a:p>
      </dgm:t>
    </dgm:pt>
    <dgm:pt modelId="{78FFF4F0-7653-4841-8575-9FD2978176D4}" type="parTrans" cxnId="{1B19CB08-7309-4E44-B2C1-26AFDC113A98}">
      <dgm:prSet/>
      <dgm:spPr/>
    </dgm:pt>
    <dgm:pt modelId="{EE2A6E90-63A9-49B8-A705-C8344D11A5C1}" type="sibTrans" cxnId="{1B19CB08-7309-4E44-B2C1-26AFDC113A98}">
      <dgm:prSet/>
      <dgm:spPr/>
    </dgm:pt>
    <dgm:pt modelId="{530AD000-1DA0-4714-9666-4B1ABC195ADB}">
      <dgm:prSet phldrT="[Text]"/>
      <dgm:spPr/>
      <dgm:t>
        <a:bodyPr/>
        <a:lstStyle/>
        <a:p>
          <a:endParaRPr lang="en-GB" dirty="0"/>
        </a:p>
      </dgm:t>
    </dgm:pt>
    <dgm:pt modelId="{FF63B8EA-214B-4CA4-B8BB-F2283D4AC844}" type="parTrans" cxnId="{5C9850F5-F185-4D8F-9E7C-287AA3BB3A9E}">
      <dgm:prSet/>
      <dgm:spPr/>
    </dgm:pt>
    <dgm:pt modelId="{969FD5DB-3F1C-4E70-BB52-146E44772C82}" type="sibTrans" cxnId="{5C9850F5-F185-4D8F-9E7C-287AA3BB3A9E}">
      <dgm:prSet/>
      <dgm:spPr/>
    </dgm:pt>
    <dgm:pt modelId="{8F12E0B4-2937-4E26-978E-7AA4071DA0A1}">
      <dgm:prSet phldrT="[Text]"/>
      <dgm:spPr/>
      <dgm:t>
        <a:bodyPr/>
        <a:lstStyle/>
        <a:p>
          <a:r>
            <a:rPr lang="en-GB" dirty="0"/>
            <a:t>Copy and add in our </a:t>
          </a:r>
          <a:r>
            <a:rPr lang="en-GB" dirty="0" err="1"/>
            <a:t>GdbExtendedViewModelAdapter</a:t>
          </a:r>
          <a:endParaRPr lang="en-GB" dirty="0"/>
        </a:p>
      </dgm:t>
    </dgm:pt>
    <dgm:pt modelId="{E53BF34B-B9D3-451A-98EA-65A0A977498F}" type="parTrans" cxnId="{8CA22ABB-4EBB-44FF-804C-A6C900006CDC}">
      <dgm:prSet/>
      <dgm:spPr/>
    </dgm:pt>
    <dgm:pt modelId="{F36163E5-60F9-4E43-AE47-7916B22E2B42}" type="sibTrans" cxnId="{8CA22ABB-4EBB-44FF-804C-A6C900006CDC}">
      <dgm:prSet/>
      <dgm:spPr/>
    </dgm:pt>
    <dgm:pt modelId="{207B071B-929A-4457-B513-4D94E625EC40}" type="pres">
      <dgm:prSet presAssocID="{91B9D3C0-C850-4D58-8FF0-0C9341AE9F30}" presName="Name0" presStyleCnt="0">
        <dgm:presLayoutVars>
          <dgm:dir/>
          <dgm:animLvl val="lvl"/>
          <dgm:resizeHandles val="exact"/>
        </dgm:presLayoutVars>
      </dgm:prSet>
      <dgm:spPr/>
    </dgm:pt>
    <dgm:pt modelId="{F9BAACE9-1306-4365-AB8E-85CBF6BFDCFB}" type="pres">
      <dgm:prSet presAssocID="{8A7366A1-6429-4798-A6D3-ED3C76011D7D}" presName="linNode" presStyleCnt="0"/>
      <dgm:spPr/>
    </dgm:pt>
    <dgm:pt modelId="{49A6265B-88BC-4C2B-9F92-6EC1CD0C8574}" type="pres">
      <dgm:prSet presAssocID="{8A7366A1-6429-4798-A6D3-ED3C76011D7D}" presName="parentText" presStyleLbl="node1" presStyleIdx="0" presStyleCnt="5">
        <dgm:presLayoutVars>
          <dgm:chMax val="1"/>
          <dgm:bulletEnabled val="1"/>
        </dgm:presLayoutVars>
      </dgm:prSet>
      <dgm:spPr/>
    </dgm:pt>
    <dgm:pt modelId="{DB063FB0-7152-474E-AB00-982128A26534}" type="pres">
      <dgm:prSet presAssocID="{8A7366A1-6429-4798-A6D3-ED3C76011D7D}" presName="descendantText" presStyleLbl="alignAccFollowNode1" presStyleIdx="0" presStyleCnt="5">
        <dgm:presLayoutVars>
          <dgm:bulletEnabled val="1"/>
        </dgm:presLayoutVars>
      </dgm:prSet>
      <dgm:spPr/>
    </dgm:pt>
    <dgm:pt modelId="{6F0DC066-09BF-4F81-858F-2615D98A6364}" type="pres">
      <dgm:prSet presAssocID="{9F8ACB21-B56D-4788-A28E-78E14607152C}" presName="sp" presStyleCnt="0"/>
      <dgm:spPr/>
    </dgm:pt>
    <dgm:pt modelId="{BFB7916B-B4A6-48AA-909E-24FBAE6446DB}" type="pres">
      <dgm:prSet presAssocID="{30BFA4D4-4AF2-407B-86B7-921C4111FD3E}" presName="linNode" presStyleCnt="0"/>
      <dgm:spPr/>
    </dgm:pt>
    <dgm:pt modelId="{42487E12-D44D-4ED4-8D97-E77994F76F4D}" type="pres">
      <dgm:prSet presAssocID="{30BFA4D4-4AF2-407B-86B7-921C4111FD3E}" presName="parentText" presStyleLbl="node1" presStyleIdx="1" presStyleCnt="5">
        <dgm:presLayoutVars>
          <dgm:chMax val="1"/>
          <dgm:bulletEnabled val="1"/>
        </dgm:presLayoutVars>
      </dgm:prSet>
      <dgm:spPr/>
    </dgm:pt>
    <dgm:pt modelId="{928676C8-E88C-4C75-91BC-D704E88BBEEE}" type="pres">
      <dgm:prSet presAssocID="{30BFA4D4-4AF2-407B-86B7-921C4111FD3E}" presName="descendantText" presStyleLbl="alignAccFollowNode1" presStyleIdx="1" presStyleCnt="5">
        <dgm:presLayoutVars>
          <dgm:bulletEnabled val="1"/>
        </dgm:presLayoutVars>
      </dgm:prSet>
      <dgm:spPr/>
    </dgm:pt>
    <dgm:pt modelId="{F7F9878C-6618-4D8C-BDA9-3380F0B14B5E}" type="pres">
      <dgm:prSet presAssocID="{71AA93A9-AE90-4EDF-9C0A-810263CA0F50}" presName="sp" presStyleCnt="0"/>
      <dgm:spPr/>
    </dgm:pt>
    <dgm:pt modelId="{8A5BAC55-E7DB-4051-ACCB-2318E9F41FA2}" type="pres">
      <dgm:prSet presAssocID="{18221BE8-07C1-4C7C-A02E-44C6E9D20754}" presName="linNode" presStyleCnt="0"/>
      <dgm:spPr/>
    </dgm:pt>
    <dgm:pt modelId="{300FE4AF-A823-4F4B-8DB8-14D9B31C4917}" type="pres">
      <dgm:prSet presAssocID="{18221BE8-07C1-4C7C-A02E-44C6E9D20754}" presName="parentText" presStyleLbl="node1" presStyleIdx="2" presStyleCnt="5">
        <dgm:presLayoutVars>
          <dgm:chMax val="1"/>
          <dgm:bulletEnabled val="1"/>
        </dgm:presLayoutVars>
      </dgm:prSet>
      <dgm:spPr/>
    </dgm:pt>
    <dgm:pt modelId="{6FE6A5AD-7674-41C2-869C-F2692FE9F8CE}" type="pres">
      <dgm:prSet presAssocID="{18221BE8-07C1-4C7C-A02E-44C6E9D20754}" presName="descendantText" presStyleLbl="alignAccFollowNode1" presStyleIdx="2" presStyleCnt="5">
        <dgm:presLayoutVars>
          <dgm:bulletEnabled val="1"/>
        </dgm:presLayoutVars>
      </dgm:prSet>
      <dgm:spPr/>
    </dgm:pt>
    <dgm:pt modelId="{F58A781E-E524-44AF-B8E3-8ECEC626FA39}" type="pres">
      <dgm:prSet presAssocID="{F23C691D-241E-45BF-BDED-A06CAC2F20C2}" presName="sp" presStyleCnt="0"/>
      <dgm:spPr/>
    </dgm:pt>
    <dgm:pt modelId="{F6F78706-4B38-4B45-9AE7-6D566FFEA705}" type="pres">
      <dgm:prSet presAssocID="{B632B854-EC7F-436C-8F1B-D2EFE21DDEB7}" presName="linNode" presStyleCnt="0"/>
      <dgm:spPr/>
    </dgm:pt>
    <dgm:pt modelId="{AD720C12-377B-4025-96DC-032580B83D00}" type="pres">
      <dgm:prSet presAssocID="{B632B854-EC7F-436C-8F1B-D2EFE21DDEB7}" presName="parentText" presStyleLbl="node1" presStyleIdx="3" presStyleCnt="5">
        <dgm:presLayoutVars>
          <dgm:chMax val="1"/>
          <dgm:bulletEnabled val="1"/>
        </dgm:presLayoutVars>
      </dgm:prSet>
      <dgm:spPr/>
    </dgm:pt>
    <dgm:pt modelId="{FB17D387-5602-4ED6-8E10-30EEC4D14BE1}" type="pres">
      <dgm:prSet presAssocID="{B632B854-EC7F-436C-8F1B-D2EFE21DDEB7}" presName="descendantText" presStyleLbl="alignAccFollowNode1" presStyleIdx="3" presStyleCnt="5">
        <dgm:presLayoutVars>
          <dgm:bulletEnabled val="1"/>
        </dgm:presLayoutVars>
      </dgm:prSet>
      <dgm:spPr/>
    </dgm:pt>
    <dgm:pt modelId="{5B111BAE-F8E4-4E8C-8CD2-5CB78341482A}" type="pres">
      <dgm:prSet presAssocID="{7541B318-F25D-4F40-B01A-BA86CD541AE2}" presName="sp" presStyleCnt="0"/>
      <dgm:spPr/>
    </dgm:pt>
    <dgm:pt modelId="{287AD81B-59B7-4636-B203-AA2EF4AFDC60}" type="pres">
      <dgm:prSet presAssocID="{03A981FC-D513-4714-989A-16FE2B5825C1}" presName="linNode" presStyleCnt="0"/>
      <dgm:spPr/>
    </dgm:pt>
    <dgm:pt modelId="{A8CB3524-44C3-48E8-9608-0CFA436D812F}" type="pres">
      <dgm:prSet presAssocID="{03A981FC-D513-4714-989A-16FE2B5825C1}" presName="parentText" presStyleLbl="node1" presStyleIdx="4" presStyleCnt="5">
        <dgm:presLayoutVars>
          <dgm:chMax val="1"/>
          <dgm:bulletEnabled val="1"/>
        </dgm:presLayoutVars>
      </dgm:prSet>
      <dgm:spPr/>
    </dgm:pt>
    <dgm:pt modelId="{FF98F545-7A12-40B6-B50A-E305CA8860B9}" type="pres">
      <dgm:prSet presAssocID="{03A981FC-D513-4714-989A-16FE2B5825C1}" presName="descendantText" presStyleLbl="alignAccFollowNode1" presStyleIdx="4" presStyleCnt="5">
        <dgm:presLayoutVars>
          <dgm:bulletEnabled val="1"/>
        </dgm:presLayoutVars>
      </dgm:prSet>
      <dgm:spPr/>
    </dgm:pt>
  </dgm:ptLst>
  <dgm:cxnLst>
    <dgm:cxn modelId="{1B19CB08-7309-4E44-B2C1-26AFDC113A98}" srcId="{91B9D3C0-C850-4D58-8FF0-0C9341AE9F30}" destId="{03A981FC-D513-4714-989A-16FE2B5825C1}" srcOrd="4" destOrd="0" parTransId="{78FFF4F0-7653-4841-8575-9FD2978176D4}" sibTransId="{EE2A6E90-63A9-49B8-A705-C8344D11A5C1}"/>
    <dgm:cxn modelId="{B296420D-57DA-4538-879E-4F2EBAE8E206}" type="presOf" srcId="{8F12E0B4-2937-4E26-978E-7AA4071DA0A1}" destId="{FF98F545-7A12-40B6-B50A-E305CA8860B9}" srcOrd="0" destOrd="0" presId="urn:microsoft.com/office/officeart/2005/8/layout/vList5"/>
    <dgm:cxn modelId="{74092814-9952-4E56-B6FD-8CD35B812A37}" type="presOf" srcId="{DB66A5A8-5CFA-4B92-B42D-5384C444657E}" destId="{DB063FB0-7152-474E-AB00-982128A26534}" srcOrd="0" destOrd="0" presId="urn:microsoft.com/office/officeart/2005/8/layout/vList5"/>
    <dgm:cxn modelId="{635C291E-5A02-4A1C-9D3E-DBFAE7317A81}" type="presOf" srcId="{18221BE8-07C1-4C7C-A02E-44C6E9D20754}" destId="{300FE4AF-A823-4F4B-8DB8-14D9B31C4917}" srcOrd="0" destOrd="0" presId="urn:microsoft.com/office/officeart/2005/8/layout/vList5"/>
    <dgm:cxn modelId="{9FBCF321-81F1-4C6D-903B-FA68F1E218BF}" srcId="{8A7366A1-6429-4798-A6D3-ED3C76011D7D}" destId="{DB66A5A8-5CFA-4B92-B42D-5384C444657E}" srcOrd="0" destOrd="0" parTransId="{273CDAD5-E9A8-4263-A3F9-EA9112AC8230}" sibTransId="{A6B6F1A4-8494-40A1-9E59-ED2CB8674FF0}"/>
    <dgm:cxn modelId="{CC806232-C023-44D8-AC1C-1D0BB7A06589}" type="presOf" srcId="{DF9C15B2-1A88-4832-A654-BAFEAA4F7DC8}" destId="{6FE6A5AD-7674-41C2-869C-F2692FE9F8CE}" srcOrd="0" destOrd="1" presId="urn:microsoft.com/office/officeart/2005/8/layout/vList5"/>
    <dgm:cxn modelId="{2A519134-3216-4FD2-B2C6-C8A9CAD22F43}" srcId="{91B9D3C0-C850-4D58-8FF0-0C9341AE9F30}" destId="{18221BE8-07C1-4C7C-A02E-44C6E9D20754}" srcOrd="2" destOrd="0" parTransId="{8A807939-F907-4D90-973F-095F8F439A0C}" sibTransId="{F23C691D-241E-45BF-BDED-A06CAC2F20C2}"/>
    <dgm:cxn modelId="{FAA93139-E0C3-452E-813A-60245F391865}" type="presOf" srcId="{AF631C3F-E86C-4ADA-BE72-DDA4D663E810}" destId="{DB063FB0-7152-474E-AB00-982128A26534}" srcOrd="0" destOrd="1" presId="urn:microsoft.com/office/officeart/2005/8/layout/vList5"/>
    <dgm:cxn modelId="{67ED1A3F-FF9C-443D-90AB-8AC1DF1C8C15}" type="presOf" srcId="{8A7366A1-6429-4798-A6D3-ED3C76011D7D}" destId="{49A6265B-88BC-4C2B-9F92-6EC1CD0C8574}" srcOrd="0" destOrd="0" presId="urn:microsoft.com/office/officeart/2005/8/layout/vList5"/>
    <dgm:cxn modelId="{5A745B6E-D9CB-4654-A005-2F1537CD1347}" srcId="{91B9D3C0-C850-4D58-8FF0-0C9341AE9F30}" destId="{B632B854-EC7F-436C-8F1B-D2EFE21DDEB7}" srcOrd="3" destOrd="0" parTransId="{B1BD7299-ECD6-4699-A780-AD7F0AA59D40}" sibTransId="{7541B318-F25D-4F40-B01A-BA86CD541AE2}"/>
    <dgm:cxn modelId="{40457E6F-7A6E-4412-8FFD-123F84691FFD}" type="presOf" srcId="{91B9D3C0-C850-4D58-8FF0-0C9341AE9F30}" destId="{207B071B-929A-4457-B513-4D94E625EC40}" srcOrd="0" destOrd="0" presId="urn:microsoft.com/office/officeart/2005/8/layout/vList5"/>
    <dgm:cxn modelId="{84E86C76-DF21-49CB-8DEE-8EFB80843DA9}" srcId="{91B9D3C0-C850-4D58-8FF0-0C9341AE9F30}" destId="{8A7366A1-6429-4798-A6D3-ED3C76011D7D}" srcOrd="0" destOrd="0" parTransId="{87013043-1126-4BE9-A1F9-7ABE819E9715}" sibTransId="{9F8ACB21-B56D-4788-A28E-78E14607152C}"/>
    <dgm:cxn modelId="{9837F99D-5B77-427C-B3FB-D0D3C2C5516F}" srcId="{30BFA4D4-4AF2-407B-86B7-921C4111FD3E}" destId="{4E94FCE7-6884-4EAB-8ABF-A8E06E2A8928}" srcOrd="0" destOrd="0" parTransId="{4C96C61A-73EA-4F01-B4A4-C4E52ECCAC4C}" sibTransId="{E08F88F0-4C19-473C-B094-1EC4A4DEA6D4}"/>
    <dgm:cxn modelId="{F7E6FB9E-8E4E-49D7-A6FA-9BE6BEB62553}" type="presOf" srcId="{6CC1A4E6-22C2-4BD3-9EBA-2E4DC78A74E0}" destId="{6FE6A5AD-7674-41C2-869C-F2692FE9F8CE}" srcOrd="0" destOrd="0" presId="urn:microsoft.com/office/officeart/2005/8/layout/vList5"/>
    <dgm:cxn modelId="{D149A2AB-0BC0-48D7-B4C2-307ED9759DD3}" type="presOf" srcId="{1D1FA294-C7C2-4155-BCD5-9079AC1B9D30}" destId="{FB17D387-5602-4ED6-8E10-30EEC4D14BE1}" srcOrd="0" destOrd="0" presId="urn:microsoft.com/office/officeart/2005/8/layout/vList5"/>
    <dgm:cxn modelId="{89B59FAD-125C-4FCB-A7AE-A656248CEE1D}" type="presOf" srcId="{530AD000-1DA0-4714-9666-4B1ABC195ADB}" destId="{FF98F545-7A12-40B6-B50A-E305CA8860B9}" srcOrd="0" destOrd="1" presId="urn:microsoft.com/office/officeart/2005/8/layout/vList5"/>
    <dgm:cxn modelId="{F8D28FB4-EC45-4F72-BD2C-F1F1D85DE771}" srcId="{30BFA4D4-4AF2-407B-86B7-921C4111FD3E}" destId="{12DD2C22-CE21-4C56-ABD8-6FFF4FFB7F4B}" srcOrd="1" destOrd="0" parTransId="{5396982E-4DC6-4182-87DA-A4B0A75ACBE1}" sibTransId="{0BF7C449-2FD1-4D61-85DA-5FD029FCB78F}"/>
    <dgm:cxn modelId="{7B5D9EB5-071D-4A01-936E-5D436F373268}" type="presOf" srcId="{4E94FCE7-6884-4EAB-8ABF-A8E06E2A8928}" destId="{928676C8-E88C-4C75-91BC-D704E88BBEEE}" srcOrd="0" destOrd="0" presId="urn:microsoft.com/office/officeart/2005/8/layout/vList5"/>
    <dgm:cxn modelId="{9335DABA-8C48-4611-A655-639DD150E44B}" type="presOf" srcId="{30BFA4D4-4AF2-407B-86B7-921C4111FD3E}" destId="{42487E12-D44D-4ED4-8D97-E77994F76F4D}" srcOrd="0" destOrd="0" presId="urn:microsoft.com/office/officeart/2005/8/layout/vList5"/>
    <dgm:cxn modelId="{8CA22ABB-4EBB-44FF-804C-A6C900006CDC}" srcId="{03A981FC-D513-4714-989A-16FE2B5825C1}" destId="{8F12E0B4-2937-4E26-978E-7AA4071DA0A1}" srcOrd="0" destOrd="0" parTransId="{E53BF34B-B9D3-451A-98EA-65A0A977498F}" sibTransId="{F36163E5-60F9-4E43-AE47-7916B22E2B42}"/>
    <dgm:cxn modelId="{806150C5-B1D7-41B7-93AF-A93FE5737E97}" type="presOf" srcId="{12DD2C22-CE21-4C56-ABD8-6FFF4FFB7F4B}" destId="{928676C8-E88C-4C75-91BC-D704E88BBEEE}" srcOrd="0" destOrd="1" presId="urn:microsoft.com/office/officeart/2005/8/layout/vList5"/>
    <dgm:cxn modelId="{35B6BAC8-937C-45C2-8208-1119B5AAFFCB}" srcId="{B632B854-EC7F-436C-8F1B-D2EFE21DDEB7}" destId="{1D1FA294-C7C2-4155-BCD5-9079AC1B9D30}" srcOrd="0" destOrd="0" parTransId="{8454EAE4-5F58-4437-9D29-DAACB754D578}" sibTransId="{8F5F13BC-8B9D-43AD-8565-7A3E3273D7F4}"/>
    <dgm:cxn modelId="{E6CC0CCA-9772-463B-84BE-783D6C4AD0CC}" type="presOf" srcId="{B632B854-EC7F-436C-8F1B-D2EFE21DDEB7}" destId="{AD720C12-377B-4025-96DC-032580B83D00}" srcOrd="0" destOrd="0" presId="urn:microsoft.com/office/officeart/2005/8/layout/vList5"/>
    <dgm:cxn modelId="{99B5C2CD-4A34-4C9D-9210-347AD1C448BE}" srcId="{8A7366A1-6429-4798-A6D3-ED3C76011D7D}" destId="{AF631C3F-E86C-4ADA-BE72-DDA4D663E810}" srcOrd="1" destOrd="0" parTransId="{441FD7DE-6FCC-4645-A9E6-72C31DBEB132}" sibTransId="{D47D1E9D-FBE8-4B6D-AD8D-DC0E1E6D7EB5}"/>
    <dgm:cxn modelId="{A8D180D8-8C24-4B42-8D17-B275E6CEA479}" type="presOf" srcId="{03A981FC-D513-4714-989A-16FE2B5825C1}" destId="{A8CB3524-44C3-48E8-9608-0CFA436D812F}" srcOrd="0" destOrd="0" presId="urn:microsoft.com/office/officeart/2005/8/layout/vList5"/>
    <dgm:cxn modelId="{EFEB8CE4-8A21-4CF6-AAEB-577749C5E08A}" srcId="{18221BE8-07C1-4C7C-A02E-44C6E9D20754}" destId="{6CC1A4E6-22C2-4BD3-9EBA-2E4DC78A74E0}" srcOrd="0" destOrd="0" parTransId="{17A9A89A-C231-475C-BABC-47B0F1FC2DA0}" sibTransId="{2F2F5565-7108-4544-9268-70C3CFF7BF43}"/>
    <dgm:cxn modelId="{7CBF2EF0-2806-4E11-8F04-FDD8E93549F2}" srcId="{91B9D3C0-C850-4D58-8FF0-0C9341AE9F30}" destId="{30BFA4D4-4AF2-407B-86B7-921C4111FD3E}" srcOrd="1" destOrd="0" parTransId="{33E24A48-5AB2-4670-83B2-19BF1F250F67}" sibTransId="{71AA93A9-AE90-4EDF-9C0A-810263CA0F50}"/>
    <dgm:cxn modelId="{559FC0F2-D3BA-4BD5-AB15-90CC6DDA91F5}" srcId="{18221BE8-07C1-4C7C-A02E-44C6E9D20754}" destId="{DF9C15B2-1A88-4832-A654-BAFEAA4F7DC8}" srcOrd="1" destOrd="0" parTransId="{23FED2AD-FBFD-438A-886B-A45EDB7C4657}" sibTransId="{BFB3A162-914F-4BB8-86A0-23E689B3DC85}"/>
    <dgm:cxn modelId="{5C9850F5-F185-4D8F-9E7C-287AA3BB3A9E}" srcId="{03A981FC-D513-4714-989A-16FE2B5825C1}" destId="{530AD000-1DA0-4714-9666-4B1ABC195ADB}" srcOrd="1" destOrd="0" parTransId="{FF63B8EA-214B-4CA4-B8BB-F2283D4AC844}" sibTransId="{969FD5DB-3F1C-4E70-BB52-146E44772C82}"/>
    <dgm:cxn modelId="{F454E46A-A3AC-4E0D-85E1-381BD1992AC7}" type="presParOf" srcId="{207B071B-929A-4457-B513-4D94E625EC40}" destId="{F9BAACE9-1306-4365-AB8E-85CBF6BFDCFB}" srcOrd="0" destOrd="0" presId="urn:microsoft.com/office/officeart/2005/8/layout/vList5"/>
    <dgm:cxn modelId="{115F117F-44D7-4DE0-802B-2D1CC31A6FE3}" type="presParOf" srcId="{F9BAACE9-1306-4365-AB8E-85CBF6BFDCFB}" destId="{49A6265B-88BC-4C2B-9F92-6EC1CD0C8574}" srcOrd="0" destOrd="0" presId="urn:microsoft.com/office/officeart/2005/8/layout/vList5"/>
    <dgm:cxn modelId="{438B1660-0F05-478E-94A1-5D7DEAC74683}" type="presParOf" srcId="{F9BAACE9-1306-4365-AB8E-85CBF6BFDCFB}" destId="{DB063FB0-7152-474E-AB00-982128A26534}" srcOrd="1" destOrd="0" presId="urn:microsoft.com/office/officeart/2005/8/layout/vList5"/>
    <dgm:cxn modelId="{A5C6F0FC-3F16-4FF3-9C2B-0C422F4AC053}" type="presParOf" srcId="{207B071B-929A-4457-B513-4D94E625EC40}" destId="{6F0DC066-09BF-4F81-858F-2615D98A6364}" srcOrd="1" destOrd="0" presId="urn:microsoft.com/office/officeart/2005/8/layout/vList5"/>
    <dgm:cxn modelId="{EBF4CB74-0DB2-4C2A-BA95-05BB4D40E34E}" type="presParOf" srcId="{207B071B-929A-4457-B513-4D94E625EC40}" destId="{BFB7916B-B4A6-48AA-909E-24FBAE6446DB}" srcOrd="2" destOrd="0" presId="urn:microsoft.com/office/officeart/2005/8/layout/vList5"/>
    <dgm:cxn modelId="{1FA7E6F3-BD4B-4F69-9DFA-E795F2045632}" type="presParOf" srcId="{BFB7916B-B4A6-48AA-909E-24FBAE6446DB}" destId="{42487E12-D44D-4ED4-8D97-E77994F76F4D}" srcOrd="0" destOrd="0" presId="urn:microsoft.com/office/officeart/2005/8/layout/vList5"/>
    <dgm:cxn modelId="{CCEB2799-0AE0-4A8E-8ABF-9738EA66760B}" type="presParOf" srcId="{BFB7916B-B4A6-48AA-909E-24FBAE6446DB}" destId="{928676C8-E88C-4C75-91BC-D704E88BBEEE}" srcOrd="1" destOrd="0" presId="urn:microsoft.com/office/officeart/2005/8/layout/vList5"/>
    <dgm:cxn modelId="{3ADAEA05-6DF1-4723-9580-2CD0952AF50F}" type="presParOf" srcId="{207B071B-929A-4457-B513-4D94E625EC40}" destId="{F7F9878C-6618-4D8C-BDA9-3380F0B14B5E}" srcOrd="3" destOrd="0" presId="urn:microsoft.com/office/officeart/2005/8/layout/vList5"/>
    <dgm:cxn modelId="{D08953E7-A0F8-4597-9347-EC4E6621EB4B}" type="presParOf" srcId="{207B071B-929A-4457-B513-4D94E625EC40}" destId="{8A5BAC55-E7DB-4051-ACCB-2318E9F41FA2}" srcOrd="4" destOrd="0" presId="urn:microsoft.com/office/officeart/2005/8/layout/vList5"/>
    <dgm:cxn modelId="{E7A6CD09-8871-44B7-B52C-65189D67E86A}" type="presParOf" srcId="{8A5BAC55-E7DB-4051-ACCB-2318E9F41FA2}" destId="{300FE4AF-A823-4F4B-8DB8-14D9B31C4917}" srcOrd="0" destOrd="0" presId="urn:microsoft.com/office/officeart/2005/8/layout/vList5"/>
    <dgm:cxn modelId="{F5080F6E-5FCD-4783-96FE-F576C2586978}" type="presParOf" srcId="{8A5BAC55-E7DB-4051-ACCB-2318E9F41FA2}" destId="{6FE6A5AD-7674-41C2-869C-F2692FE9F8CE}" srcOrd="1" destOrd="0" presId="urn:microsoft.com/office/officeart/2005/8/layout/vList5"/>
    <dgm:cxn modelId="{EF897FFA-0909-47ED-A7F0-2E88FCF8D0A7}" type="presParOf" srcId="{207B071B-929A-4457-B513-4D94E625EC40}" destId="{F58A781E-E524-44AF-B8E3-8ECEC626FA39}" srcOrd="5" destOrd="0" presId="urn:microsoft.com/office/officeart/2005/8/layout/vList5"/>
    <dgm:cxn modelId="{4292232A-5607-4AF1-AEB9-BCDF819BE371}" type="presParOf" srcId="{207B071B-929A-4457-B513-4D94E625EC40}" destId="{F6F78706-4B38-4B45-9AE7-6D566FFEA705}" srcOrd="6" destOrd="0" presId="urn:microsoft.com/office/officeart/2005/8/layout/vList5"/>
    <dgm:cxn modelId="{8C497A30-8B21-43A0-8270-2AEEC79FFAE4}" type="presParOf" srcId="{F6F78706-4B38-4B45-9AE7-6D566FFEA705}" destId="{AD720C12-377B-4025-96DC-032580B83D00}" srcOrd="0" destOrd="0" presId="urn:microsoft.com/office/officeart/2005/8/layout/vList5"/>
    <dgm:cxn modelId="{83394ECF-C620-4458-BAB8-7A316145C404}" type="presParOf" srcId="{F6F78706-4B38-4B45-9AE7-6D566FFEA705}" destId="{FB17D387-5602-4ED6-8E10-30EEC4D14BE1}" srcOrd="1" destOrd="0" presId="urn:microsoft.com/office/officeart/2005/8/layout/vList5"/>
    <dgm:cxn modelId="{3883664A-3455-47BE-B15D-34A05FA564D3}" type="presParOf" srcId="{207B071B-929A-4457-B513-4D94E625EC40}" destId="{5B111BAE-F8E4-4E8C-8CD2-5CB78341482A}" srcOrd="7" destOrd="0" presId="urn:microsoft.com/office/officeart/2005/8/layout/vList5"/>
    <dgm:cxn modelId="{7954C3BA-A35F-4B95-9E68-D2CF39A1AC9F}" type="presParOf" srcId="{207B071B-929A-4457-B513-4D94E625EC40}" destId="{287AD81B-59B7-4636-B203-AA2EF4AFDC60}" srcOrd="8" destOrd="0" presId="urn:microsoft.com/office/officeart/2005/8/layout/vList5"/>
    <dgm:cxn modelId="{E9D53D69-C71E-4F1F-9C17-19DE9A4C84E6}" type="presParOf" srcId="{287AD81B-59B7-4636-B203-AA2EF4AFDC60}" destId="{A8CB3524-44C3-48E8-9608-0CFA436D812F}" srcOrd="0" destOrd="0" presId="urn:microsoft.com/office/officeart/2005/8/layout/vList5"/>
    <dgm:cxn modelId="{02451ACA-40CA-4DAE-8F0C-FF1A20E4CE2A}" type="presParOf" srcId="{287AD81B-59B7-4636-B203-AA2EF4AFDC60}" destId="{FF98F545-7A12-40B6-B50A-E305CA8860B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4874E5-E0D0-4512-ADB3-28A6B40F209B}"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GB"/>
        </a:p>
      </dgm:t>
    </dgm:pt>
    <dgm:pt modelId="{158DC6C8-4536-496B-8707-A41672DDB1FB}">
      <dgm:prSet phldrT="[Text]"/>
      <dgm:spPr/>
      <dgm:t>
        <a:bodyPr/>
        <a:lstStyle/>
        <a:p>
          <a:r>
            <a:rPr lang="en-GB" dirty="0"/>
            <a:t>1. </a:t>
          </a:r>
          <a:r>
            <a:rPr lang="en-GB" dirty="0" err="1"/>
            <a:t>VMAdapter</a:t>
          </a:r>
          <a:endParaRPr lang="en-GB" dirty="0"/>
        </a:p>
      </dgm:t>
    </dgm:pt>
    <dgm:pt modelId="{7BBE1527-3A84-4E05-AC2C-5AC3E7BD4D1C}" type="parTrans" cxnId="{884824BD-277F-4BD1-AC55-2623BEBA43E0}">
      <dgm:prSet/>
      <dgm:spPr/>
      <dgm:t>
        <a:bodyPr/>
        <a:lstStyle/>
        <a:p>
          <a:endParaRPr lang="en-GB"/>
        </a:p>
      </dgm:t>
    </dgm:pt>
    <dgm:pt modelId="{08CF29DB-1852-4ED3-B534-734003229DA0}" type="sibTrans" cxnId="{884824BD-277F-4BD1-AC55-2623BEBA43E0}">
      <dgm:prSet/>
      <dgm:spPr/>
      <dgm:t>
        <a:bodyPr/>
        <a:lstStyle/>
        <a:p>
          <a:endParaRPr lang="en-GB"/>
        </a:p>
      </dgm:t>
    </dgm:pt>
    <dgm:pt modelId="{0F7EF163-9C62-40F2-AE10-94DBBCC97F65}">
      <dgm:prSet phldrT="[Text]"/>
      <dgm:spPr/>
      <dgm:t>
        <a:bodyPr/>
        <a:lstStyle/>
        <a:p>
          <a:r>
            <a:rPr lang="en-GB" dirty="0"/>
            <a:t>2. </a:t>
          </a:r>
          <a:r>
            <a:rPr lang="en-GB" dirty="0" err="1"/>
            <a:t>VMProvider</a:t>
          </a:r>
          <a:endParaRPr lang="en-GB" dirty="0"/>
        </a:p>
      </dgm:t>
    </dgm:pt>
    <dgm:pt modelId="{070A2CB7-3A75-46F3-98B7-A940843CF163}" type="parTrans" cxnId="{0835CDA7-CC99-4413-B152-72A606D3E796}">
      <dgm:prSet/>
      <dgm:spPr/>
      <dgm:t>
        <a:bodyPr/>
        <a:lstStyle/>
        <a:p>
          <a:endParaRPr lang="en-GB"/>
        </a:p>
      </dgm:t>
    </dgm:pt>
    <dgm:pt modelId="{02CDC1D1-440A-4294-9C9C-223523945A98}" type="sibTrans" cxnId="{0835CDA7-CC99-4413-B152-72A606D3E796}">
      <dgm:prSet/>
      <dgm:spPr/>
      <dgm:t>
        <a:bodyPr/>
        <a:lstStyle/>
        <a:p>
          <a:endParaRPr lang="en-GB"/>
        </a:p>
      </dgm:t>
    </dgm:pt>
    <dgm:pt modelId="{5A369C6B-411E-4BC6-8D56-82BEE5953FAC}">
      <dgm:prSet phldrT="[Text]"/>
      <dgm:spPr/>
      <dgm:t>
        <a:bodyPr/>
        <a:lstStyle/>
        <a:p>
          <a:r>
            <a:rPr lang="en-GB" dirty="0"/>
            <a:t>3. </a:t>
          </a:r>
          <a:r>
            <a:rPr lang="en-GB" dirty="0" err="1"/>
            <a:t>VMNode</a:t>
          </a:r>
          <a:endParaRPr lang="en-GB" dirty="0"/>
        </a:p>
      </dgm:t>
    </dgm:pt>
    <dgm:pt modelId="{59640690-1F8A-4F59-9D98-F8F8ED9A5286}" type="parTrans" cxnId="{AD38E44E-60B3-46F2-95B8-12E1B87F5B25}">
      <dgm:prSet/>
      <dgm:spPr/>
      <dgm:t>
        <a:bodyPr/>
        <a:lstStyle/>
        <a:p>
          <a:endParaRPr lang="en-GB"/>
        </a:p>
      </dgm:t>
    </dgm:pt>
    <dgm:pt modelId="{F71C1413-030D-4588-9BBC-B7F9406C933E}" type="sibTrans" cxnId="{AD38E44E-60B3-46F2-95B8-12E1B87F5B25}">
      <dgm:prSet/>
      <dgm:spPr/>
      <dgm:t>
        <a:bodyPr/>
        <a:lstStyle/>
        <a:p>
          <a:endParaRPr lang="en-GB"/>
        </a:p>
      </dgm:t>
    </dgm:pt>
    <dgm:pt modelId="{DEE230BF-613F-47D8-8660-D8778C64201E}">
      <dgm:prSet phldrT="[Text]"/>
      <dgm:spPr/>
      <dgm:t>
        <a:bodyPr/>
        <a:lstStyle/>
        <a:p>
          <a:r>
            <a:rPr lang="en-GB" dirty="0"/>
            <a:t>4. </a:t>
          </a:r>
          <a:r>
            <a:rPr lang="en-GB" dirty="0" err="1"/>
            <a:t>VMContext</a:t>
          </a:r>
          <a:endParaRPr lang="en-GB" dirty="0"/>
        </a:p>
      </dgm:t>
    </dgm:pt>
    <dgm:pt modelId="{0A33E7FF-2119-4E6C-98C7-7AF396EB7FB3}" type="parTrans" cxnId="{3F5D5472-9174-4C18-9D0C-8DE04F94D4E3}">
      <dgm:prSet/>
      <dgm:spPr/>
      <dgm:t>
        <a:bodyPr/>
        <a:lstStyle/>
        <a:p>
          <a:endParaRPr lang="en-GB"/>
        </a:p>
      </dgm:t>
    </dgm:pt>
    <dgm:pt modelId="{AEDE7835-A02F-4528-AB12-93DF9DCD8367}" type="sibTrans" cxnId="{3F5D5472-9174-4C18-9D0C-8DE04F94D4E3}">
      <dgm:prSet/>
      <dgm:spPr/>
      <dgm:t>
        <a:bodyPr/>
        <a:lstStyle/>
        <a:p>
          <a:endParaRPr lang="en-GB"/>
        </a:p>
      </dgm:t>
    </dgm:pt>
    <dgm:pt modelId="{78730591-0ECF-4332-BF31-3E6A4D776CB1}" type="pres">
      <dgm:prSet presAssocID="{4E4874E5-E0D0-4512-ADB3-28A6B40F209B}" presName="linear" presStyleCnt="0">
        <dgm:presLayoutVars>
          <dgm:dir/>
          <dgm:animLvl val="lvl"/>
          <dgm:resizeHandles val="exact"/>
        </dgm:presLayoutVars>
      </dgm:prSet>
      <dgm:spPr/>
    </dgm:pt>
    <dgm:pt modelId="{46A68E68-070F-480D-B2DF-D3B905BC076B}" type="pres">
      <dgm:prSet presAssocID="{158DC6C8-4536-496B-8707-A41672DDB1FB}" presName="parentLin" presStyleCnt="0"/>
      <dgm:spPr/>
    </dgm:pt>
    <dgm:pt modelId="{90C6E253-6481-4577-A6A5-EF35D5E4C692}" type="pres">
      <dgm:prSet presAssocID="{158DC6C8-4536-496B-8707-A41672DDB1FB}" presName="parentLeftMargin" presStyleLbl="node1" presStyleIdx="0" presStyleCnt="4"/>
      <dgm:spPr/>
    </dgm:pt>
    <dgm:pt modelId="{DBF93404-C4B0-474D-9F5E-974E701B1959}" type="pres">
      <dgm:prSet presAssocID="{158DC6C8-4536-496B-8707-A41672DDB1FB}" presName="parentText" presStyleLbl="node1" presStyleIdx="0" presStyleCnt="4">
        <dgm:presLayoutVars>
          <dgm:chMax val="0"/>
          <dgm:bulletEnabled val="1"/>
        </dgm:presLayoutVars>
      </dgm:prSet>
      <dgm:spPr/>
    </dgm:pt>
    <dgm:pt modelId="{78533195-2B4D-4091-84FE-8AAC22ACBC81}" type="pres">
      <dgm:prSet presAssocID="{158DC6C8-4536-496B-8707-A41672DDB1FB}" presName="negativeSpace" presStyleCnt="0"/>
      <dgm:spPr/>
    </dgm:pt>
    <dgm:pt modelId="{DC832B1A-DC4A-49AC-945C-436867A63583}" type="pres">
      <dgm:prSet presAssocID="{158DC6C8-4536-496B-8707-A41672DDB1FB}" presName="childText" presStyleLbl="conFgAcc1" presStyleIdx="0" presStyleCnt="4">
        <dgm:presLayoutVars>
          <dgm:bulletEnabled val="1"/>
        </dgm:presLayoutVars>
      </dgm:prSet>
      <dgm:spPr/>
    </dgm:pt>
    <dgm:pt modelId="{CF75BAB7-8D54-4EC9-AE99-117A90FCB1F9}" type="pres">
      <dgm:prSet presAssocID="{08CF29DB-1852-4ED3-B534-734003229DA0}" presName="spaceBetweenRectangles" presStyleCnt="0"/>
      <dgm:spPr/>
    </dgm:pt>
    <dgm:pt modelId="{6818ADDE-4FBC-4C62-9B94-A376C002E44D}" type="pres">
      <dgm:prSet presAssocID="{0F7EF163-9C62-40F2-AE10-94DBBCC97F65}" presName="parentLin" presStyleCnt="0"/>
      <dgm:spPr/>
    </dgm:pt>
    <dgm:pt modelId="{F21FAF44-073D-4320-89BE-E94D079D8CCE}" type="pres">
      <dgm:prSet presAssocID="{0F7EF163-9C62-40F2-AE10-94DBBCC97F65}" presName="parentLeftMargin" presStyleLbl="node1" presStyleIdx="0" presStyleCnt="4"/>
      <dgm:spPr/>
    </dgm:pt>
    <dgm:pt modelId="{6A7B3D2B-ABB4-4117-B3C2-B2779B10FBC0}" type="pres">
      <dgm:prSet presAssocID="{0F7EF163-9C62-40F2-AE10-94DBBCC97F65}" presName="parentText" presStyleLbl="node1" presStyleIdx="1" presStyleCnt="4">
        <dgm:presLayoutVars>
          <dgm:chMax val="0"/>
          <dgm:bulletEnabled val="1"/>
        </dgm:presLayoutVars>
      </dgm:prSet>
      <dgm:spPr/>
    </dgm:pt>
    <dgm:pt modelId="{149C9160-DA6F-4062-A6A7-D2CFC6A9ADC0}" type="pres">
      <dgm:prSet presAssocID="{0F7EF163-9C62-40F2-AE10-94DBBCC97F65}" presName="negativeSpace" presStyleCnt="0"/>
      <dgm:spPr/>
    </dgm:pt>
    <dgm:pt modelId="{113A54FF-5E80-4C0E-9E43-E1953A6BCEA4}" type="pres">
      <dgm:prSet presAssocID="{0F7EF163-9C62-40F2-AE10-94DBBCC97F65}" presName="childText" presStyleLbl="conFgAcc1" presStyleIdx="1" presStyleCnt="4">
        <dgm:presLayoutVars>
          <dgm:bulletEnabled val="1"/>
        </dgm:presLayoutVars>
      </dgm:prSet>
      <dgm:spPr/>
    </dgm:pt>
    <dgm:pt modelId="{8BB4BA96-91F2-4937-9F8A-BFBC34AAA5E2}" type="pres">
      <dgm:prSet presAssocID="{02CDC1D1-440A-4294-9C9C-223523945A98}" presName="spaceBetweenRectangles" presStyleCnt="0"/>
      <dgm:spPr/>
    </dgm:pt>
    <dgm:pt modelId="{BEF23C4C-2FC7-4CB8-9CAB-5639F28C2C67}" type="pres">
      <dgm:prSet presAssocID="{5A369C6B-411E-4BC6-8D56-82BEE5953FAC}" presName="parentLin" presStyleCnt="0"/>
      <dgm:spPr/>
    </dgm:pt>
    <dgm:pt modelId="{6AA1C6FE-24F2-49CC-B797-205AB1D94F3B}" type="pres">
      <dgm:prSet presAssocID="{5A369C6B-411E-4BC6-8D56-82BEE5953FAC}" presName="parentLeftMargin" presStyleLbl="node1" presStyleIdx="1" presStyleCnt="4"/>
      <dgm:spPr/>
    </dgm:pt>
    <dgm:pt modelId="{D36AA08B-77A3-449E-87D7-0D5AE4EECC6F}" type="pres">
      <dgm:prSet presAssocID="{5A369C6B-411E-4BC6-8D56-82BEE5953FAC}" presName="parentText" presStyleLbl="node1" presStyleIdx="2" presStyleCnt="4">
        <dgm:presLayoutVars>
          <dgm:chMax val="0"/>
          <dgm:bulletEnabled val="1"/>
        </dgm:presLayoutVars>
      </dgm:prSet>
      <dgm:spPr/>
    </dgm:pt>
    <dgm:pt modelId="{2A4DF1C4-4C23-4C80-A087-3394AF6D3F2E}" type="pres">
      <dgm:prSet presAssocID="{5A369C6B-411E-4BC6-8D56-82BEE5953FAC}" presName="negativeSpace" presStyleCnt="0"/>
      <dgm:spPr/>
    </dgm:pt>
    <dgm:pt modelId="{FC5E3D6B-E381-48BC-A762-CDDA0C7D3E84}" type="pres">
      <dgm:prSet presAssocID="{5A369C6B-411E-4BC6-8D56-82BEE5953FAC}" presName="childText" presStyleLbl="conFgAcc1" presStyleIdx="2" presStyleCnt="4">
        <dgm:presLayoutVars>
          <dgm:bulletEnabled val="1"/>
        </dgm:presLayoutVars>
      </dgm:prSet>
      <dgm:spPr/>
    </dgm:pt>
    <dgm:pt modelId="{6FBBB778-6CF3-4DFF-9405-3AB2D2F26EA7}" type="pres">
      <dgm:prSet presAssocID="{F71C1413-030D-4588-9BBC-B7F9406C933E}" presName="spaceBetweenRectangles" presStyleCnt="0"/>
      <dgm:spPr/>
    </dgm:pt>
    <dgm:pt modelId="{613425CC-2472-408A-B721-CC638489968B}" type="pres">
      <dgm:prSet presAssocID="{DEE230BF-613F-47D8-8660-D8778C64201E}" presName="parentLin" presStyleCnt="0"/>
      <dgm:spPr/>
    </dgm:pt>
    <dgm:pt modelId="{9678B9BD-D02C-48A9-99CE-234B998EA893}" type="pres">
      <dgm:prSet presAssocID="{DEE230BF-613F-47D8-8660-D8778C64201E}" presName="parentLeftMargin" presStyleLbl="node1" presStyleIdx="2" presStyleCnt="4"/>
      <dgm:spPr/>
    </dgm:pt>
    <dgm:pt modelId="{1F71BC7F-15B6-40A5-BB4C-764AE4C0C616}" type="pres">
      <dgm:prSet presAssocID="{DEE230BF-613F-47D8-8660-D8778C64201E}" presName="parentText" presStyleLbl="node1" presStyleIdx="3" presStyleCnt="4">
        <dgm:presLayoutVars>
          <dgm:chMax val="0"/>
          <dgm:bulletEnabled val="1"/>
        </dgm:presLayoutVars>
      </dgm:prSet>
      <dgm:spPr/>
    </dgm:pt>
    <dgm:pt modelId="{FA04B6FA-12B1-4EE8-B2A1-9BB0732D0C68}" type="pres">
      <dgm:prSet presAssocID="{DEE230BF-613F-47D8-8660-D8778C64201E}" presName="negativeSpace" presStyleCnt="0"/>
      <dgm:spPr/>
    </dgm:pt>
    <dgm:pt modelId="{FCAE04B6-72AB-4837-BC48-DDA5592C134B}" type="pres">
      <dgm:prSet presAssocID="{DEE230BF-613F-47D8-8660-D8778C64201E}" presName="childText" presStyleLbl="conFgAcc1" presStyleIdx="3" presStyleCnt="4">
        <dgm:presLayoutVars>
          <dgm:bulletEnabled val="1"/>
        </dgm:presLayoutVars>
      </dgm:prSet>
      <dgm:spPr/>
    </dgm:pt>
  </dgm:ptLst>
  <dgm:cxnLst>
    <dgm:cxn modelId="{B858071C-B6A7-4551-A2B7-2BC1DD31F52F}" type="presOf" srcId="{5A369C6B-411E-4BC6-8D56-82BEE5953FAC}" destId="{6AA1C6FE-24F2-49CC-B797-205AB1D94F3B}" srcOrd="0" destOrd="0" presId="urn:microsoft.com/office/officeart/2005/8/layout/list1"/>
    <dgm:cxn modelId="{4814B538-166C-4612-9D22-7AD5DF858242}" type="presOf" srcId="{158DC6C8-4536-496B-8707-A41672DDB1FB}" destId="{DBF93404-C4B0-474D-9F5E-974E701B1959}" srcOrd="1" destOrd="0" presId="urn:microsoft.com/office/officeart/2005/8/layout/list1"/>
    <dgm:cxn modelId="{B8E83E61-23CA-4247-B516-DB8976E757F7}" type="presOf" srcId="{4E4874E5-E0D0-4512-ADB3-28A6B40F209B}" destId="{78730591-0ECF-4332-BF31-3E6A4D776CB1}" srcOrd="0" destOrd="0" presId="urn:microsoft.com/office/officeart/2005/8/layout/list1"/>
    <dgm:cxn modelId="{FA35FF44-DBDF-4985-894F-2879E014045D}" type="presOf" srcId="{0F7EF163-9C62-40F2-AE10-94DBBCC97F65}" destId="{6A7B3D2B-ABB4-4117-B3C2-B2779B10FBC0}" srcOrd="1" destOrd="0" presId="urn:microsoft.com/office/officeart/2005/8/layout/list1"/>
    <dgm:cxn modelId="{AD38E44E-60B3-46F2-95B8-12E1B87F5B25}" srcId="{4E4874E5-E0D0-4512-ADB3-28A6B40F209B}" destId="{5A369C6B-411E-4BC6-8D56-82BEE5953FAC}" srcOrd="2" destOrd="0" parTransId="{59640690-1F8A-4F59-9D98-F8F8ED9A5286}" sibTransId="{F71C1413-030D-4588-9BBC-B7F9406C933E}"/>
    <dgm:cxn modelId="{3F5D5472-9174-4C18-9D0C-8DE04F94D4E3}" srcId="{4E4874E5-E0D0-4512-ADB3-28A6B40F209B}" destId="{DEE230BF-613F-47D8-8660-D8778C64201E}" srcOrd="3" destOrd="0" parTransId="{0A33E7FF-2119-4E6C-98C7-7AF396EB7FB3}" sibTransId="{AEDE7835-A02F-4528-AB12-93DF9DCD8367}"/>
    <dgm:cxn modelId="{7D86F256-7CAA-4E48-B870-519431B4432E}" type="presOf" srcId="{DEE230BF-613F-47D8-8660-D8778C64201E}" destId="{1F71BC7F-15B6-40A5-BB4C-764AE4C0C616}" srcOrd="1" destOrd="0" presId="urn:microsoft.com/office/officeart/2005/8/layout/list1"/>
    <dgm:cxn modelId="{16579177-EF97-4FCF-BEEF-BF2927214215}" type="presOf" srcId="{DEE230BF-613F-47D8-8660-D8778C64201E}" destId="{9678B9BD-D02C-48A9-99CE-234B998EA893}" srcOrd="0" destOrd="0" presId="urn:microsoft.com/office/officeart/2005/8/layout/list1"/>
    <dgm:cxn modelId="{EFFCF777-A755-4B79-8A9E-DB209187CEE5}" type="presOf" srcId="{0F7EF163-9C62-40F2-AE10-94DBBCC97F65}" destId="{F21FAF44-073D-4320-89BE-E94D079D8CCE}" srcOrd="0" destOrd="0" presId="urn:microsoft.com/office/officeart/2005/8/layout/list1"/>
    <dgm:cxn modelId="{FA124B7E-319A-4052-BF33-DC4208CA49BA}" type="presOf" srcId="{158DC6C8-4536-496B-8707-A41672DDB1FB}" destId="{90C6E253-6481-4577-A6A5-EF35D5E4C692}" srcOrd="0" destOrd="0" presId="urn:microsoft.com/office/officeart/2005/8/layout/list1"/>
    <dgm:cxn modelId="{0835CDA7-CC99-4413-B152-72A606D3E796}" srcId="{4E4874E5-E0D0-4512-ADB3-28A6B40F209B}" destId="{0F7EF163-9C62-40F2-AE10-94DBBCC97F65}" srcOrd="1" destOrd="0" parTransId="{070A2CB7-3A75-46F3-98B7-A940843CF163}" sibTransId="{02CDC1D1-440A-4294-9C9C-223523945A98}"/>
    <dgm:cxn modelId="{884824BD-277F-4BD1-AC55-2623BEBA43E0}" srcId="{4E4874E5-E0D0-4512-ADB3-28A6B40F209B}" destId="{158DC6C8-4536-496B-8707-A41672DDB1FB}" srcOrd="0" destOrd="0" parTransId="{7BBE1527-3A84-4E05-AC2C-5AC3E7BD4D1C}" sibTransId="{08CF29DB-1852-4ED3-B534-734003229DA0}"/>
    <dgm:cxn modelId="{72A290DD-627F-4F34-94FD-D8429B9D4A74}" type="presOf" srcId="{5A369C6B-411E-4BC6-8D56-82BEE5953FAC}" destId="{D36AA08B-77A3-449E-87D7-0D5AE4EECC6F}" srcOrd="1" destOrd="0" presId="urn:microsoft.com/office/officeart/2005/8/layout/list1"/>
    <dgm:cxn modelId="{21F2C84B-8952-45DB-B17A-E1E488206549}" type="presParOf" srcId="{78730591-0ECF-4332-BF31-3E6A4D776CB1}" destId="{46A68E68-070F-480D-B2DF-D3B905BC076B}" srcOrd="0" destOrd="0" presId="urn:microsoft.com/office/officeart/2005/8/layout/list1"/>
    <dgm:cxn modelId="{83A7FF0A-CFAB-4076-9607-15C127DEA935}" type="presParOf" srcId="{46A68E68-070F-480D-B2DF-D3B905BC076B}" destId="{90C6E253-6481-4577-A6A5-EF35D5E4C692}" srcOrd="0" destOrd="0" presId="urn:microsoft.com/office/officeart/2005/8/layout/list1"/>
    <dgm:cxn modelId="{A8E8A029-5274-47F7-A683-460983409F72}" type="presParOf" srcId="{46A68E68-070F-480D-B2DF-D3B905BC076B}" destId="{DBF93404-C4B0-474D-9F5E-974E701B1959}" srcOrd="1" destOrd="0" presId="urn:microsoft.com/office/officeart/2005/8/layout/list1"/>
    <dgm:cxn modelId="{0771EDA3-3D46-4221-B689-FB750B5113B3}" type="presParOf" srcId="{78730591-0ECF-4332-BF31-3E6A4D776CB1}" destId="{78533195-2B4D-4091-84FE-8AAC22ACBC81}" srcOrd="1" destOrd="0" presId="urn:microsoft.com/office/officeart/2005/8/layout/list1"/>
    <dgm:cxn modelId="{FE64E701-7E18-4928-BB74-2F0E5C130A90}" type="presParOf" srcId="{78730591-0ECF-4332-BF31-3E6A4D776CB1}" destId="{DC832B1A-DC4A-49AC-945C-436867A63583}" srcOrd="2" destOrd="0" presId="urn:microsoft.com/office/officeart/2005/8/layout/list1"/>
    <dgm:cxn modelId="{83F37601-5D33-46B8-97CE-EF7E5BE33BE4}" type="presParOf" srcId="{78730591-0ECF-4332-BF31-3E6A4D776CB1}" destId="{CF75BAB7-8D54-4EC9-AE99-117A90FCB1F9}" srcOrd="3" destOrd="0" presId="urn:microsoft.com/office/officeart/2005/8/layout/list1"/>
    <dgm:cxn modelId="{620ABD4E-B41B-437D-A335-CC35A18DE594}" type="presParOf" srcId="{78730591-0ECF-4332-BF31-3E6A4D776CB1}" destId="{6818ADDE-4FBC-4C62-9B94-A376C002E44D}" srcOrd="4" destOrd="0" presId="urn:microsoft.com/office/officeart/2005/8/layout/list1"/>
    <dgm:cxn modelId="{180C3F41-86E2-4D12-B4CE-CD3806AEABC2}" type="presParOf" srcId="{6818ADDE-4FBC-4C62-9B94-A376C002E44D}" destId="{F21FAF44-073D-4320-89BE-E94D079D8CCE}" srcOrd="0" destOrd="0" presId="urn:microsoft.com/office/officeart/2005/8/layout/list1"/>
    <dgm:cxn modelId="{9773E097-F4D7-4B82-8AF7-68876B777C51}" type="presParOf" srcId="{6818ADDE-4FBC-4C62-9B94-A376C002E44D}" destId="{6A7B3D2B-ABB4-4117-B3C2-B2779B10FBC0}" srcOrd="1" destOrd="0" presId="urn:microsoft.com/office/officeart/2005/8/layout/list1"/>
    <dgm:cxn modelId="{0072C9A4-9EF1-447C-80E2-2D8451FF2090}" type="presParOf" srcId="{78730591-0ECF-4332-BF31-3E6A4D776CB1}" destId="{149C9160-DA6F-4062-A6A7-D2CFC6A9ADC0}" srcOrd="5" destOrd="0" presId="urn:microsoft.com/office/officeart/2005/8/layout/list1"/>
    <dgm:cxn modelId="{2B0C2BC5-D79F-4B8A-B487-61A4970798E5}" type="presParOf" srcId="{78730591-0ECF-4332-BF31-3E6A4D776CB1}" destId="{113A54FF-5E80-4C0E-9E43-E1953A6BCEA4}" srcOrd="6" destOrd="0" presId="urn:microsoft.com/office/officeart/2005/8/layout/list1"/>
    <dgm:cxn modelId="{2CC73222-E837-4F83-9FBC-6C54A45CF8F4}" type="presParOf" srcId="{78730591-0ECF-4332-BF31-3E6A4D776CB1}" destId="{8BB4BA96-91F2-4937-9F8A-BFBC34AAA5E2}" srcOrd="7" destOrd="0" presId="urn:microsoft.com/office/officeart/2005/8/layout/list1"/>
    <dgm:cxn modelId="{9C831BDC-38FE-456E-9EC9-5044510E816F}" type="presParOf" srcId="{78730591-0ECF-4332-BF31-3E6A4D776CB1}" destId="{BEF23C4C-2FC7-4CB8-9CAB-5639F28C2C67}" srcOrd="8" destOrd="0" presId="urn:microsoft.com/office/officeart/2005/8/layout/list1"/>
    <dgm:cxn modelId="{4203E9CE-E8DA-493D-B4FB-56D82E2C66FA}" type="presParOf" srcId="{BEF23C4C-2FC7-4CB8-9CAB-5639F28C2C67}" destId="{6AA1C6FE-24F2-49CC-B797-205AB1D94F3B}" srcOrd="0" destOrd="0" presId="urn:microsoft.com/office/officeart/2005/8/layout/list1"/>
    <dgm:cxn modelId="{34573CB5-845C-4089-938E-9B8A1AEA0843}" type="presParOf" srcId="{BEF23C4C-2FC7-4CB8-9CAB-5639F28C2C67}" destId="{D36AA08B-77A3-449E-87D7-0D5AE4EECC6F}" srcOrd="1" destOrd="0" presId="urn:microsoft.com/office/officeart/2005/8/layout/list1"/>
    <dgm:cxn modelId="{0508708B-2046-42F0-BC11-F397275E3799}" type="presParOf" srcId="{78730591-0ECF-4332-BF31-3E6A4D776CB1}" destId="{2A4DF1C4-4C23-4C80-A087-3394AF6D3F2E}" srcOrd="9" destOrd="0" presId="urn:microsoft.com/office/officeart/2005/8/layout/list1"/>
    <dgm:cxn modelId="{48935E3B-1634-4957-9EC5-C8D09168FD39}" type="presParOf" srcId="{78730591-0ECF-4332-BF31-3E6A4D776CB1}" destId="{FC5E3D6B-E381-48BC-A762-CDDA0C7D3E84}" srcOrd="10" destOrd="0" presId="urn:microsoft.com/office/officeart/2005/8/layout/list1"/>
    <dgm:cxn modelId="{E3DF344B-9CA7-46CB-8F51-008B13F70B4F}" type="presParOf" srcId="{78730591-0ECF-4332-BF31-3E6A4D776CB1}" destId="{6FBBB778-6CF3-4DFF-9405-3AB2D2F26EA7}" srcOrd="11" destOrd="0" presId="urn:microsoft.com/office/officeart/2005/8/layout/list1"/>
    <dgm:cxn modelId="{0C813764-BDFB-43F9-AA23-9DBDBFD6C821}" type="presParOf" srcId="{78730591-0ECF-4332-BF31-3E6A4D776CB1}" destId="{613425CC-2472-408A-B721-CC638489968B}" srcOrd="12" destOrd="0" presId="urn:microsoft.com/office/officeart/2005/8/layout/list1"/>
    <dgm:cxn modelId="{27538668-CF87-4907-8D05-38345B3DE5ED}" type="presParOf" srcId="{613425CC-2472-408A-B721-CC638489968B}" destId="{9678B9BD-D02C-48A9-99CE-234B998EA893}" srcOrd="0" destOrd="0" presId="urn:microsoft.com/office/officeart/2005/8/layout/list1"/>
    <dgm:cxn modelId="{45B67233-316B-45E3-B12B-D81C228B2DC4}" type="presParOf" srcId="{613425CC-2472-408A-B721-CC638489968B}" destId="{1F71BC7F-15B6-40A5-BB4C-764AE4C0C616}" srcOrd="1" destOrd="0" presId="urn:microsoft.com/office/officeart/2005/8/layout/list1"/>
    <dgm:cxn modelId="{CCA60F2A-38A0-4683-9B9B-340582666363}" type="presParOf" srcId="{78730591-0ECF-4332-BF31-3E6A4D776CB1}" destId="{FA04B6FA-12B1-4EE8-B2A1-9BB0732D0C68}" srcOrd="13" destOrd="0" presId="urn:microsoft.com/office/officeart/2005/8/layout/list1"/>
    <dgm:cxn modelId="{63E83F75-2C1C-4D5E-B57E-A9C431574965}" type="presParOf" srcId="{78730591-0ECF-4332-BF31-3E6A4D776CB1}" destId="{FCAE04B6-72AB-4837-BC48-DDA5592C134B}"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745F0B3-7DC7-471C-A9FC-D17E0839BFB8}"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GB"/>
        </a:p>
      </dgm:t>
    </dgm:pt>
    <dgm:pt modelId="{200BEC9C-DDB5-4A48-AD56-17802AAF5BEF}">
      <dgm:prSet phldrT="[Text]"/>
      <dgm:spPr/>
      <dgm:t>
        <a:bodyPr/>
        <a:lstStyle/>
        <a:p>
          <a:r>
            <a:rPr lang="en-GB" dirty="0"/>
            <a:t>Timer Service</a:t>
          </a:r>
        </a:p>
      </dgm:t>
    </dgm:pt>
    <dgm:pt modelId="{104E769F-595C-4194-886C-6CC1E4762945}" type="parTrans" cxnId="{16A5FE2C-B21F-4D12-9A91-0B9927050A8C}">
      <dgm:prSet/>
      <dgm:spPr/>
      <dgm:t>
        <a:bodyPr/>
        <a:lstStyle/>
        <a:p>
          <a:endParaRPr lang="en-GB"/>
        </a:p>
      </dgm:t>
    </dgm:pt>
    <dgm:pt modelId="{A3621CD2-25BD-4ACF-9BE8-C741CABD85CF}" type="sibTrans" cxnId="{16A5FE2C-B21F-4D12-9A91-0B9927050A8C}">
      <dgm:prSet/>
      <dgm:spPr/>
      <dgm:t>
        <a:bodyPr/>
        <a:lstStyle/>
        <a:p>
          <a:endParaRPr lang="en-GB"/>
        </a:p>
      </dgm:t>
    </dgm:pt>
    <dgm:pt modelId="{EE4A8D63-B813-4DD9-ACF2-41CB8AA553DD}">
      <dgm:prSet phldrT="[Text]"/>
      <dgm:spPr/>
      <dgm:t>
        <a:bodyPr/>
        <a:lstStyle/>
        <a:p>
          <a:r>
            <a:rPr lang="en-GB" dirty="0" err="1"/>
            <a:t>startTimer</a:t>
          </a:r>
          <a:r>
            <a:rPr lang="en-GB" dirty="0"/>
            <a:t>()</a:t>
          </a:r>
        </a:p>
      </dgm:t>
    </dgm:pt>
    <dgm:pt modelId="{79172BB9-2C14-42F7-9F58-8175CB73AA7B}" type="parTrans" cxnId="{2EB9591A-FBEA-4E04-8239-32A0D980B1F1}">
      <dgm:prSet/>
      <dgm:spPr/>
      <dgm:t>
        <a:bodyPr/>
        <a:lstStyle/>
        <a:p>
          <a:endParaRPr lang="en-GB"/>
        </a:p>
      </dgm:t>
    </dgm:pt>
    <dgm:pt modelId="{5F05E854-A438-4A23-A394-D432A8DA4A22}" type="sibTrans" cxnId="{2EB9591A-FBEA-4E04-8239-32A0D980B1F1}">
      <dgm:prSet/>
      <dgm:spPr/>
      <dgm:t>
        <a:bodyPr/>
        <a:lstStyle/>
        <a:p>
          <a:endParaRPr lang="en-GB"/>
        </a:p>
      </dgm:t>
    </dgm:pt>
    <dgm:pt modelId="{812417C3-DCBF-4D30-ACB1-356005DF0263}">
      <dgm:prSet phldrT="[Text]"/>
      <dgm:spPr/>
      <dgm:t>
        <a:bodyPr/>
        <a:lstStyle/>
        <a:p>
          <a:r>
            <a:rPr lang="en-GB" dirty="0"/>
            <a:t>Alarm Service</a:t>
          </a:r>
        </a:p>
      </dgm:t>
    </dgm:pt>
    <dgm:pt modelId="{200DB120-25AE-4EBE-B9AC-1EBFAB60F033}" type="parTrans" cxnId="{64CD79FB-9869-4840-B51C-BA55A8B22B7D}">
      <dgm:prSet/>
      <dgm:spPr/>
      <dgm:t>
        <a:bodyPr/>
        <a:lstStyle/>
        <a:p>
          <a:endParaRPr lang="en-GB"/>
        </a:p>
      </dgm:t>
    </dgm:pt>
    <dgm:pt modelId="{A5932853-6CF4-4D8C-B298-4FD0657CB9B3}" type="sibTrans" cxnId="{64CD79FB-9869-4840-B51C-BA55A8B22B7D}">
      <dgm:prSet/>
      <dgm:spPr/>
      <dgm:t>
        <a:bodyPr/>
        <a:lstStyle/>
        <a:p>
          <a:endParaRPr lang="en-GB"/>
        </a:p>
      </dgm:t>
    </dgm:pt>
    <dgm:pt modelId="{CD8238FE-1A1C-4839-97E4-89D70253C0AB}">
      <dgm:prSet phldrT="[Text]"/>
      <dgm:spPr/>
      <dgm:t>
        <a:bodyPr/>
        <a:lstStyle/>
        <a:p>
          <a:r>
            <a:rPr lang="en-GB" dirty="0" err="1"/>
            <a:t>createTrigger</a:t>
          </a:r>
          <a:r>
            <a:rPr lang="en-GB" dirty="0"/>
            <a:t>()</a:t>
          </a:r>
        </a:p>
      </dgm:t>
    </dgm:pt>
    <dgm:pt modelId="{D6766561-F92D-4A77-9788-52D81E96FBD2}" type="parTrans" cxnId="{3B345AEE-DE2E-40AF-B726-6E787AFB6AD3}">
      <dgm:prSet/>
      <dgm:spPr/>
      <dgm:t>
        <a:bodyPr/>
        <a:lstStyle/>
        <a:p>
          <a:endParaRPr lang="en-GB"/>
        </a:p>
      </dgm:t>
    </dgm:pt>
    <dgm:pt modelId="{A9923098-1659-484A-AD45-338769BC4120}" type="sibTrans" cxnId="{3B345AEE-DE2E-40AF-B726-6E787AFB6AD3}">
      <dgm:prSet/>
      <dgm:spPr/>
      <dgm:t>
        <a:bodyPr/>
        <a:lstStyle/>
        <a:p>
          <a:endParaRPr lang="en-GB"/>
        </a:p>
      </dgm:t>
    </dgm:pt>
    <dgm:pt modelId="{81F8DEF8-929A-4AD2-BD27-8CD787CE2FFF}">
      <dgm:prSet phldrT="[Text]"/>
      <dgm:spPr/>
      <dgm:t>
        <a:bodyPr/>
        <a:lstStyle/>
        <a:p>
          <a:r>
            <a:rPr lang="en-GB" dirty="0" err="1"/>
            <a:t>deleteTrigger</a:t>
          </a:r>
          <a:r>
            <a:rPr lang="en-GB" dirty="0"/>
            <a:t>()</a:t>
          </a:r>
        </a:p>
      </dgm:t>
    </dgm:pt>
    <dgm:pt modelId="{8721BDD7-A629-4FAA-8ABB-DEDBA98FA72C}" type="parTrans" cxnId="{16B5CEAD-1F73-48F3-8A61-AE85472F1344}">
      <dgm:prSet/>
      <dgm:spPr/>
      <dgm:t>
        <a:bodyPr/>
        <a:lstStyle/>
        <a:p>
          <a:endParaRPr lang="en-GB"/>
        </a:p>
      </dgm:t>
    </dgm:pt>
    <dgm:pt modelId="{6B2EBF27-37E2-4CE9-9CD3-AE95F8F4E103}" type="sibTrans" cxnId="{16B5CEAD-1F73-48F3-8A61-AE85472F1344}">
      <dgm:prSet/>
      <dgm:spPr/>
      <dgm:t>
        <a:bodyPr/>
        <a:lstStyle/>
        <a:p>
          <a:endParaRPr lang="en-GB"/>
        </a:p>
      </dgm:t>
    </dgm:pt>
    <dgm:pt modelId="{F3D1787C-B145-4DFF-A5D9-4AFAF1725748}">
      <dgm:prSet phldrT="[Text]"/>
      <dgm:spPr/>
      <dgm:t>
        <a:bodyPr/>
        <a:lstStyle/>
        <a:p>
          <a:r>
            <a:rPr lang="en-GB" dirty="0" err="1"/>
            <a:t>killTimer</a:t>
          </a:r>
          <a:r>
            <a:rPr lang="en-GB" dirty="0"/>
            <a:t>()</a:t>
          </a:r>
        </a:p>
      </dgm:t>
    </dgm:pt>
    <dgm:pt modelId="{FAB3D39D-B9C0-4350-9F2D-3F772F6C46CC}" type="parTrans" cxnId="{C3C03979-B36D-45AB-BA2D-4AC3F06CB134}">
      <dgm:prSet/>
      <dgm:spPr/>
      <dgm:t>
        <a:bodyPr/>
        <a:lstStyle/>
        <a:p>
          <a:endParaRPr lang="en-GB"/>
        </a:p>
      </dgm:t>
    </dgm:pt>
    <dgm:pt modelId="{1D3351C7-6F0B-458A-87B8-CED267E6E653}" type="sibTrans" cxnId="{C3C03979-B36D-45AB-BA2D-4AC3F06CB134}">
      <dgm:prSet/>
      <dgm:spPr/>
      <dgm:t>
        <a:bodyPr/>
        <a:lstStyle/>
        <a:p>
          <a:endParaRPr lang="en-GB"/>
        </a:p>
      </dgm:t>
    </dgm:pt>
    <dgm:pt modelId="{64A3B63F-6E78-45B0-AB90-2FB0FEB2D549}">
      <dgm:prSet phldrT="[Text]"/>
      <dgm:spPr/>
      <dgm:t>
        <a:bodyPr/>
        <a:lstStyle/>
        <a:p>
          <a:r>
            <a:rPr lang="en-GB" dirty="0" err="1"/>
            <a:t>getTimers</a:t>
          </a:r>
          <a:r>
            <a:rPr lang="en-GB" dirty="0"/>
            <a:t>()</a:t>
          </a:r>
        </a:p>
      </dgm:t>
    </dgm:pt>
    <dgm:pt modelId="{25A25A80-CF91-40C8-AB59-069054CE9135}" type="parTrans" cxnId="{6942521E-8C97-45F2-A229-3887DA326FE1}">
      <dgm:prSet/>
      <dgm:spPr/>
      <dgm:t>
        <a:bodyPr/>
        <a:lstStyle/>
        <a:p>
          <a:endParaRPr lang="en-GB"/>
        </a:p>
      </dgm:t>
    </dgm:pt>
    <dgm:pt modelId="{F88BB066-B316-47DD-89CD-F46A797E8022}" type="sibTrans" cxnId="{6942521E-8C97-45F2-A229-3887DA326FE1}">
      <dgm:prSet/>
      <dgm:spPr/>
      <dgm:t>
        <a:bodyPr/>
        <a:lstStyle/>
        <a:p>
          <a:endParaRPr lang="en-GB"/>
        </a:p>
      </dgm:t>
    </dgm:pt>
    <dgm:pt modelId="{E2409CC5-8095-418B-B174-EE9238E6CD22}">
      <dgm:prSet phldrT="[Text]"/>
      <dgm:spPr/>
      <dgm:t>
        <a:bodyPr/>
        <a:lstStyle/>
        <a:p>
          <a:r>
            <a:rPr lang="en-GB" dirty="0" err="1"/>
            <a:t>getTimerValue</a:t>
          </a:r>
          <a:r>
            <a:rPr lang="en-GB" dirty="0"/>
            <a:t>()</a:t>
          </a:r>
        </a:p>
      </dgm:t>
    </dgm:pt>
    <dgm:pt modelId="{D5AEE63C-26F0-40A0-9A50-ED216C8BCC1E}" type="parTrans" cxnId="{C43A1F3B-A344-43D7-BCD0-CC854040E01B}">
      <dgm:prSet/>
      <dgm:spPr/>
      <dgm:t>
        <a:bodyPr/>
        <a:lstStyle/>
        <a:p>
          <a:endParaRPr lang="en-GB"/>
        </a:p>
      </dgm:t>
    </dgm:pt>
    <dgm:pt modelId="{7228FF25-C626-49B0-B28C-8BB0024E3D48}" type="sibTrans" cxnId="{C43A1F3B-A344-43D7-BCD0-CC854040E01B}">
      <dgm:prSet/>
      <dgm:spPr/>
      <dgm:t>
        <a:bodyPr/>
        <a:lstStyle/>
        <a:p>
          <a:endParaRPr lang="en-GB"/>
        </a:p>
      </dgm:t>
    </dgm:pt>
    <dgm:pt modelId="{15D1CE62-1F54-43AF-A74D-6145EA157BD2}">
      <dgm:prSet phldrT="[Text]"/>
      <dgm:spPr/>
      <dgm:t>
        <a:bodyPr/>
        <a:lstStyle/>
        <a:p>
          <a:r>
            <a:rPr lang="en-GB" dirty="0" err="1"/>
            <a:t>setTriggerValue</a:t>
          </a:r>
          <a:r>
            <a:rPr lang="en-GB" dirty="0"/>
            <a:t>()</a:t>
          </a:r>
        </a:p>
      </dgm:t>
    </dgm:pt>
    <dgm:pt modelId="{748D5ACA-DE87-4FE1-9776-2D8BA139F536}" type="parTrans" cxnId="{0FF8B859-41DC-478E-B30B-DEE776EA122C}">
      <dgm:prSet/>
      <dgm:spPr/>
      <dgm:t>
        <a:bodyPr/>
        <a:lstStyle/>
        <a:p>
          <a:endParaRPr lang="en-GB"/>
        </a:p>
      </dgm:t>
    </dgm:pt>
    <dgm:pt modelId="{4D6CDFB8-209C-4C8C-9318-81307D84ED34}" type="sibTrans" cxnId="{0FF8B859-41DC-478E-B30B-DEE776EA122C}">
      <dgm:prSet/>
      <dgm:spPr/>
      <dgm:t>
        <a:bodyPr/>
        <a:lstStyle/>
        <a:p>
          <a:endParaRPr lang="en-GB"/>
        </a:p>
      </dgm:t>
    </dgm:pt>
    <dgm:pt modelId="{BAA51080-0883-4667-A110-91041FFFB72A}">
      <dgm:prSet phldrT="[Text]"/>
      <dgm:spPr/>
      <dgm:t>
        <a:bodyPr/>
        <a:lstStyle/>
        <a:p>
          <a:r>
            <a:rPr lang="en-GB" dirty="0" err="1"/>
            <a:t>getAlarm</a:t>
          </a:r>
          <a:r>
            <a:rPr lang="en-GB" dirty="0"/>
            <a:t>()</a:t>
          </a:r>
        </a:p>
      </dgm:t>
    </dgm:pt>
    <dgm:pt modelId="{31D01E21-01B9-4FD0-A92D-13444B75F9DD}" type="parTrans" cxnId="{9ECA4362-BB81-4BFB-8D63-BD29482DA94B}">
      <dgm:prSet/>
      <dgm:spPr/>
      <dgm:t>
        <a:bodyPr/>
        <a:lstStyle/>
        <a:p>
          <a:endParaRPr lang="en-GB"/>
        </a:p>
      </dgm:t>
    </dgm:pt>
    <dgm:pt modelId="{983F9AE2-5EB8-4E1B-BBD1-09C683D5093F}" type="sibTrans" cxnId="{9ECA4362-BB81-4BFB-8D63-BD29482DA94B}">
      <dgm:prSet/>
      <dgm:spPr/>
      <dgm:t>
        <a:bodyPr/>
        <a:lstStyle/>
        <a:p>
          <a:endParaRPr lang="en-GB"/>
        </a:p>
      </dgm:t>
    </dgm:pt>
    <dgm:pt modelId="{D19058C2-4ACB-4048-AC78-B6CBE2EA449E}" type="pres">
      <dgm:prSet presAssocID="{6745F0B3-7DC7-471C-A9FC-D17E0839BFB8}" presName="theList" presStyleCnt="0">
        <dgm:presLayoutVars>
          <dgm:dir/>
          <dgm:animLvl val="lvl"/>
          <dgm:resizeHandles val="exact"/>
        </dgm:presLayoutVars>
      </dgm:prSet>
      <dgm:spPr/>
    </dgm:pt>
    <dgm:pt modelId="{3A544095-A4E8-43AF-8F15-31A1EC2D9C0D}" type="pres">
      <dgm:prSet presAssocID="{200BEC9C-DDB5-4A48-AD56-17802AAF5BEF}" presName="compNode" presStyleCnt="0"/>
      <dgm:spPr/>
    </dgm:pt>
    <dgm:pt modelId="{6BDC9484-CC40-422F-A8E1-A36DDA3C4173}" type="pres">
      <dgm:prSet presAssocID="{200BEC9C-DDB5-4A48-AD56-17802AAF5BEF}" presName="aNode" presStyleLbl="bgShp" presStyleIdx="0" presStyleCnt="2"/>
      <dgm:spPr/>
    </dgm:pt>
    <dgm:pt modelId="{79CE5580-984B-4E5C-A849-A73A55A2CF63}" type="pres">
      <dgm:prSet presAssocID="{200BEC9C-DDB5-4A48-AD56-17802AAF5BEF}" presName="textNode" presStyleLbl="bgShp" presStyleIdx="0" presStyleCnt="2"/>
      <dgm:spPr/>
    </dgm:pt>
    <dgm:pt modelId="{86667530-86DD-427A-B9F6-25CC980B97A1}" type="pres">
      <dgm:prSet presAssocID="{200BEC9C-DDB5-4A48-AD56-17802AAF5BEF}" presName="compChildNode" presStyleCnt="0"/>
      <dgm:spPr/>
    </dgm:pt>
    <dgm:pt modelId="{584B8135-C674-4E72-B44E-97D6D525CABA}" type="pres">
      <dgm:prSet presAssocID="{200BEC9C-DDB5-4A48-AD56-17802AAF5BEF}" presName="theInnerList" presStyleCnt="0"/>
      <dgm:spPr/>
    </dgm:pt>
    <dgm:pt modelId="{09962039-EF35-4680-A0D0-DD6CA02D97AF}" type="pres">
      <dgm:prSet presAssocID="{EE4A8D63-B813-4DD9-ACF2-41CB8AA553DD}" presName="childNode" presStyleLbl="node1" presStyleIdx="0" presStyleCnt="8">
        <dgm:presLayoutVars>
          <dgm:bulletEnabled val="1"/>
        </dgm:presLayoutVars>
      </dgm:prSet>
      <dgm:spPr/>
    </dgm:pt>
    <dgm:pt modelId="{DF880032-2460-46AB-8920-C3AEFBAF4904}" type="pres">
      <dgm:prSet presAssocID="{EE4A8D63-B813-4DD9-ACF2-41CB8AA553DD}" presName="aSpace2" presStyleCnt="0"/>
      <dgm:spPr/>
    </dgm:pt>
    <dgm:pt modelId="{77A4F308-3BA1-48A8-BA87-D12E8A4116D4}" type="pres">
      <dgm:prSet presAssocID="{F3D1787C-B145-4DFF-A5D9-4AFAF1725748}" presName="childNode" presStyleLbl="node1" presStyleIdx="1" presStyleCnt="8">
        <dgm:presLayoutVars>
          <dgm:bulletEnabled val="1"/>
        </dgm:presLayoutVars>
      </dgm:prSet>
      <dgm:spPr/>
    </dgm:pt>
    <dgm:pt modelId="{78F363F0-8B67-4EC8-A596-FC845A1873EA}" type="pres">
      <dgm:prSet presAssocID="{F3D1787C-B145-4DFF-A5D9-4AFAF1725748}" presName="aSpace2" presStyleCnt="0"/>
      <dgm:spPr/>
    </dgm:pt>
    <dgm:pt modelId="{24876731-EDCD-4B47-9CB7-C8D78928DC19}" type="pres">
      <dgm:prSet presAssocID="{64A3B63F-6E78-45B0-AB90-2FB0FEB2D549}" presName="childNode" presStyleLbl="node1" presStyleIdx="2" presStyleCnt="8">
        <dgm:presLayoutVars>
          <dgm:bulletEnabled val="1"/>
        </dgm:presLayoutVars>
      </dgm:prSet>
      <dgm:spPr/>
    </dgm:pt>
    <dgm:pt modelId="{D0EF7673-A161-46E0-8D2F-056C6B352EF7}" type="pres">
      <dgm:prSet presAssocID="{64A3B63F-6E78-45B0-AB90-2FB0FEB2D549}" presName="aSpace2" presStyleCnt="0"/>
      <dgm:spPr/>
    </dgm:pt>
    <dgm:pt modelId="{9E3A805F-79E7-4B43-9EEB-EA7BFE84B136}" type="pres">
      <dgm:prSet presAssocID="{E2409CC5-8095-418B-B174-EE9238E6CD22}" presName="childNode" presStyleLbl="node1" presStyleIdx="3" presStyleCnt="8">
        <dgm:presLayoutVars>
          <dgm:bulletEnabled val="1"/>
        </dgm:presLayoutVars>
      </dgm:prSet>
      <dgm:spPr/>
    </dgm:pt>
    <dgm:pt modelId="{D02EC6CD-EA23-426F-B1A9-D0157AA60346}" type="pres">
      <dgm:prSet presAssocID="{200BEC9C-DDB5-4A48-AD56-17802AAF5BEF}" presName="aSpace" presStyleCnt="0"/>
      <dgm:spPr/>
    </dgm:pt>
    <dgm:pt modelId="{2EF7A712-10C3-4261-964A-7CBC634207B5}" type="pres">
      <dgm:prSet presAssocID="{812417C3-DCBF-4D30-ACB1-356005DF0263}" presName="compNode" presStyleCnt="0"/>
      <dgm:spPr/>
    </dgm:pt>
    <dgm:pt modelId="{9F523409-DA1E-4C87-8B0C-A6DE29C44D99}" type="pres">
      <dgm:prSet presAssocID="{812417C3-DCBF-4D30-ACB1-356005DF0263}" presName="aNode" presStyleLbl="bgShp" presStyleIdx="1" presStyleCnt="2"/>
      <dgm:spPr/>
    </dgm:pt>
    <dgm:pt modelId="{07DE5ACE-7107-4B50-9BC8-5AB4FB2FCA70}" type="pres">
      <dgm:prSet presAssocID="{812417C3-DCBF-4D30-ACB1-356005DF0263}" presName="textNode" presStyleLbl="bgShp" presStyleIdx="1" presStyleCnt="2"/>
      <dgm:spPr/>
    </dgm:pt>
    <dgm:pt modelId="{7F3CE844-F4EC-4E64-9BD6-E39BC0C1EB96}" type="pres">
      <dgm:prSet presAssocID="{812417C3-DCBF-4D30-ACB1-356005DF0263}" presName="compChildNode" presStyleCnt="0"/>
      <dgm:spPr/>
    </dgm:pt>
    <dgm:pt modelId="{1D5F91FE-464D-4178-80E5-001808736DEA}" type="pres">
      <dgm:prSet presAssocID="{812417C3-DCBF-4D30-ACB1-356005DF0263}" presName="theInnerList" presStyleCnt="0"/>
      <dgm:spPr/>
    </dgm:pt>
    <dgm:pt modelId="{F85AF5E5-81A0-4372-BC4F-B1333898D8AD}" type="pres">
      <dgm:prSet presAssocID="{CD8238FE-1A1C-4839-97E4-89D70253C0AB}" presName="childNode" presStyleLbl="node1" presStyleIdx="4" presStyleCnt="8">
        <dgm:presLayoutVars>
          <dgm:bulletEnabled val="1"/>
        </dgm:presLayoutVars>
      </dgm:prSet>
      <dgm:spPr/>
    </dgm:pt>
    <dgm:pt modelId="{E9520092-7618-4AE4-870F-E632155C076C}" type="pres">
      <dgm:prSet presAssocID="{CD8238FE-1A1C-4839-97E4-89D70253C0AB}" presName="aSpace2" presStyleCnt="0"/>
      <dgm:spPr/>
    </dgm:pt>
    <dgm:pt modelId="{6595BDC9-068B-4D2F-ADB3-8578AF9E7B76}" type="pres">
      <dgm:prSet presAssocID="{81F8DEF8-929A-4AD2-BD27-8CD787CE2FFF}" presName="childNode" presStyleLbl="node1" presStyleIdx="5" presStyleCnt="8">
        <dgm:presLayoutVars>
          <dgm:bulletEnabled val="1"/>
        </dgm:presLayoutVars>
      </dgm:prSet>
      <dgm:spPr/>
    </dgm:pt>
    <dgm:pt modelId="{38C57627-A159-4627-9C05-9517A2E2FBD4}" type="pres">
      <dgm:prSet presAssocID="{81F8DEF8-929A-4AD2-BD27-8CD787CE2FFF}" presName="aSpace2" presStyleCnt="0"/>
      <dgm:spPr/>
    </dgm:pt>
    <dgm:pt modelId="{52815D64-9F45-4E5C-AC9F-57129A6085E5}" type="pres">
      <dgm:prSet presAssocID="{15D1CE62-1F54-43AF-A74D-6145EA157BD2}" presName="childNode" presStyleLbl="node1" presStyleIdx="6" presStyleCnt="8">
        <dgm:presLayoutVars>
          <dgm:bulletEnabled val="1"/>
        </dgm:presLayoutVars>
      </dgm:prSet>
      <dgm:spPr/>
    </dgm:pt>
    <dgm:pt modelId="{F86F8243-2E46-4A5E-B913-8E6F2853F2E8}" type="pres">
      <dgm:prSet presAssocID="{15D1CE62-1F54-43AF-A74D-6145EA157BD2}" presName="aSpace2" presStyleCnt="0"/>
      <dgm:spPr/>
    </dgm:pt>
    <dgm:pt modelId="{3CE77C26-06E4-426C-B594-ABC0F620619E}" type="pres">
      <dgm:prSet presAssocID="{BAA51080-0883-4667-A110-91041FFFB72A}" presName="childNode" presStyleLbl="node1" presStyleIdx="7" presStyleCnt="8">
        <dgm:presLayoutVars>
          <dgm:bulletEnabled val="1"/>
        </dgm:presLayoutVars>
      </dgm:prSet>
      <dgm:spPr/>
    </dgm:pt>
  </dgm:ptLst>
  <dgm:cxnLst>
    <dgm:cxn modelId="{01B4EA00-9D52-4939-B4A2-D4A872CB46A0}" type="presOf" srcId="{812417C3-DCBF-4D30-ACB1-356005DF0263}" destId="{9F523409-DA1E-4C87-8B0C-A6DE29C44D99}" srcOrd="0" destOrd="0" presId="urn:microsoft.com/office/officeart/2005/8/layout/lProcess2"/>
    <dgm:cxn modelId="{2EB9591A-FBEA-4E04-8239-32A0D980B1F1}" srcId="{200BEC9C-DDB5-4A48-AD56-17802AAF5BEF}" destId="{EE4A8D63-B813-4DD9-ACF2-41CB8AA553DD}" srcOrd="0" destOrd="0" parTransId="{79172BB9-2C14-42F7-9F58-8175CB73AA7B}" sibTransId="{5F05E854-A438-4A23-A394-D432A8DA4A22}"/>
    <dgm:cxn modelId="{6942521E-8C97-45F2-A229-3887DA326FE1}" srcId="{200BEC9C-DDB5-4A48-AD56-17802AAF5BEF}" destId="{64A3B63F-6E78-45B0-AB90-2FB0FEB2D549}" srcOrd="2" destOrd="0" parTransId="{25A25A80-CF91-40C8-AB59-069054CE9135}" sibTransId="{F88BB066-B316-47DD-89CD-F46A797E8022}"/>
    <dgm:cxn modelId="{932CA21F-8633-406F-A669-B6BCCD120752}" type="presOf" srcId="{CD8238FE-1A1C-4839-97E4-89D70253C0AB}" destId="{F85AF5E5-81A0-4372-BC4F-B1333898D8AD}" srcOrd="0" destOrd="0" presId="urn:microsoft.com/office/officeart/2005/8/layout/lProcess2"/>
    <dgm:cxn modelId="{F11C9E21-0213-4D73-933E-6C14732C7F6C}" type="presOf" srcId="{E2409CC5-8095-418B-B174-EE9238E6CD22}" destId="{9E3A805F-79E7-4B43-9EEB-EA7BFE84B136}" srcOrd="0" destOrd="0" presId="urn:microsoft.com/office/officeart/2005/8/layout/lProcess2"/>
    <dgm:cxn modelId="{16A5FE2C-B21F-4D12-9A91-0B9927050A8C}" srcId="{6745F0B3-7DC7-471C-A9FC-D17E0839BFB8}" destId="{200BEC9C-DDB5-4A48-AD56-17802AAF5BEF}" srcOrd="0" destOrd="0" parTransId="{104E769F-595C-4194-886C-6CC1E4762945}" sibTransId="{A3621CD2-25BD-4ACF-9BE8-C741CABD85CF}"/>
    <dgm:cxn modelId="{DAE5F12E-791E-4B6D-A6B2-9A7273518618}" type="presOf" srcId="{200BEC9C-DDB5-4A48-AD56-17802AAF5BEF}" destId="{6BDC9484-CC40-422F-A8E1-A36DDA3C4173}" srcOrd="0" destOrd="0" presId="urn:microsoft.com/office/officeart/2005/8/layout/lProcess2"/>
    <dgm:cxn modelId="{11726C31-9EFD-4991-82B3-7D0741729947}" type="presOf" srcId="{64A3B63F-6E78-45B0-AB90-2FB0FEB2D549}" destId="{24876731-EDCD-4B47-9CB7-C8D78928DC19}" srcOrd="0" destOrd="0" presId="urn:microsoft.com/office/officeart/2005/8/layout/lProcess2"/>
    <dgm:cxn modelId="{C43A1F3B-A344-43D7-BCD0-CC854040E01B}" srcId="{200BEC9C-DDB5-4A48-AD56-17802AAF5BEF}" destId="{E2409CC5-8095-418B-B174-EE9238E6CD22}" srcOrd="3" destOrd="0" parTransId="{D5AEE63C-26F0-40A0-9A50-ED216C8BCC1E}" sibTransId="{7228FF25-C626-49B0-B28C-8BB0024E3D48}"/>
    <dgm:cxn modelId="{9ECA4362-BB81-4BFB-8D63-BD29482DA94B}" srcId="{812417C3-DCBF-4D30-ACB1-356005DF0263}" destId="{BAA51080-0883-4667-A110-91041FFFB72A}" srcOrd="3" destOrd="0" parTransId="{31D01E21-01B9-4FD0-A92D-13444B75F9DD}" sibTransId="{983F9AE2-5EB8-4E1B-BBD1-09C683D5093F}"/>
    <dgm:cxn modelId="{D020A244-EF26-492D-B808-62B6F363B0B7}" type="presOf" srcId="{F3D1787C-B145-4DFF-A5D9-4AFAF1725748}" destId="{77A4F308-3BA1-48A8-BA87-D12E8A4116D4}" srcOrd="0" destOrd="0" presId="urn:microsoft.com/office/officeart/2005/8/layout/lProcess2"/>
    <dgm:cxn modelId="{9E0AB74B-0232-4F5F-990B-603C8BE7E12B}" type="presOf" srcId="{81F8DEF8-929A-4AD2-BD27-8CD787CE2FFF}" destId="{6595BDC9-068B-4D2F-ADB3-8578AF9E7B76}" srcOrd="0" destOrd="0" presId="urn:microsoft.com/office/officeart/2005/8/layout/lProcess2"/>
    <dgm:cxn modelId="{C3C03979-B36D-45AB-BA2D-4AC3F06CB134}" srcId="{200BEC9C-DDB5-4A48-AD56-17802AAF5BEF}" destId="{F3D1787C-B145-4DFF-A5D9-4AFAF1725748}" srcOrd="1" destOrd="0" parTransId="{FAB3D39D-B9C0-4350-9F2D-3F772F6C46CC}" sibTransId="{1D3351C7-6F0B-458A-87B8-CED267E6E653}"/>
    <dgm:cxn modelId="{0FF8B859-41DC-478E-B30B-DEE776EA122C}" srcId="{812417C3-DCBF-4D30-ACB1-356005DF0263}" destId="{15D1CE62-1F54-43AF-A74D-6145EA157BD2}" srcOrd="2" destOrd="0" parTransId="{748D5ACA-DE87-4FE1-9776-2D8BA139F536}" sibTransId="{4D6CDFB8-209C-4C8C-9318-81307D84ED34}"/>
    <dgm:cxn modelId="{C777F25A-B72B-4C06-89CA-25EE959DE43B}" type="presOf" srcId="{BAA51080-0883-4667-A110-91041FFFB72A}" destId="{3CE77C26-06E4-426C-B594-ABC0F620619E}" srcOrd="0" destOrd="0" presId="urn:microsoft.com/office/officeart/2005/8/layout/lProcess2"/>
    <dgm:cxn modelId="{5B052F87-B749-4AFD-92BF-7DA90E2EF235}" type="presOf" srcId="{812417C3-DCBF-4D30-ACB1-356005DF0263}" destId="{07DE5ACE-7107-4B50-9BC8-5AB4FB2FCA70}" srcOrd="1" destOrd="0" presId="urn:microsoft.com/office/officeart/2005/8/layout/lProcess2"/>
    <dgm:cxn modelId="{16B5CEAD-1F73-48F3-8A61-AE85472F1344}" srcId="{812417C3-DCBF-4D30-ACB1-356005DF0263}" destId="{81F8DEF8-929A-4AD2-BD27-8CD787CE2FFF}" srcOrd="1" destOrd="0" parTransId="{8721BDD7-A629-4FAA-8ABB-DEDBA98FA72C}" sibTransId="{6B2EBF27-37E2-4CE9-9CD3-AE95F8F4E103}"/>
    <dgm:cxn modelId="{4CC827B0-94E9-4F0E-AEBA-8BF6C493E237}" type="presOf" srcId="{EE4A8D63-B813-4DD9-ACF2-41CB8AA553DD}" destId="{09962039-EF35-4680-A0D0-DD6CA02D97AF}" srcOrd="0" destOrd="0" presId="urn:microsoft.com/office/officeart/2005/8/layout/lProcess2"/>
    <dgm:cxn modelId="{C5E6B9BF-CE6E-4A0A-9C12-74932559B409}" type="presOf" srcId="{6745F0B3-7DC7-471C-A9FC-D17E0839BFB8}" destId="{D19058C2-4ACB-4048-AC78-B6CBE2EA449E}" srcOrd="0" destOrd="0" presId="urn:microsoft.com/office/officeart/2005/8/layout/lProcess2"/>
    <dgm:cxn modelId="{75BB93E9-B918-4D2D-9A2E-B75B2BBCE855}" type="presOf" srcId="{15D1CE62-1F54-43AF-A74D-6145EA157BD2}" destId="{52815D64-9F45-4E5C-AC9F-57129A6085E5}" srcOrd="0" destOrd="0" presId="urn:microsoft.com/office/officeart/2005/8/layout/lProcess2"/>
    <dgm:cxn modelId="{3B345AEE-DE2E-40AF-B726-6E787AFB6AD3}" srcId="{812417C3-DCBF-4D30-ACB1-356005DF0263}" destId="{CD8238FE-1A1C-4839-97E4-89D70253C0AB}" srcOrd="0" destOrd="0" parTransId="{D6766561-F92D-4A77-9788-52D81E96FBD2}" sibTransId="{A9923098-1659-484A-AD45-338769BC4120}"/>
    <dgm:cxn modelId="{8FE322F7-D8BB-409F-98C4-A66189DB7242}" type="presOf" srcId="{200BEC9C-DDB5-4A48-AD56-17802AAF5BEF}" destId="{79CE5580-984B-4E5C-A849-A73A55A2CF63}" srcOrd="1" destOrd="0" presId="urn:microsoft.com/office/officeart/2005/8/layout/lProcess2"/>
    <dgm:cxn modelId="{64CD79FB-9869-4840-B51C-BA55A8B22B7D}" srcId="{6745F0B3-7DC7-471C-A9FC-D17E0839BFB8}" destId="{812417C3-DCBF-4D30-ACB1-356005DF0263}" srcOrd="1" destOrd="0" parTransId="{200DB120-25AE-4EBE-B9AC-1EBFAB60F033}" sibTransId="{A5932853-6CF4-4D8C-B298-4FD0657CB9B3}"/>
    <dgm:cxn modelId="{9E2768C2-3454-4F73-97F3-7411096FADD7}" type="presParOf" srcId="{D19058C2-4ACB-4048-AC78-B6CBE2EA449E}" destId="{3A544095-A4E8-43AF-8F15-31A1EC2D9C0D}" srcOrd="0" destOrd="0" presId="urn:microsoft.com/office/officeart/2005/8/layout/lProcess2"/>
    <dgm:cxn modelId="{5F7DC925-A064-4EF3-83E1-669D899D90B8}" type="presParOf" srcId="{3A544095-A4E8-43AF-8F15-31A1EC2D9C0D}" destId="{6BDC9484-CC40-422F-A8E1-A36DDA3C4173}" srcOrd="0" destOrd="0" presId="urn:microsoft.com/office/officeart/2005/8/layout/lProcess2"/>
    <dgm:cxn modelId="{EA053D99-747A-484D-B2B5-6C96E88F4D71}" type="presParOf" srcId="{3A544095-A4E8-43AF-8F15-31A1EC2D9C0D}" destId="{79CE5580-984B-4E5C-A849-A73A55A2CF63}" srcOrd="1" destOrd="0" presId="urn:microsoft.com/office/officeart/2005/8/layout/lProcess2"/>
    <dgm:cxn modelId="{8F03548F-5FF6-402E-BA75-A78EAF374014}" type="presParOf" srcId="{3A544095-A4E8-43AF-8F15-31A1EC2D9C0D}" destId="{86667530-86DD-427A-B9F6-25CC980B97A1}" srcOrd="2" destOrd="0" presId="urn:microsoft.com/office/officeart/2005/8/layout/lProcess2"/>
    <dgm:cxn modelId="{986A1E95-A0D3-42F6-9BFF-F0AB2FEEA13E}" type="presParOf" srcId="{86667530-86DD-427A-B9F6-25CC980B97A1}" destId="{584B8135-C674-4E72-B44E-97D6D525CABA}" srcOrd="0" destOrd="0" presId="urn:microsoft.com/office/officeart/2005/8/layout/lProcess2"/>
    <dgm:cxn modelId="{DB0770AB-05B3-473D-8534-174F61B6E8AD}" type="presParOf" srcId="{584B8135-C674-4E72-B44E-97D6D525CABA}" destId="{09962039-EF35-4680-A0D0-DD6CA02D97AF}" srcOrd="0" destOrd="0" presId="urn:microsoft.com/office/officeart/2005/8/layout/lProcess2"/>
    <dgm:cxn modelId="{F15FF08D-BFFE-4EE9-B126-F89DEC023726}" type="presParOf" srcId="{584B8135-C674-4E72-B44E-97D6D525CABA}" destId="{DF880032-2460-46AB-8920-C3AEFBAF4904}" srcOrd="1" destOrd="0" presId="urn:microsoft.com/office/officeart/2005/8/layout/lProcess2"/>
    <dgm:cxn modelId="{B79201DC-4BCB-46CD-98E1-587BAC4BC8B4}" type="presParOf" srcId="{584B8135-C674-4E72-B44E-97D6D525CABA}" destId="{77A4F308-3BA1-48A8-BA87-D12E8A4116D4}" srcOrd="2" destOrd="0" presId="urn:microsoft.com/office/officeart/2005/8/layout/lProcess2"/>
    <dgm:cxn modelId="{C2E77759-E8E4-4064-A66C-10AF0A8983BB}" type="presParOf" srcId="{584B8135-C674-4E72-B44E-97D6D525CABA}" destId="{78F363F0-8B67-4EC8-A596-FC845A1873EA}" srcOrd="3" destOrd="0" presId="urn:microsoft.com/office/officeart/2005/8/layout/lProcess2"/>
    <dgm:cxn modelId="{55525657-AF11-406F-A3A2-CA6B878967CF}" type="presParOf" srcId="{584B8135-C674-4E72-B44E-97D6D525CABA}" destId="{24876731-EDCD-4B47-9CB7-C8D78928DC19}" srcOrd="4" destOrd="0" presId="urn:microsoft.com/office/officeart/2005/8/layout/lProcess2"/>
    <dgm:cxn modelId="{DF21EA04-C303-4724-936C-CCD0B0F1C0AD}" type="presParOf" srcId="{584B8135-C674-4E72-B44E-97D6D525CABA}" destId="{D0EF7673-A161-46E0-8D2F-056C6B352EF7}" srcOrd="5" destOrd="0" presId="urn:microsoft.com/office/officeart/2005/8/layout/lProcess2"/>
    <dgm:cxn modelId="{F8407ADE-0594-47DA-954F-A8809FC0D6A9}" type="presParOf" srcId="{584B8135-C674-4E72-B44E-97D6D525CABA}" destId="{9E3A805F-79E7-4B43-9EEB-EA7BFE84B136}" srcOrd="6" destOrd="0" presId="urn:microsoft.com/office/officeart/2005/8/layout/lProcess2"/>
    <dgm:cxn modelId="{BA736F04-ECAF-4321-AEC6-644E9B6850D9}" type="presParOf" srcId="{D19058C2-4ACB-4048-AC78-B6CBE2EA449E}" destId="{D02EC6CD-EA23-426F-B1A9-D0157AA60346}" srcOrd="1" destOrd="0" presId="urn:microsoft.com/office/officeart/2005/8/layout/lProcess2"/>
    <dgm:cxn modelId="{CF5A5F25-2541-4DC7-A37E-09505DE04D13}" type="presParOf" srcId="{D19058C2-4ACB-4048-AC78-B6CBE2EA449E}" destId="{2EF7A712-10C3-4261-964A-7CBC634207B5}" srcOrd="2" destOrd="0" presId="urn:microsoft.com/office/officeart/2005/8/layout/lProcess2"/>
    <dgm:cxn modelId="{2519F416-99C7-4864-88F4-01943224AD26}" type="presParOf" srcId="{2EF7A712-10C3-4261-964A-7CBC634207B5}" destId="{9F523409-DA1E-4C87-8B0C-A6DE29C44D99}" srcOrd="0" destOrd="0" presId="urn:microsoft.com/office/officeart/2005/8/layout/lProcess2"/>
    <dgm:cxn modelId="{F241BCAB-BFDA-48D3-BC9D-1B1CD53A7FD2}" type="presParOf" srcId="{2EF7A712-10C3-4261-964A-7CBC634207B5}" destId="{07DE5ACE-7107-4B50-9BC8-5AB4FB2FCA70}" srcOrd="1" destOrd="0" presId="urn:microsoft.com/office/officeart/2005/8/layout/lProcess2"/>
    <dgm:cxn modelId="{AB3F0BB6-CCE0-48FC-B5D5-DF0CF987A4D5}" type="presParOf" srcId="{2EF7A712-10C3-4261-964A-7CBC634207B5}" destId="{7F3CE844-F4EC-4E64-9BD6-E39BC0C1EB96}" srcOrd="2" destOrd="0" presId="urn:microsoft.com/office/officeart/2005/8/layout/lProcess2"/>
    <dgm:cxn modelId="{6D47493B-8B60-45CD-AD69-BBFD187F88C3}" type="presParOf" srcId="{7F3CE844-F4EC-4E64-9BD6-E39BC0C1EB96}" destId="{1D5F91FE-464D-4178-80E5-001808736DEA}" srcOrd="0" destOrd="0" presId="urn:microsoft.com/office/officeart/2005/8/layout/lProcess2"/>
    <dgm:cxn modelId="{81805218-FC66-445F-860C-EA3867930D4C}" type="presParOf" srcId="{1D5F91FE-464D-4178-80E5-001808736DEA}" destId="{F85AF5E5-81A0-4372-BC4F-B1333898D8AD}" srcOrd="0" destOrd="0" presId="urn:microsoft.com/office/officeart/2005/8/layout/lProcess2"/>
    <dgm:cxn modelId="{936C57E7-FEE5-40D5-9CB8-C9AFA809CB50}" type="presParOf" srcId="{1D5F91FE-464D-4178-80E5-001808736DEA}" destId="{E9520092-7618-4AE4-870F-E632155C076C}" srcOrd="1" destOrd="0" presId="urn:microsoft.com/office/officeart/2005/8/layout/lProcess2"/>
    <dgm:cxn modelId="{89FCD1AD-E996-42C4-9123-D2F47650B55E}" type="presParOf" srcId="{1D5F91FE-464D-4178-80E5-001808736DEA}" destId="{6595BDC9-068B-4D2F-ADB3-8578AF9E7B76}" srcOrd="2" destOrd="0" presId="urn:microsoft.com/office/officeart/2005/8/layout/lProcess2"/>
    <dgm:cxn modelId="{AC092528-A52E-4C36-A2AB-C294565E9A68}" type="presParOf" srcId="{1D5F91FE-464D-4178-80E5-001808736DEA}" destId="{38C57627-A159-4627-9C05-9517A2E2FBD4}" srcOrd="3" destOrd="0" presId="urn:microsoft.com/office/officeart/2005/8/layout/lProcess2"/>
    <dgm:cxn modelId="{DA53A94B-1230-4282-B5D9-DBD940D7EC00}" type="presParOf" srcId="{1D5F91FE-464D-4178-80E5-001808736DEA}" destId="{52815D64-9F45-4E5C-AC9F-57129A6085E5}" srcOrd="4" destOrd="0" presId="urn:microsoft.com/office/officeart/2005/8/layout/lProcess2"/>
    <dgm:cxn modelId="{6B505687-86E1-4A14-8A49-C05BC991578C}" type="presParOf" srcId="{1D5F91FE-464D-4178-80E5-001808736DEA}" destId="{F86F8243-2E46-4A5E-B913-8E6F2853F2E8}" srcOrd="5" destOrd="0" presId="urn:microsoft.com/office/officeart/2005/8/layout/lProcess2"/>
    <dgm:cxn modelId="{7431F655-FFF8-4BA9-AFB9-2526539F6C77}" type="presParOf" srcId="{1D5F91FE-464D-4178-80E5-001808736DEA}" destId="{3CE77C26-06E4-426C-B594-ABC0F620619E}" srcOrd="6"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79925C2-0F46-4C68-A94E-DB136F7D2870}"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en-GB"/>
        </a:p>
      </dgm:t>
    </dgm:pt>
    <dgm:pt modelId="{41509D2B-1AA2-497A-9A40-0B5D96E646B3}">
      <dgm:prSet phldrT="[Text]"/>
      <dgm:spPr/>
      <dgm:t>
        <a:bodyPr/>
        <a:lstStyle/>
        <a:p>
          <a:r>
            <a:rPr lang="en-GB" dirty="0"/>
            <a:t>Start Session</a:t>
          </a:r>
        </a:p>
      </dgm:t>
    </dgm:pt>
    <dgm:pt modelId="{CE4FA0EF-ED02-4415-A0C1-70B82863690F}" type="parTrans" cxnId="{812802B4-BC30-48BD-ADCA-F82756D33453}">
      <dgm:prSet/>
      <dgm:spPr/>
      <dgm:t>
        <a:bodyPr/>
        <a:lstStyle/>
        <a:p>
          <a:endParaRPr lang="en-GB"/>
        </a:p>
      </dgm:t>
    </dgm:pt>
    <dgm:pt modelId="{99EA2220-5222-4DB2-AA2C-677EBE51FD83}" type="sibTrans" cxnId="{812802B4-BC30-48BD-ADCA-F82756D33453}">
      <dgm:prSet/>
      <dgm:spPr/>
      <dgm:t>
        <a:bodyPr/>
        <a:lstStyle/>
        <a:p>
          <a:endParaRPr lang="en-GB"/>
        </a:p>
      </dgm:t>
    </dgm:pt>
    <dgm:pt modelId="{E39D0CAE-AB24-422B-A2BC-FB03DA0D9FE4}">
      <dgm:prSet phldrT="[Text]"/>
      <dgm:spPr/>
      <dgm:t>
        <a:bodyPr/>
        <a:lstStyle/>
        <a:p>
          <a:r>
            <a:rPr lang="en-GB" dirty="0"/>
            <a:t>Services reference session</a:t>
          </a:r>
        </a:p>
      </dgm:t>
    </dgm:pt>
    <dgm:pt modelId="{4C774852-339C-442F-8C4B-6C9DF87D2887}" type="parTrans" cxnId="{4E912D8F-747D-4371-A0EB-25A91A53D118}">
      <dgm:prSet/>
      <dgm:spPr/>
      <dgm:t>
        <a:bodyPr/>
        <a:lstStyle/>
        <a:p>
          <a:endParaRPr lang="en-GB"/>
        </a:p>
      </dgm:t>
    </dgm:pt>
    <dgm:pt modelId="{EC97FE4F-D437-46FB-AACD-EC004B616701}" type="sibTrans" cxnId="{4E912D8F-747D-4371-A0EB-25A91A53D118}">
      <dgm:prSet/>
      <dgm:spPr/>
      <dgm:t>
        <a:bodyPr/>
        <a:lstStyle/>
        <a:p>
          <a:endParaRPr lang="en-GB"/>
        </a:p>
      </dgm:t>
    </dgm:pt>
    <dgm:pt modelId="{E1F00925-0539-46B6-838B-EC3CE851930A}">
      <dgm:prSet phldrT="[Text]"/>
      <dgm:spPr/>
      <dgm:t>
        <a:bodyPr/>
        <a:lstStyle/>
        <a:p>
          <a:r>
            <a:rPr lang="en-GB" dirty="0"/>
            <a:t>End Session</a:t>
          </a:r>
        </a:p>
      </dgm:t>
    </dgm:pt>
    <dgm:pt modelId="{C91D514F-E25D-4AA7-BA37-0FD2BAABF086}" type="parTrans" cxnId="{7967D518-0745-4DC1-A7B6-2007FE3D2B56}">
      <dgm:prSet/>
      <dgm:spPr/>
      <dgm:t>
        <a:bodyPr/>
        <a:lstStyle/>
        <a:p>
          <a:endParaRPr lang="en-GB"/>
        </a:p>
      </dgm:t>
    </dgm:pt>
    <dgm:pt modelId="{D2F269C5-C9E4-4B79-A749-BA779BD0AAEC}" type="sibTrans" cxnId="{7967D518-0745-4DC1-A7B6-2007FE3D2B56}">
      <dgm:prSet/>
      <dgm:spPr/>
      <dgm:t>
        <a:bodyPr/>
        <a:lstStyle/>
        <a:p>
          <a:endParaRPr lang="en-GB"/>
        </a:p>
      </dgm:t>
    </dgm:pt>
    <dgm:pt modelId="{91ACF679-A628-46ED-966A-277DE8115144}" type="pres">
      <dgm:prSet presAssocID="{279925C2-0F46-4C68-A94E-DB136F7D2870}" presName="linearFlow" presStyleCnt="0">
        <dgm:presLayoutVars>
          <dgm:resizeHandles val="exact"/>
        </dgm:presLayoutVars>
      </dgm:prSet>
      <dgm:spPr/>
    </dgm:pt>
    <dgm:pt modelId="{4B9B9763-4620-47E8-B144-61DDF747223A}" type="pres">
      <dgm:prSet presAssocID="{41509D2B-1AA2-497A-9A40-0B5D96E646B3}" presName="node" presStyleLbl="node1" presStyleIdx="0" presStyleCnt="3">
        <dgm:presLayoutVars>
          <dgm:bulletEnabled val="1"/>
        </dgm:presLayoutVars>
      </dgm:prSet>
      <dgm:spPr/>
    </dgm:pt>
    <dgm:pt modelId="{A81CA2BE-6CDE-471B-B31C-F99EF4517CC0}" type="pres">
      <dgm:prSet presAssocID="{99EA2220-5222-4DB2-AA2C-677EBE51FD83}" presName="sibTrans" presStyleLbl="sibTrans2D1" presStyleIdx="0" presStyleCnt="2"/>
      <dgm:spPr/>
    </dgm:pt>
    <dgm:pt modelId="{C7237AE0-02CE-4110-A826-51A556667B10}" type="pres">
      <dgm:prSet presAssocID="{99EA2220-5222-4DB2-AA2C-677EBE51FD83}" presName="connectorText" presStyleLbl="sibTrans2D1" presStyleIdx="0" presStyleCnt="2"/>
      <dgm:spPr/>
    </dgm:pt>
    <dgm:pt modelId="{87078287-80BD-4D5F-99A3-05DF5FC53E04}" type="pres">
      <dgm:prSet presAssocID="{E39D0CAE-AB24-422B-A2BC-FB03DA0D9FE4}" presName="node" presStyleLbl="node1" presStyleIdx="1" presStyleCnt="3">
        <dgm:presLayoutVars>
          <dgm:bulletEnabled val="1"/>
        </dgm:presLayoutVars>
      </dgm:prSet>
      <dgm:spPr/>
    </dgm:pt>
    <dgm:pt modelId="{F3B0201D-2821-4D1A-8B34-F8A48C1DF94A}" type="pres">
      <dgm:prSet presAssocID="{EC97FE4F-D437-46FB-AACD-EC004B616701}" presName="sibTrans" presStyleLbl="sibTrans2D1" presStyleIdx="1" presStyleCnt="2"/>
      <dgm:spPr/>
    </dgm:pt>
    <dgm:pt modelId="{01B5F9BA-9336-4440-8496-29BAA0260B4F}" type="pres">
      <dgm:prSet presAssocID="{EC97FE4F-D437-46FB-AACD-EC004B616701}" presName="connectorText" presStyleLbl="sibTrans2D1" presStyleIdx="1" presStyleCnt="2"/>
      <dgm:spPr/>
    </dgm:pt>
    <dgm:pt modelId="{EE9D1A64-1383-4FB6-B99A-5AA92804F030}" type="pres">
      <dgm:prSet presAssocID="{E1F00925-0539-46B6-838B-EC3CE851930A}" presName="node" presStyleLbl="node1" presStyleIdx="2" presStyleCnt="3">
        <dgm:presLayoutVars>
          <dgm:bulletEnabled val="1"/>
        </dgm:presLayoutVars>
      </dgm:prSet>
      <dgm:spPr/>
    </dgm:pt>
  </dgm:ptLst>
  <dgm:cxnLst>
    <dgm:cxn modelId="{9BC4D815-E021-4198-8F1F-911598F762D2}" type="presOf" srcId="{E39D0CAE-AB24-422B-A2BC-FB03DA0D9FE4}" destId="{87078287-80BD-4D5F-99A3-05DF5FC53E04}" srcOrd="0" destOrd="0" presId="urn:microsoft.com/office/officeart/2005/8/layout/process2"/>
    <dgm:cxn modelId="{7967D518-0745-4DC1-A7B6-2007FE3D2B56}" srcId="{279925C2-0F46-4C68-A94E-DB136F7D2870}" destId="{E1F00925-0539-46B6-838B-EC3CE851930A}" srcOrd="2" destOrd="0" parTransId="{C91D514F-E25D-4AA7-BA37-0FD2BAABF086}" sibTransId="{D2F269C5-C9E4-4B79-A749-BA779BD0AAEC}"/>
    <dgm:cxn modelId="{6242282D-AD7A-48F0-B1B0-96633C4BBD41}" type="presOf" srcId="{E1F00925-0539-46B6-838B-EC3CE851930A}" destId="{EE9D1A64-1383-4FB6-B99A-5AA92804F030}" srcOrd="0" destOrd="0" presId="urn:microsoft.com/office/officeart/2005/8/layout/process2"/>
    <dgm:cxn modelId="{82705366-560A-4FEF-B504-81DFE031BB1A}" type="presOf" srcId="{99EA2220-5222-4DB2-AA2C-677EBE51FD83}" destId="{A81CA2BE-6CDE-471B-B31C-F99EF4517CC0}" srcOrd="0" destOrd="0" presId="urn:microsoft.com/office/officeart/2005/8/layout/process2"/>
    <dgm:cxn modelId="{4DE11E51-33D6-4844-AC4A-EA878140EDB7}" type="presOf" srcId="{EC97FE4F-D437-46FB-AACD-EC004B616701}" destId="{01B5F9BA-9336-4440-8496-29BAA0260B4F}" srcOrd="1" destOrd="0" presId="urn:microsoft.com/office/officeart/2005/8/layout/process2"/>
    <dgm:cxn modelId="{4E912D8F-747D-4371-A0EB-25A91A53D118}" srcId="{279925C2-0F46-4C68-A94E-DB136F7D2870}" destId="{E39D0CAE-AB24-422B-A2BC-FB03DA0D9FE4}" srcOrd="1" destOrd="0" parTransId="{4C774852-339C-442F-8C4B-6C9DF87D2887}" sibTransId="{EC97FE4F-D437-46FB-AACD-EC004B616701}"/>
    <dgm:cxn modelId="{812802B4-BC30-48BD-ADCA-F82756D33453}" srcId="{279925C2-0F46-4C68-A94E-DB136F7D2870}" destId="{41509D2B-1AA2-497A-9A40-0B5D96E646B3}" srcOrd="0" destOrd="0" parTransId="{CE4FA0EF-ED02-4415-A0C1-70B82863690F}" sibTransId="{99EA2220-5222-4DB2-AA2C-677EBE51FD83}"/>
    <dgm:cxn modelId="{5B26D7D2-55E3-4897-9D76-6F4ED3A19EFA}" type="presOf" srcId="{99EA2220-5222-4DB2-AA2C-677EBE51FD83}" destId="{C7237AE0-02CE-4110-A826-51A556667B10}" srcOrd="1" destOrd="0" presId="urn:microsoft.com/office/officeart/2005/8/layout/process2"/>
    <dgm:cxn modelId="{5F2456DA-0770-4FC3-AB90-A576AE1C2589}" type="presOf" srcId="{EC97FE4F-D437-46FB-AACD-EC004B616701}" destId="{F3B0201D-2821-4D1A-8B34-F8A48C1DF94A}" srcOrd="0" destOrd="0" presId="urn:microsoft.com/office/officeart/2005/8/layout/process2"/>
    <dgm:cxn modelId="{C3FA84F4-A02D-4691-A885-B204953F790F}" type="presOf" srcId="{279925C2-0F46-4C68-A94E-DB136F7D2870}" destId="{91ACF679-A628-46ED-966A-277DE8115144}" srcOrd="0" destOrd="0" presId="urn:microsoft.com/office/officeart/2005/8/layout/process2"/>
    <dgm:cxn modelId="{6A44AEF9-F7EB-4437-8805-F6934A9BE67E}" type="presOf" srcId="{41509D2B-1AA2-497A-9A40-0B5D96E646B3}" destId="{4B9B9763-4620-47E8-B144-61DDF747223A}" srcOrd="0" destOrd="0" presId="urn:microsoft.com/office/officeart/2005/8/layout/process2"/>
    <dgm:cxn modelId="{12E400EA-68F3-4B14-8804-C8EA52332E02}" type="presParOf" srcId="{91ACF679-A628-46ED-966A-277DE8115144}" destId="{4B9B9763-4620-47E8-B144-61DDF747223A}" srcOrd="0" destOrd="0" presId="urn:microsoft.com/office/officeart/2005/8/layout/process2"/>
    <dgm:cxn modelId="{5838C36D-7462-4B5F-8462-FD4CB8E9831B}" type="presParOf" srcId="{91ACF679-A628-46ED-966A-277DE8115144}" destId="{A81CA2BE-6CDE-471B-B31C-F99EF4517CC0}" srcOrd="1" destOrd="0" presId="urn:microsoft.com/office/officeart/2005/8/layout/process2"/>
    <dgm:cxn modelId="{E0FA81A2-D500-457C-A05E-839CAC984767}" type="presParOf" srcId="{A81CA2BE-6CDE-471B-B31C-F99EF4517CC0}" destId="{C7237AE0-02CE-4110-A826-51A556667B10}" srcOrd="0" destOrd="0" presId="urn:microsoft.com/office/officeart/2005/8/layout/process2"/>
    <dgm:cxn modelId="{A51C2630-67B9-4F73-AC6B-2D545D3B00D1}" type="presParOf" srcId="{91ACF679-A628-46ED-966A-277DE8115144}" destId="{87078287-80BD-4D5F-99A3-05DF5FC53E04}" srcOrd="2" destOrd="0" presId="urn:microsoft.com/office/officeart/2005/8/layout/process2"/>
    <dgm:cxn modelId="{AE203A8E-8459-41F0-B3C0-9631F813B2F1}" type="presParOf" srcId="{91ACF679-A628-46ED-966A-277DE8115144}" destId="{F3B0201D-2821-4D1A-8B34-F8A48C1DF94A}" srcOrd="3" destOrd="0" presId="urn:microsoft.com/office/officeart/2005/8/layout/process2"/>
    <dgm:cxn modelId="{CA5E5BA9-1CEB-4B39-BA79-A64C5EEE7BF0}" type="presParOf" srcId="{F3B0201D-2821-4D1A-8B34-F8A48C1DF94A}" destId="{01B5F9BA-9336-4440-8496-29BAA0260B4F}" srcOrd="0" destOrd="0" presId="urn:microsoft.com/office/officeart/2005/8/layout/process2"/>
    <dgm:cxn modelId="{DA5F0676-0518-4779-82AE-F9D0A5285B41}" type="presParOf" srcId="{91ACF679-A628-46ED-966A-277DE8115144}" destId="{EE9D1A64-1383-4FB6-B99A-5AA92804F030}"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94E8BAA-E7DB-4926-98D0-766335DE38B2}"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GB"/>
        </a:p>
      </dgm:t>
    </dgm:pt>
    <dgm:pt modelId="{FCA68250-AA09-47B9-8138-211F0E512D97}">
      <dgm:prSet phldrT="[Text]"/>
      <dgm:spPr/>
      <dgm:t>
        <a:bodyPr/>
        <a:lstStyle/>
        <a:p>
          <a:r>
            <a:rPr lang="en-GB" dirty="0"/>
            <a:t>Session, Tracker, Executor</a:t>
          </a:r>
        </a:p>
      </dgm:t>
    </dgm:pt>
    <dgm:pt modelId="{5462DCC8-E8DF-418D-BEFE-5A1E9B3D4AD5}" type="parTrans" cxnId="{F9A7B818-9367-4D0B-AAB4-17856AC91B14}">
      <dgm:prSet/>
      <dgm:spPr/>
      <dgm:t>
        <a:bodyPr/>
        <a:lstStyle/>
        <a:p>
          <a:endParaRPr lang="en-GB"/>
        </a:p>
      </dgm:t>
    </dgm:pt>
    <dgm:pt modelId="{CDDDA3F6-9CA0-48CE-976F-D045E84470AF}" type="sibTrans" cxnId="{F9A7B818-9367-4D0B-AAB4-17856AC91B14}">
      <dgm:prSet/>
      <dgm:spPr/>
      <dgm:t>
        <a:bodyPr/>
        <a:lstStyle/>
        <a:p>
          <a:endParaRPr lang="en-GB"/>
        </a:p>
      </dgm:t>
    </dgm:pt>
    <dgm:pt modelId="{EE524626-2573-4D11-BA43-38F98DB058AC}">
      <dgm:prSet phldrT="[Text]"/>
      <dgm:spPr/>
      <dgm:t>
        <a:bodyPr/>
        <a:lstStyle/>
        <a:p>
          <a:r>
            <a:rPr lang="en-GB" dirty="0"/>
            <a:t>Services</a:t>
          </a:r>
        </a:p>
      </dgm:t>
    </dgm:pt>
    <dgm:pt modelId="{2544CBF0-8862-4A4E-98B1-FF73601D2A3B}" type="parTrans" cxnId="{5DD4F5A9-EC80-4FD2-9DD8-3A4ECF07E89C}">
      <dgm:prSet/>
      <dgm:spPr/>
      <dgm:t>
        <a:bodyPr/>
        <a:lstStyle/>
        <a:p>
          <a:endParaRPr lang="en-GB"/>
        </a:p>
      </dgm:t>
    </dgm:pt>
    <dgm:pt modelId="{2B5212CD-9396-466A-BB58-CB2F5506DB07}" type="sibTrans" cxnId="{5DD4F5A9-EC80-4FD2-9DD8-3A4ECF07E89C}">
      <dgm:prSet/>
      <dgm:spPr/>
      <dgm:t>
        <a:bodyPr/>
        <a:lstStyle/>
        <a:p>
          <a:endParaRPr lang="en-GB"/>
        </a:p>
      </dgm:t>
    </dgm:pt>
    <dgm:pt modelId="{8019CE44-A879-470B-8A90-2B2FD1137E18}">
      <dgm:prSet phldrT="[Text]"/>
      <dgm:spPr/>
      <dgm:t>
        <a:bodyPr/>
        <a:lstStyle/>
        <a:p>
          <a:r>
            <a:rPr lang="en-GB" dirty="0" err="1"/>
            <a:t>IDMContext</a:t>
          </a:r>
          <a:endParaRPr lang="en-GB" dirty="0"/>
        </a:p>
      </dgm:t>
    </dgm:pt>
    <dgm:pt modelId="{F84979D5-CBF0-4BCD-B8DD-D8420021F9FE}" type="parTrans" cxnId="{2DD10ED1-63D1-4609-A68B-7DC7B6EC00BA}">
      <dgm:prSet/>
      <dgm:spPr/>
      <dgm:t>
        <a:bodyPr/>
        <a:lstStyle/>
        <a:p>
          <a:endParaRPr lang="en-GB"/>
        </a:p>
      </dgm:t>
    </dgm:pt>
    <dgm:pt modelId="{261F2DAA-1D33-4CBE-BCC1-FAF35FFA8F86}" type="sibTrans" cxnId="{2DD10ED1-63D1-4609-A68B-7DC7B6EC00BA}">
      <dgm:prSet/>
      <dgm:spPr/>
      <dgm:t>
        <a:bodyPr/>
        <a:lstStyle/>
        <a:p>
          <a:endParaRPr lang="en-GB"/>
        </a:p>
      </dgm:t>
    </dgm:pt>
    <dgm:pt modelId="{DD1F129C-32CB-4985-8BFE-6B94C85F3BF0}">
      <dgm:prSet phldrT="[Text]"/>
      <dgm:spPr/>
      <dgm:t>
        <a:bodyPr/>
        <a:lstStyle/>
        <a:p>
          <a:r>
            <a:rPr lang="en-GB" dirty="0" err="1"/>
            <a:t>IDMData</a:t>
          </a:r>
          <a:endParaRPr lang="en-GB" dirty="0"/>
        </a:p>
      </dgm:t>
    </dgm:pt>
    <dgm:pt modelId="{466D0776-6C85-4F51-A82B-537D049CFCF7}" type="parTrans" cxnId="{74533E94-A20B-401D-B9B0-B27D5605ED69}">
      <dgm:prSet/>
      <dgm:spPr/>
    </dgm:pt>
    <dgm:pt modelId="{8A2DF8B1-DF6B-44FF-8223-C8CA3C7F3E09}" type="sibTrans" cxnId="{74533E94-A20B-401D-B9B0-B27D5605ED69}">
      <dgm:prSet/>
      <dgm:spPr/>
    </dgm:pt>
    <dgm:pt modelId="{8645AD18-0A46-425E-8171-EB0920254F0C}" type="pres">
      <dgm:prSet presAssocID="{D94E8BAA-E7DB-4926-98D0-766335DE38B2}" presName="linear" presStyleCnt="0">
        <dgm:presLayoutVars>
          <dgm:dir/>
          <dgm:animLvl val="lvl"/>
          <dgm:resizeHandles val="exact"/>
        </dgm:presLayoutVars>
      </dgm:prSet>
      <dgm:spPr/>
    </dgm:pt>
    <dgm:pt modelId="{10ABFE26-FA9B-47D5-B0DA-1E96B7A72EEC}" type="pres">
      <dgm:prSet presAssocID="{FCA68250-AA09-47B9-8138-211F0E512D97}" presName="parentLin" presStyleCnt="0"/>
      <dgm:spPr/>
    </dgm:pt>
    <dgm:pt modelId="{98F354EF-6367-494D-9883-704887921B0F}" type="pres">
      <dgm:prSet presAssocID="{FCA68250-AA09-47B9-8138-211F0E512D97}" presName="parentLeftMargin" presStyleLbl="node1" presStyleIdx="0" presStyleCnt="4"/>
      <dgm:spPr/>
    </dgm:pt>
    <dgm:pt modelId="{81B57B02-BBFF-4A48-BA27-FCC91C69E49E}" type="pres">
      <dgm:prSet presAssocID="{FCA68250-AA09-47B9-8138-211F0E512D97}" presName="parentText" presStyleLbl="node1" presStyleIdx="0" presStyleCnt="4">
        <dgm:presLayoutVars>
          <dgm:chMax val="0"/>
          <dgm:bulletEnabled val="1"/>
        </dgm:presLayoutVars>
      </dgm:prSet>
      <dgm:spPr/>
    </dgm:pt>
    <dgm:pt modelId="{9B2DE110-DD7A-4540-AA97-653D54B4BC3C}" type="pres">
      <dgm:prSet presAssocID="{FCA68250-AA09-47B9-8138-211F0E512D97}" presName="negativeSpace" presStyleCnt="0"/>
      <dgm:spPr/>
    </dgm:pt>
    <dgm:pt modelId="{853B52CD-23EF-4763-8193-C0963B5480F9}" type="pres">
      <dgm:prSet presAssocID="{FCA68250-AA09-47B9-8138-211F0E512D97}" presName="childText" presStyleLbl="conFgAcc1" presStyleIdx="0" presStyleCnt="4">
        <dgm:presLayoutVars>
          <dgm:bulletEnabled val="1"/>
        </dgm:presLayoutVars>
      </dgm:prSet>
      <dgm:spPr/>
    </dgm:pt>
    <dgm:pt modelId="{D23A3E8D-84E6-4680-86F5-82E51DE4CC84}" type="pres">
      <dgm:prSet presAssocID="{CDDDA3F6-9CA0-48CE-976F-D045E84470AF}" presName="spaceBetweenRectangles" presStyleCnt="0"/>
      <dgm:spPr/>
    </dgm:pt>
    <dgm:pt modelId="{2E8510D0-5A2D-427B-9B82-BFD27CAD0471}" type="pres">
      <dgm:prSet presAssocID="{EE524626-2573-4D11-BA43-38F98DB058AC}" presName="parentLin" presStyleCnt="0"/>
      <dgm:spPr/>
    </dgm:pt>
    <dgm:pt modelId="{52A399C5-C989-4EB2-8A10-D53F53137A9F}" type="pres">
      <dgm:prSet presAssocID="{EE524626-2573-4D11-BA43-38F98DB058AC}" presName="parentLeftMargin" presStyleLbl="node1" presStyleIdx="0" presStyleCnt="4"/>
      <dgm:spPr/>
    </dgm:pt>
    <dgm:pt modelId="{792072C5-5829-429A-A23D-C5D5F6453455}" type="pres">
      <dgm:prSet presAssocID="{EE524626-2573-4D11-BA43-38F98DB058AC}" presName="parentText" presStyleLbl="node1" presStyleIdx="1" presStyleCnt="4">
        <dgm:presLayoutVars>
          <dgm:chMax val="0"/>
          <dgm:bulletEnabled val="1"/>
        </dgm:presLayoutVars>
      </dgm:prSet>
      <dgm:spPr/>
    </dgm:pt>
    <dgm:pt modelId="{C1F61CC2-066E-4CF8-A0F2-B606EF6D3B97}" type="pres">
      <dgm:prSet presAssocID="{EE524626-2573-4D11-BA43-38F98DB058AC}" presName="negativeSpace" presStyleCnt="0"/>
      <dgm:spPr/>
    </dgm:pt>
    <dgm:pt modelId="{2C754387-AB2A-4611-94E8-B3DD8BB76181}" type="pres">
      <dgm:prSet presAssocID="{EE524626-2573-4D11-BA43-38F98DB058AC}" presName="childText" presStyleLbl="conFgAcc1" presStyleIdx="1" presStyleCnt="4">
        <dgm:presLayoutVars>
          <dgm:bulletEnabled val="1"/>
        </dgm:presLayoutVars>
      </dgm:prSet>
      <dgm:spPr/>
    </dgm:pt>
    <dgm:pt modelId="{BB498471-669F-4086-878F-7EFFDA962434}" type="pres">
      <dgm:prSet presAssocID="{2B5212CD-9396-466A-BB58-CB2F5506DB07}" presName="spaceBetweenRectangles" presStyleCnt="0"/>
      <dgm:spPr/>
    </dgm:pt>
    <dgm:pt modelId="{B84F5EAC-11D6-4E2B-8514-F3C14C70F0C8}" type="pres">
      <dgm:prSet presAssocID="{8019CE44-A879-470B-8A90-2B2FD1137E18}" presName="parentLin" presStyleCnt="0"/>
      <dgm:spPr/>
    </dgm:pt>
    <dgm:pt modelId="{B8A5DD51-F640-4E48-94BC-727580D3629B}" type="pres">
      <dgm:prSet presAssocID="{8019CE44-A879-470B-8A90-2B2FD1137E18}" presName="parentLeftMargin" presStyleLbl="node1" presStyleIdx="1" presStyleCnt="4"/>
      <dgm:spPr/>
    </dgm:pt>
    <dgm:pt modelId="{AD81ABBF-0A30-458E-B974-85216B6E1D3D}" type="pres">
      <dgm:prSet presAssocID="{8019CE44-A879-470B-8A90-2B2FD1137E18}" presName="parentText" presStyleLbl="node1" presStyleIdx="2" presStyleCnt="4">
        <dgm:presLayoutVars>
          <dgm:chMax val="0"/>
          <dgm:bulletEnabled val="1"/>
        </dgm:presLayoutVars>
      </dgm:prSet>
      <dgm:spPr/>
    </dgm:pt>
    <dgm:pt modelId="{6A21AD5D-CBEE-47D8-BC30-61FA5E014451}" type="pres">
      <dgm:prSet presAssocID="{8019CE44-A879-470B-8A90-2B2FD1137E18}" presName="negativeSpace" presStyleCnt="0"/>
      <dgm:spPr/>
    </dgm:pt>
    <dgm:pt modelId="{2D60B49D-5B75-454D-875A-0DF4981A0E1E}" type="pres">
      <dgm:prSet presAssocID="{8019CE44-A879-470B-8A90-2B2FD1137E18}" presName="childText" presStyleLbl="conFgAcc1" presStyleIdx="2" presStyleCnt="4">
        <dgm:presLayoutVars>
          <dgm:bulletEnabled val="1"/>
        </dgm:presLayoutVars>
      </dgm:prSet>
      <dgm:spPr/>
    </dgm:pt>
    <dgm:pt modelId="{8E396B7A-418D-413B-A24B-01BB8A776CB9}" type="pres">
      <dgm:prSet presAssocID="{261F2DAA-1D33-4CBE-BCC1-FAF35FFA8F86}" presName="spaceBetweenRectangles" presStyleCnt="0"/>
      <dgm:spPr/>
    </dgm:pt>
    <dgm:pt modelId="{B6830A4F-D5FC-4D04-9CB8-1E9ADE8A7CC6}" type="pres">
      <dgm:prSet presAssocID="{DD1F129C-32CB-4985-8BFE-6B94C85F3BF0}" presName="parentLin" presStyleCnt="0"/>
      <dgm:spPr/>
    </dgm:pt>
    <dgm:pt modelId="{28D1E411-CD73-4A8F-81EB-D7E1B74DDC78}" type="pres">
      <dgm:prSet presAssocID="{DD1F129C-32CB-4985-8BFE-6B94C85F3BF0}" presName="parentLeftMargin" presStyleLbl="node1" presStyleIdx="2" presStyleCnt="4"/>
      <dgm:spPr/>
    </dgm:pt>
    <dgm:pt modelId="{18230BE2-5275-4BD8-A51F-86289936F1B6}" type="pres">
      <dgm:prSet presAssocID="{DD1F129C-32CB-4985-8BFE-6B94C85F3BF0}" presName="parentText" presStyleLbl="node1" presStyleIdx="3" presStyleCnt="4">
        <dgm:presLayoutVars>
          <dgm:chMax val="0"/>
          <dgm:bulletEnabled val="1"/>
        </dgm:presLayoutVars>
      </dgm:prSet>
      <dgm:spPr/>
    </dgm:pt>
    <dgm:pt modelId="{E63DB12E-ED33-489B-A2A2-97C999D5DDC1}" type="pres">
      <dgm:prSet presAssocID="{DD1F129C-32CB-4985-8BFE-6B94C85F3BF0}" presName="negativeSpace" presStyleCnt="0"/>
      <dgm:spPr/>
    </dgm:pt>
    <dgm:pt modelId="{F6207436-EC0F-46E5-A8B2-AD993ADF66F3}" type="pres">
      <dgm:prSet presAssocID="{DD1F129C-32CB-4985-8BFE-6B94C85F3BF0}" presName="childText" presStyleLbl="conFgAcc1" presStyleIdx="3" presStyleCnt="4">
        <dgm:presLayoutVars>
          <dgm:bulletEnabled val="1"/>
        </dgm:presLayoutVars>
      </dgm:prSet>
      <dgm:spPr/>
    </dgm:pt>
  </dgm:ptLst>
  <dgm:cxnLst>
    <dgm:cxn modelId="{F9A7B818-9367-4D0B-AAB4-17856AC91B14}" srcId="{D94E8BAA-E7DB-4926-98D0-766335DE38B2}" destId="{FCA68250-AA09-47B9-8138-211F0E512D97}" srcOrd="0" destOrd="0" parTransId="{5462DCC8-E8DF-418D-BEFE-5A1E9B3D4AD5}" sibTransId="{CDDDA3F6-9CA0-48CE-976F-D045E84470AF}"/>
    <dgm:cxn modelId="{4074971C-FDC9-497C-B3C4-455EEE6D2A7D}" type="presOf" srcId="{8019CE44-A879-470B-8A90-2B2FD1137E18}" destId="{B8A5DD51-F640-4E48-94BC-727580D3629B}" srcOrd="0" destOrd="0" presId="urn:microsoft.com/office/officeart/2005/8/layout/list1"/>
    <dgm:cxn modelId="{D3EAA233-574A-451F-AA68-4C94FA4E6ADE}" type="presOf" srcId="{DD1F129C-32CB-4985-8BFE-6B94C85F3BF0}" destId="{28D1E411-CD73-4A8F-81EB-D7E1B74DDC78}" srcOrd="0" destOrd="0" presId="urn:microsoft.com/office/officeart/2005/8/layout/list1"/>
    <dgm:cxn modelId="{97533661-290F-4874-97C7-F359EFD11BD2}" type="presOf" srcId="{FCA68250-AA09-47B9-8138-211F0E512D97}" destId="{81B57B02-BBFF-4A48-BA27-FCC91C69E49E}" srcOrd="1" destOrd="0" presId="urn:microsoft.com/office/officeart/2005/8/layout/list1"/>
    <dgm:cxn modelId="{CBFA0349-3686-4780-817A-A5AC4F7F41E9}" type="presOf" srcId="{8019CE44-A879-470B-8A90-2B2FD1137E18}" destId="{AD81ABBF-0A30-458E-B974-85216B6E1D3D}" srcOrd="1" destOrd="0" presId="urn:microsoft.com/office/officeart/2005/8/layout/list1"/>
    <dgm:cxn modelId="{EBDD3C52-2BCB-4526-AB3D-E59BEDF825AC}" type="presOf" srcId="{D94E8BAA-E7DB-4926-98D0-766335DE38B2}" destId="{8645AD18-0A46-425E-8171-EB0920254F0C}" srcOrd="0" destOrd="0" presId="urn:microsoft.com/office/officeart/2005/8/layout/list1"/>
    <dgm:cxn modelId="{3B407978-F1EE-4FCB-BDEA-D62A4A86B8DE}" type="presOf" srcId="{FCA68250-AA09-47B9-8138-211F0E512D97}" destId="{98F354EF-6367-494D-9883-704887921B0F}" srcOrd="0" destOrd="0" presId="urn:microsoft.com/office/officeart/2005/8/layout/list1"/>
    <dgm:cxn modelId="{74533E94-A20B-401D-B9B0-B27D5605ED69}" srcId="{D94E8BAA-E7DB-4926-98D0-766335DE38B2}" destId="{DD1F129C-32CB-4985-8BFE-6B94C85F3BF0}" srcOrd="3" destOrd="0" parTransId="{466D0776-6C85-4F51-A82B-537D049CFCF7}" sibTransId="{8A2DF8B1-DF6B-44FF-8223-C8CA3C7F3E09}"/>
    <dgm:cxn modelId="{5DD4F5A9-EC80-4FD2-9DD8-3A4ECF07E89C}" srcId="{D94E8BAA-E7DB-4926-98D0-766335DE38B2}" destId="{EE524626-2573-4D11-BA43-38F98DB058AC}" srcOrd="1" destOrd="0" parTransId="{2544CBF0-8862-4A4E-98B1-FF73601D2A3B}" sibTransId="{2B5212CD-9396-466A-BB58-CB2F5506DB07}"/>
    <dgm:cxn modelId="{2DD10ED1-63D1-4609-A68B-7DC7B6EC00BA}" srcId="{D94E8BAA-E7DB-4926-98D0-766335DE38B2}" destId="{8019CE44-A879-470B-8A90-2B2FD1137E18}" srcOrd="2" destOrd="0" parTransId="{F84979D5-CBF0-4BCD-B8DD-D8420021F9FE}" sibTransId="{261F2DAA-1D33-4CBE-BCC1-FAF35FFA8F86}"/>
    <dgm:cxn modelId="{2BEF93D2-1428-483E-95CE-4D252923996D}" type="presOf" srcId="{DD1F129C-32CB-4985-8BFE-6B94C85F3BF0}" destId="{18230BE2-5275-4BD8-A51F-86289936F1B6}" srcOrd="1" destOrd="0" presId="urn:microsoft.com/office/officeart/2005/8/layout/list1"/>
    <dgm:cxn modelId="{3C98D3D9-E37F-45C1-8487-EE54C782B5D4}" type="presOf" srcId="{EE524626-2573-4D11-BA43-38F98DB058AC}" destId="{792072C5-5829-429A-A23D-C5D5F6453455}" srcOrd="1" destOrd="0" presId="urn:microsoft.com/office/officeart/2005/8/layout/list1"/>
    <dgm:cxn modelId="{FFAB5BF9-E196-44D0-854A-F9AEB4751997}" type="presOf" srcId="{EE524626-2573-4D11-BA43-38F98DB058AC}" destId="{52A399C5-C989-4EB2-8A10-D53F53137A9F}" srcOrd="0" destOrd="0" presId="urn:microsoft.com/office/officeart/2005/8/layout/list1"/>
    <dgm:cxn modelId="{70E18741-53BC-445F-A696-CDA201CDAE3C}" type="presParOf" srcId="{8645AD18-0A46-425E-8171-EB0920254F0C}" destId="{10ABFE26-FA9B-47D5-B0DA-1E96B7A72EEC}" srcOrd="0" destOrd="0" presId="urn:microsoft.com/office/officeart/2005/8/layout/list1"/>
    <dgm:cxn modelId="{AAFE5C09-3F89-4490-B0A8-AE3E4AAFD187}" type="presParOf" srcId="{10ABFE26-FA9B-47D5-B0DA-1E96B7A72EEC}" destId="{98F354EF-6367-494D-9883-704887921B0F}" srcOrd="0" destOrd="0" presId="urn:microsoft.com/office/officeart/2005/8/layout/list1"/>
    <dgm:cxn modelId="{BAC53762-162B-46E3-B7FE-BD6729BE8D42}" type="presParOf" srcId="{10ABFE26-FA9B-47D5-B0DA-1E96B7A72EEC}" destId="{81B57B02-BBFF-4A48-BA27-FCC91C69E49E}" srcOrd="1" destOrd="0" presId="urn:microsoft.com/office/officeart/2005/8/layout/list1"/>
    <dgm:cxn modelId="{4E63246F-3C12-48AF-ADDD-C14B20544CAB}" type="presParOf" srcId="{8645AD18-0A46-425E-8171-EB0920254F0C}" destId="{9B2DE110-DD7A-4540-AA97-653D54B4BC3C}" srcOrd="1" destOrd="0" presId="urn:microsoft.com/office/officeart/2005/8/layout/list1"/>
    <dgm:cxn modelId="{346A6E5A-C209-4CBF-B12D-F6DE18F12F91}" type="presParOf" srcId="{8645AD18-0A46-425E-8171-EB0920254F0C}" destId="{853B52CD-23EF-4763-8193-C0963B5480F9}" srcOrd="2" destOrd="0" presId="urn:microsoft.com/office/officeart/2005/8/layout/list1"/>
    <dgm:cxn modelId="{C8FC3603-7176-4696-BB9E-F385D741F601}" type="presParOf" srcId="{8645AD18-0A46-425E-8171-EB0920254F0C}" destId="{D23A3E8D-84E6-4680-86F5-82E51DE4CC84}" srcOrd="3" destOrd="0" presId="urn:microsoft.com/office/officeart/2005/8/layout/list1"/>
    <dgm:cxn modelId="{BD260519-02E3-4E5D-A8CB-00FB0C0282C8}" type="presParOf" srcId="{8645AD18-0A46-425E-8171-EB0920254F0C}" destId="{2E8510D0-5A2D-427B-9B82-BFD27CAD0471}" srcOrd="4" destOrd="0" presId="urn:microsoft.com/office/officeart/2005/8/layout/list1"/>
    <dgm:cxn modelId="{AB5A62ED-87D4-432F-9821-74CB8C1B4758}" type="presParOf" srcId="{2E8510D0-5A2D-427B-9B82-BFD27CAD0471}" destId="{52A399C5-C989-4EB2-8A10-D53F53137A9F}" srcOrd="0" destOrd="0" presId="urn:microsoft.com/office/officeart/2005/8/layout/list1"/>
    <dgm:cxn modelId="{E76525A5-2F43-477A-80AB-AD7D331378F7}" type="presParOf" srcId="{2E8510D0-5A2D-427B-9B82-BFD27CAD0471}" destId="{792072C5-5829-429A-A23D-C5D5F6453455}" srcOrd="1" destOrd="0" presId="urn:microsoft.com/office/officeart/2005/8/layout/list1"/>
    <dgm:cxn modelId="{ED564D18-403B-4992-BE6E-33735B6AAF24}" type="presParOf" srcId="{8645AD18-0A46-425E-8171-EB0920254F0C}" destId="{C1F61CC2-066E-4CF8-A0F2-B606EF6D3B97}" srcOrd="5" destOrd="0" presId="urn:microsoft.com/office/officeart/2005/8/layout/list1"/>
    <dgm:cxn modelId="{227C5DAC-E846-45F1-864D-0D38A6810E8A}" type="presParOf" srcId="{8645AD18-0A46-425E-8171-EB0920254F0C}" destId="{2C754387-AB2A-4611-94E8-B3DD8BB76181}" srcOrd="6" destOrd="0" presId="urn:microsoft.com/office/officeart/2005/8/layout/list1"/>
    <dgm:cxn modelId="{D8136E35-3606-48B1-B241-02AD1A72E558}" type="presParOf" srcId="{8645AD18-0A46-425E-8171-EB0920254F0C}" destId="{BB498471-669F-4086-878F-7EFFDA962434}" srcOrd="7" destOrd="0" presId="urn:microsoft.com/office/officeart/2005/8/layout/list1"/>
    <dgm:cxn modelId="{4446D427-8B5E-47B8-B4ED-13B570E99AEB}" type="presParOf" srcId="{8645AD18-0A46-425E-8171-EB0920254F0C}" destId="{B84F5EAC-11D6-4E2B-8514-F3C14C70F0C8}" srcOrd="8" destOrd="0" presId="urn:microsoft.com/office/officeart/2005/8/layout/list1"/>
    <dgm:cxn modelId="{9E7281AE-541E-4642-B9A0-EBEC389E151F}" type="presParOf" srcId="{B84F5EAC-11D6-4E2B-8514-F3C14C70F0C8}" destId="{B8A5DD51-F640-4E48-94BC-727580D3629B}" srcOrd="0" destOrd="0" presId="urn:microsoft.com/office/officeart/2005/8/layout/list1"/>
    <dgm:cxn modelId="{E3C65C8D-C73D-40A1-8471-4C28E4FE9882}" type="presParOf" srcId="{B84F5EAC-11D6-4E2B-8514-F3C14C70F0C8}" destId="{AD81ABBF-0A30-458E-B974-85216B6E1D3D}" srcOrd="1" destOrd="0" presId="urn:microsoft.com/office/officeart/2005/8/layout/list1"/>
    <dgm:cxn modelId="{819949F7-E57F-4135-9715-68371D0365C6}" type="presParOf" srcId="{8645AD18-0A46-425E-8171-EB0920254F0C}" destId="{6A21AD5D-CBEE-47D8-BC30-61FA5E014451}" srcOrd="9" destOrd="0" presId="urn:microsoft.com/office/officeart/2005/8/layout/list1"/>
    <dgm:cxn modelId="{DFB80CF8-EBD5-4A30-B7C6-E68FAA42FF00}" type="presParOf" srcId="{8645AD18-0A46-425E-8171-EB0920254F0C}" destId="{2D60B49D-5B75-454D-875A-0DF4981A0E1E}" srcOrd="10" destOrd="0" presId="urn:microsoft.com/office/officeart/2005/8/layout/list1"/>
    <dgm:cxn modelId="{DCEBB1FA-FEA9-48E6-99FC-3626314964FD}" type="presParOf" srcId="{8645AD18-0A46-425E-8171-EB0920254F0C}" destId="{8E396B7A-418D-413B-A24B-01BB8A776CB9}" srcOrd="11" destOrd="0" presId="urn:microsoft.com/office/officeart/2005/8/layout/list1"/>
    <dgm:cxn modelId="{4CFE16FD-6D9E-4FC5-8453-1D99DDF56289}" type="presParOf" srcId="{8645AD18-0A46-425E-8171-EB0920254F0C}" destId="{B6830A4F-D5FC-4D04-9CB8-1E9ADE8A7CC6}" srcOrd="12" destOrd="0" presId="urn:microsoft.com/office/officeart/2005/8/layout/list1"/>
    <dgm:cxn modelId="{2901B737-EEB5-49A0-9FD6-928A6B73A75D}" type="presParOf" srcId="{B6830A4F-D5FC-4D04-9CB8-1E9ADE8A7CC6}" destId="{28D1E411-CD73-4A8F-81EB-D7E1B74DDC78}" srcOrd="0" destOrd="0" presId="urn:microsoft.com/office/officeart/2005/8/layout/list1"/>
    <dgm:cxn modelId="{F8780380-665A-4AF2-BD5D-574294F8A2DA}" type="presParOf" srcId="{B6830A4F-D5FC-4D04-9CB8-1E9ADE8A7CC6}" destId="{18230BE2-5275-4BD8-A51F-86289936F1B6}" srcOrd="1" destOrd="0" presId="urn:microsoft.com/office/officeart/2005/8/layout/list1"/>
    <dgm:cxn modelId="{52DDF9AC-F10F-420A-B440-D3458DE1122B}" type="presParOf" srcId="{8645AD18-0A46-425E-8171-EB0920254F0C}" destId="{E63DB12E-ED33-489B-A2A2-97C999D5DDC1}" srcOrd="13" destOrd="0" presId="urn:microsoft.com/office/officeart/2005/8/layout/list1"/>
    <dgm:cxn modelId="{F2BDB4E5-2B37-4BD8-AE85-61AAD05693BA}" type="presParOf" srcId="{8645AD18-0A46-425E-8171-EB0920254F0C}" destId="{F6207436-EC0F-46E5-A8B2-AD993ADF66F3}"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745F0B3-7DC7-471C-A9FC-D17E0839BFB8}"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GB"/>
        </a:p>
      </dgm:t>
    </dgm:pt>
    <dgm:pt modelId="{200BEC9C-DDB5-4A48-AD56-17802AAF5BEF}">
      <dgm:prSet phldrT="[Text]"/>
      <dgm:spPr/>
      <dgm:t>
        <a:bodyPr/>
        <a:lstStyle/>
        <a:p>
          <a:r>
            <a:rPr lang="en-GB" dirty="0"/>
            <a:t>Breakpoint Manager Service</a:t>
          </a:r>
        </a:p>
      </dgm:t>
    </dgm:pt>
    <dgm:pt modelId="{104E769F-595C-4194-886C-6CC1E4762945}" type="parTrans" cxnId="{16A5FE2C-B21F-4D12-9A91-0B9927050A8C}">
      <dgm:prSet/>
      <dgm:spPr/>
      <dgm:t>
        <a:bodyPr/>
        <a:lstStyle/>
        <a:p>
          <a:endParaRPr lang="en-GB"/>
        </a:p>
      </dgm:t>
    </dgm:pt>
    <dgm:pt modelId="{A3621CD2-25BD-4ACF-9BE8-C741CABD85CF}" type="sibTrans" cxnId="{16A5FE2C-B21F-4D12-9A91-0B9927050A8C}">
      <dgm:prSet/>
      <dgm:spPr/>
      <dgm:t>
        <a:bodyPr/>
        <a:lstStyle/>
        <a:p>
          <a:endParaRPr lang="en-GB"/>
        </a:p>
      </dgm:t>
    </dgm:pt>
    <dgm:pt modelId="{D068893E-659A-43EE-BE89-F273B9C31913}">
      <dgm:prSet phldrT="[Text]"/>
      <dgm:spPr/>
      <dgm:t>
        <a:bodyPr/>
        <a:lstStyle/>
        <a:p>
          <a:r>
            <a:rPr lang="en-GB" dirty="0"/>
            <a:t>Disassembly</a:t>
          </a:r>
        </a:p>
      </dgm:t>
    </dgm:pt>
    <dgm:pt modelId="{B9723AF0-80CD-4EE2-8FAC-31DF4297AE96}" type="parTrans" cxnId="{86088973-0282-423E-9262-C0FB23585B36}">
      <dgm:prSet/>
      <dgm:spPr/>
      <dgm:t>
        <a:bodyPr/>
        <a:lstStyle/>
        <a:p>
          <a:endParaRPr lang="en-GB"/>
        </a:p>
      </dgm:t>
    </dgm:pt>
    <dgm:pt modelId="{3E411D70-F55A-4C3C-805F-D5891FF41365}" type="sibTrans" cxnId="{86088973-0282-423E-9262-C0FB23585B36}">
      <dgm:prSet/>
      <dgm:spPr/>
      <dgm:t>
        <a:bodyPr/>
        <a:lstStyle/>
        <a:p>
          <a:endParaRPr lang="en-GB"/>
        </a:p>
      </dgm:t>
    </dgm:pt>
    <dgm:pt modelId="{F52FAAAC-9E00-4522-8500-299109220858}">
      <dgm:prSet phldrT="[Text]"/>
      <dgm:spPr/>
      <dgm:t>
        <a:bodyPr/>
        <a:lstStyle/>
        <a:p>
          <a:r>
            <a:rPr lang="en-GB" dirty="0"/>
            <a:t>Breakpoints Synchronizer</a:t>
          </a:r>
        </a:p>
      </dgm:t>
    </dgm:pt>
    <dgm:pt modelId="{5FE4954C-9180-4368-A25F-699A01A3103C}" type="parTrans" cxnId="{A92FC413-7921-4DCC-BDA0-031A1FB2F8AB}">
      <dgm:prSet/>
      <dgm:spPr/>
      <dgm:t>
        <a:bodyPr/>
        <a:lstStyle/>
        <a:p>
          <a:endParaRPr lang="en-GB"/>
        </a:p>
      </dgm:t>
    </dgm:pt>
    <dgm:pt modelId="{AE9C43EE-3812-4505-B3B1-D4DA96AB3278}" type="sibTrans" cxnId="{A92FC413-7921-4DCC-BDA0-031A1FB2F8AB}">
      <dgm:prSet/>
      <dgm:spPr/>
      <dgm:t>
        <a:bodyPr/>
        <a:lstStyle/>
        <a:p>
          <a:endParaRPr lang="en-GB"/>
        </a:p>
      </dgm:t>
    </dgm:pt>
    <dgm:pt modelId="{0F4B775A-C6F9-40D7-A5DD-16B230F8F295}">
      <dgm:prSet phldrT="[Text]"/>
      <dgm:spPr/>
      <dgm:t>
        <a:bodyPr/>
        <a:lstStyle/>
        <a:p>
          <a:r>
            <a:rPr lang="en-GB" dirty="0"/>
            <a:t>Back End GDB</a:t>
          </a:r>
        </a:p>
      </dgm:t>
    </dgm:pt>
    <dgm:pt modelId="{99C427DD-8A37-45C2-8FF9-8493750DD67B}" type="parTrans" cxnId="{EB51F5A7-0AB6-4B23-B088-40A3714469B6}">
      <dgm:prSet/>
      <dgm:spPr/>
      <dgm:t>
        <a:bodyPr/>
        <a:lstStyle/>
        <a:p>
          <a:endParaRPr lang="en-GB"/>
        </a:p>
      </dgm:t>
    </dgm:pt>
    <dgm:pt modelId="{D151662F-70B9-4539-9BB1-053149B98879}" type="sibTrans" cxnId="{EB51F5A7-0AB6-4B23-B088-40A3714469B6}">
      <dgm:prSet/>
      <dgm:spPr/>
      <dgm:t>
        <a:bodyPr/>
        <a:lstStyle/>
        <a:p>
          <a:endParaRPr lang="en-GB"/>
        </a:p>
      </dgm:t>
    </dgm:pt>
    <dgm:pt modelId="{71412DA8-1BAF-4901-A81B-1A9369B78B2B}">
      <dgm:prSet phldrT="[Text]"/>
      <dgm:spPr/>
      <dgm:t>
        <a:bodyPr/>
        <a:lstStyle/>
        <a:p>
          <a:r>
            <a:rPr lang="en-GB" dirty="0"/>
            <a:t>Command Control</a:t>
          </a:r>
        </a:p>
      </dgm:t>
    </dgm:pt>
    <dgm:pt modelId="{135247A8-6F7B-414D-AA6C-44A6A30B82F1}" type="parTrans" cxnId="{D42076AC-85FF-4DD8-B61B-C3A94332D218}">
      <dgm:prSet/>
      <dgm:spPr/>
      <dgm:t>
        <a:bodyPr/>
        <a:lstStyle/>
        <a:p>
          <a:endParaRPr lang="en-GB"/>
        </a:p>
      </dgm:t>
    </dgm:pt>
    <dgm:pt modelId="{C001AD52-1A05-442B-AD42-174F9DE1D686}" type="sibTrans" cxnId="{D42076AC-85FF-4DD8-B61B-C3A94332D218}">
      <dgm:prSet/>
      <dgm:spPr/>
      <dgm:t>
        <a:bodyPr/>
        <a:lstStyle/>
        <a:p>
          <a:endParaRPr lang="en-GB"/>
        </a:p>
      </dgm:t>
    </dgm:pt>
    <dgm:pt modelId="{E7A6F138-7987-400E-8638-2B48455FAADD}">
      <dgm:prSet phldrT="[Text]"/>
      <dgm:spPr/>
      <dgm:t>
        <a:bodyPr/>
        <a:lstStyle/>
        <a:p>
          <a:r>
            <a:rPr lang="en-GB" dirty="0"/>
            <a:t>Setup environment, launches </a:t>
          </a:r>
          <a:r>
            <a:rPr lang="en-GB" dirty="0" err="1"/>
            <a:t>gdb</a:t>
          </a:r>
          <a:endParaRPr lang="en-GB" dirty="0"/>
        </a:p>
      </dgm:t>
    </dgm:pt>
    <dgm:pt modelId="{9F4C09BB-203B-4536-BC5B-B6BDF6156DCA}" type="parTrans" cxnId="{589CB47A-6C1D-4DB5-A089-7B7E2FEE7FAB}">
      <dgm:prSet/>
      <dgm:spPr/>
      <dgm:t>
        <a:bodyPr/>
        <a:lstStyle/>
        <a:p>
          <a:endParaRPr lang="en-GB"/>
        </a:p>
      </dgm:t>
    </dgm:pt>
    <dgm:pt modelId="{364422EA-AC69-4652-8418-91F4C1A20F3D}" type="sibTrans" cxnId="{589CB47A-6C1D-4DB5-A089-7B7E2FEE7FAB}">
      <dgm:prSet/>
      <dgm:spPr/>
      <dgm:t>
        <a:bodyPr/>
        <a:lstStyle/>
        <a:p>
          <a:endParaRPr lang="en-GB"/>
        </a:p>
      </dgm:t>
    </dgm:pt>
    <dgm:pt modelId="{74372D57-F0B6-4B17-8C34-D5DD961D4D58}">
      <dgm:prSet phldrT="[Text]"/>
      <dgm:spPr/>
      <dgm:t>
        <a:bodyPr/>
        <a:lstStyle/>
        <a:p>
          <a:r>
            <a:rPr lang="en-GB" dirty="0"/>
            <a:t>Gets I/O streams and creates Rx &amp; </a:t>
          </a:r>
          <a:r>
            <a:rPr lang="en-GB" dirty="0" err="1"/>
            <a:t>Tx</a:t>
          </a:r>
          <a:r>
            <a:rPr lang="en-GB" dirty="0"/>
            <a:t> Threads (for MI and CLI)</a:t>
          </a:r>
        </a:p>
      </dgm:t>
    </dgm:pt>
    <dgm:pt modelId="{5915677F-05DB-44C8-8FBC-29F0222124A0}" type="parTrans" cxnId="{A0E39506-B172-4E25-9FB6-38E9070E0051}">
      <dgm:prSet/>
      <dgm:spPr/>
      <dgm:t>
        <a:bodyPr/>
        <a:lstStyle/>
        <a:p>
          <a:endParaRPr lang="en-GB"/>
        </a:p>
      </dgm:t>
    </dgm:pt>
    <dgm:pt modelId="{44D39BA1-5A2D-47CE-889D-6C82979E6725}" type="sibTrans" cxnId="{A0E39506-B172-4E25-9FB6-38E9070E0051}">
      <dgm:prSet/>
      <dgm:spPr/>
      <dgm:t>
        <a:bodyPr/>
        <a:lstStyle/>
        <a:p>
          <a:endParaRPr lang="en-GB"/>
        </a:p>
      </dgm:t>
    </dgm:pt>
    <dgm:pt modelId="{FCC8DD3E-8B5D-45B9-9A8D-0C36A0218115}">
      <dgm:prSet phldrT="[Text]"/>
      <dgm:spPr/>
      <dgm:t>
        <a:bodyPr/>
        <a:lstStyle/>
        <a:p>
          <a:r>
            <a:rPr lang="en-GB" dirty="0"/>
            <a:t>Run Control</a:t>
          </a:r>
        </a:p>
      </dgm:t>
    </dgm:pt>
    <dgm:pt modelId="{36324BA8-816D-4C84-8196-1077A2F3549D}" type="parTrans" cxnId="{4835BC8F-2158-43F3-BBEC-362412EDB950}">
      <dgm:prSet/>
      <dgm:spPr/>
      <dgm:t>
        <a:bodyPr/>
        <a:lstStyle/>
        <a:p>
          <a:endParaRPr lang="en-GB"/>
        </a:p>
      </dgm:t>
    </dgm:pt>
    <dgm:pt modelId="{1EA07A54-C462-42DF-AE4D-F7F9B003C561}" type="sibTrans" cxnId="{4835BC8F-2158-43F3-BBEC-362412EDB950}">
      <dgm:prSet/>
      <dgm:spPr/>
      <dgm:t>
        <a:bodyPr/>
        <a:lstStyle/>
        <a:p>
          <a:endParaRPr lang="en-GB"/>
        </a:p>
      </dgm:t>
    </dgm:pt>
    <dgm:pt modelId="{C6DACBD9-1FCC-4A9A-9E12-3178A6877E12}">
      <dgm:prSet phldrT="[Text]"/>
      <dgm:spPr/>
      <dgm:t>
        <a:bodyPr/>
        <a:lstStyle/>
        <a:p>
          <a:r>
            <a:rPr lang="en-GB" dirty="0"/>
            <a:t>Start, stop, suspend, resume and events for managing these</a:t>
          </a:r>
        </a:p>
      </dgm:t>
    </dgm:pt>
    <dgm:pt modelId="{1252EEC3-79E4-4EC0-8E86-0F7895C40BA0}" type="parTrans" cxnId="{3718D386-4810-4F92-A220-5ED659CD57C1}">
      <dgm:prSet/>
      <dgm:spPr/>
      <dgm:t>
        <a:bodyPr/>
        <a:lstStyle/>
        <a:p>
          <a:endParaRPr lang="en-GB"/>
        </a:p>
      </dgm:t>
    </dgm:pt>
    <dgm:pt modelId="{B8BD45B1-C730-4A6C-A372-ACBE38770786}" type="sibTrans" cxnId="{3718D386-4810-4F92-A220-5ED659CD57C1}">
      <dgm:prSet/>
      <dgm:spPr/>
      <dgm:t>
        <a:bodyPr/>
        <a:lstStyle/>
        <a:p>
          <a:endParaRPr lang="en-GB"/>
        </a:p>
      </dgm:t>
    </dgm:pt>
    <dgm:pt modelId="{71AD26FD-A945-46AF-BF50-F86D9950807F}">
      <dgm:prSet phldrT="[Text]"/>
      <dgm:spPr/>
      <dgm:t>
        <a:bodyPr/>
        <a:lstStyle/>
        <a:p>
          <a:r>
            <a:rPr lang="en-GB" dirty="0"/>
            <a:t>GDB Processes</a:t>
          </a:r>
        </a:p>
      </dgm:t>
    </dgm:pt>
    <dgm:pt modelId="{BEFF51F2-45EC-4F99-B565-742E05EF80FD}" type="parTrans" cxnId="{EE8400DC-15D6-4A50-9FFB-8826D5D1A486}">
      <dgm:prSet/>
      <dgm:spPr/>
      <dgm:t>
        <a:bodyPr/>
        <a:lstStyle/>
        <a:p>
          <a:endParaRPr lang="en-GB"/>
        </a:p>
      </dgm:t>
    </dgm:pt>
    <dgm:pt modelId="{6AEF5700-38A2-48EA-B652-89D4F7A444A4}" type="sibTrans" cxnId="{EE8400DC-15D6-4A50-9FFB-8826D5D1A486}">
      <dgm:prSet/>
      <dgm:spPr/>
      <dgm:t>
        <a:bodyPr/>
        <a:lstStyle/>
        <a:p>
          <a:endParaRPr lang="en-GB"/>
        </a:p>
      </dgm:t>
    </dgm:pt>
    <dgm:pt modelId="{D4BCDD60-2FDC-442F-9724-38FC1DBDD10E}">
      <dgm:prSet phldrT="[Text]"/>
      <dgm:spPr/>
      <dgm:t>
        <a:bodyPr/>
        <a:lstStyle/>
        <a:p>
          <a:r>
            <a:rPr lang="en-GB" dirty="0"/>
            <a:t>Manages inferior processes, threads, containers</a:t>
          </a:r>
        </a:p>
      </dgm:t>
    </dgm:pt>
    <dgm:pt modelId="{04EF7F3C-0FD4-43DE-9E30-AC30522F7671}" type="parTrans" cxnId="{2B8AA87A-6A4B-4D50-A19B-1D5B7E35F3CE}">
      <dgm:prSet/>
      <dgm:spPr/>
      <dgm:t>
        <a:bodyPr/>
        <a:lstStyle/>
        <a:p>
          <a:endParaRPr lang="en-GB"/>
        </a:p>
      </dgm:t>
    </dgm:pt>
    <dgm:pt modelId="{6B6F6ABA-3808-4777-B45A-D9A2AFA2FD10}" type="sibTrans" cxnId="{2B8AA87A-6A4B-4D50-A19B-1D5B7E35F3CE}">
      <dgm:prSet/>
      <dgm:spPr/>
      <dgm:t>
        <a:bodyPr/>
        <a:lstStyle/>
        <a:p>
          <a:endParaRPr lang="en-GB"/>
        </a:p>
      </dgm:t>
    </dgm:pt>
    <dgm:pt modelId="{AA3E583C-F2CA-4DB7-A433-168D69F07B6A}">
      <dgm:prSet phldrT="[Text]"/>
      <dgm:spPr/>
      <dgm:t>
        <a:bodyPr/>
        <a:lstStyle/>
        <a:p>
          <a:r>
            <a:rPr lang="en-GB" dirty="0"/>
            <a:t>Memory</a:t>
          </a:r>
        </a:p>
      </dgm:t>
    </dgm:pt>
    <dgm:pt modelId="{F061D041-B4F1-4A15-8506-AB641102AB15}" type="parTrans" cxnId="{6B0A1448-F33B-4F05-A52E-4F4F16E92FD4}">
      <dgm:prSet/>
      <dgm:spPr/>
      <dgm:t>
        <a:bodyPr/>
        <a:lstStyle/>
        <a:p>
          <a:endParaRPr lang="en-GB"/>
        </a:p>
      </dgm:t>
    </dgm:pt>
    <dgm:pt modelId="{25E49A8F-EE2A-4DC6-AD01-3C929E423D97}" type="sibTrans" cxnId="{6B0A1448-F33B-4F05-A52E-4F4F16E92FD4}">
      <dgm:prSet/>
      <dgm:spPr/>
      <dgm:t>
        <a:bodyPr/>
        <a:lstStyle/>
        <a:p>
          <a:endParaRPr lang="en-GB"/>
        </a:p>
      </dgm:t>
    </dgm:pt>
    <dgm:pt modelId="{F79A8DCA-53C0-4897-8857-F986D0E0AE12}">
      <dgm:prSet phldrT="[Text]"/>
      <dgm:spPr/>
      <dgm:t>
        <a:bodyPr/>
        <a:lstStyle/>
        <a:p>
          <a:r>
            <a:rPr lang="en-GB" dirty="0"/>
            <a:t>Breakpoints</a:t>
          </a:r>
        </a:p>
      </dgm:t>
    </dgm:pt>
    <dgm:pt modelId="{812576E6-DD31-446A-A9D4-F4443D7558BC}" type="parTrans" cxnId="{9E9088E6-4300-4174-A58B-0C340ECC79BB}">
      <dgm:prSet/>
      <dgm:spPr/>
      <dgm:t>
        <a:bodyPr/>
        <a:lstStyle/>
        <a:p>
          <a:endParaRPr lang="en-GB"/>
        </a:p>
      </dgm:t>
    </dgm:pt>
    <dgm:pt modelId="{4AACDD42-A70B-4E22-8FA4-6FDE114241A9}" type="sibTrans" cxnId="{9E9088E6-4300-4174-A58B-0C340ECC79BB}">
      <dgm:prSet/>
      <dgm:spPr/>
      <dgm:t>
        <a:bodyPr/>
        <a:lstStyle/>
        <a:p>
          <a:endParaRPr lang="en-GB"/>
        </a:p>
      </dgm:t>
    </dgm:pt>
    <dgm:pt modelId="{1EDDF766-DADE-40A5-8289-C28DF7C9449E}">
      <dgm:prSet phldrT="[Text]"/>
      <dgm:spPr/>
      <dgm:t>
        <a:bodyPr/>
        <a:lstStyle/>
        <a:p>
          <a:r>
            <a:rPr lang="en-GB" dirty="0"/>
            <a:t>Registers</a:t>
          </a:r>
        </a:p>
      </dgm:t>
    </dgm:pt>
    <dgm:pt modelId="{B000EA6C-D6B7-4E8D-A3E8-A877DB8CCAA6}" type="parTrans" cxnId="{D58B0FF2-953D-4F85-ABFF-ECDCDF9A0E75}">
      <dgm:prSet/>
      <dgm:spPr/>
      <dgm:t>
        <a:bodyPr/>
        <a:lstStyle/>
        <a:p>
          <a:endParaRPr lang="en-GB"/>
        </a:p>
      </dgm:t>
    </dgm:pt>
    <dgm:pt modelId="{79BCB781-900D-450F-B1F9-C420F75E9909}" type="sibTrans" cxnId="{D58B0FF2-953D-4F85-ABFF-ECDCDF9A0E75}">
      <dgm:prSet/>
      <dgm:spPr/>
      <dgm:t>
        <a:bodyPr/>
        <a:lstStyle/>
        <a:p>
          <a:endParaRPr lang="en-GB"/>
        </a:p>
      </dgm:t>
    </dgm:pt>
    <dgm:pt modelId="{53E39B60-AE92-47C5-BFC6-0365F6C52F45}">
      <dgm:prSet phldrT="[Text]"/>
      <dgm:spPr/>
      <dgm:t>
        <a:bodyPr/>
        <a:lstStyle/>
        <a:p>
          <a:r>
            <a:rPr lang="en-GB" dirty="0"/>
            <a:t>Get memory, set memory, fill memory</a:t>
          </a:r>
        </a:p>
      </dgm:t>
    </dgm:pt>
    <dgm:pt modelId="{9E454F2A-723E-484B-A896-A70F2FEC2293}" type="parTrans" cxnId="{7AE1E230-DC70-469D-A937-8D40CFEA5DED}">
      <dgm:prSet/>
      <dgm:spPr/>
      <dgm:t>
        <a:bodyPr/>
        <a:lstStyle/>
        <a:p>
          <a:endParaRPr lang="en-GB"/>
        </a:p>
      </dgm:t>
    </dgm:pt>
    <dgm:pt modelId="{D4DAAB3C-28F2-4566-AB20-E384F939FC17}" type="sibTrans" cxnId="{7AE1E230-DC70-469D-A937-8D40CFEA5DED}">
      <dgm:prSet/>
      <dgm:spPr/>
      <dgm:t>
        <a:bodyPr/>
        <a:lstStyle/>
        <a:p>
          <a:endParaRPr lang="en-GB"/>
        </a:p>
      </dgm:t>
    </dgm:pt>
    <dgm:pt modelId="{2E7FA5BB-778B-4871-BE72-F2EA514DEE5C}">
      <dgm:prSet phldrT="[Text]"/>
      <dgm:spPr/>
      <dgm:t>
        <a:bodyPr/>
        <a:lstStyle/>
        <a:p>
          <a:r>
            <a:rPr lang="en-GB" dirty="0"/>
            <a:t>Insert, remove, get and  update breakpoints</a:t>
          </a:r>
        </a:p>
      </dgm:t>
    </dgm:pt>
    <dgm:pt modelId="{8A02BB9D-7AA9-4CF1-9817-E71B53631270}" type="parTrans" cxnId="{10FAAC7A-1F70-4093-A4F6-2D3603DAE885}">
      <dgm:prSet/>
      <dgm:spPr/>
      <dgm:t>
        <a:bodyPr/>
        <a:lstStyle/>
        <a:p>
          <a:endParaRPr lang="en-GB"/>
        </a:p>
      </dgm:t>
    </dgm:pt>
    <dgm:pt modelId="{5D97A264-0632-420C-A002-0CE0E2840E5D}" type="sibTrans" cxnId="{10FAAC7A-1F70-4093-A4F6-2D3603DAE885}">
      <dgm:prSet/>
      <dgm:spPr/>
      <dgm:t>
        <a:bodyPr/>
        <a:lstStyle/>
        <a:p>
          <a:endParaRPr lang="en-GB"/>
        </a:p>
      </dgm:t>
    </dgm:pt>
    <dgm:pt modelId="{F226FCB6-DD36-4434-9D09-E59D5397049A}">
      <dgm:prSet phldrT="[Text]"/>
      <dgm:spPr/>
      <dgm:t>
        <a:bodyPr/>
        <a:lstStyle/>
        <a:p>
          <a:r>
            <a:rPr lang="en-GB" dirty="0"/>
            <a:t>Listeners for breakpoints added, removed, changed</a:t>
          </a:r>
        </a:p>
      </dgm:t>
    </dgm:pt>
    <dgm:pt modelId="{E65AB5FC-168B-48DB-9E84-CD371CDFE1F1}" type="parTrans" cxnId="{04D03E12-14EE-43EE-AE1E-B71AB98A2964}">
      <dgm:prSet/>
      <dgm:spPr/>
      <dgm:t>
        <a:bodyPr/>
        <a:lstStyle/>
        <a:p>
          <a:endParaRPr lang="en-GB"/>
        </a:p>
      </dgm:t>
    </dgm:pt>
    <dgm:pt modelId="{772BEE95-9B4E-42EA-BB2D-E0F0E0EC789C}" type="sibTrans" cxnId="{04D03E12-14EE-43EE-AE1E-B71AB98A2964}">
      <dgm:prSet/>
      <dgm:spPr/>
      <dgm:t>
        <a:bodyPr/>
        <a:lstStyle/>
        <a:p>
          <a:endParaRPr lang="en-GB"/>
        </a:p>
      </dgm:t>
    </dgm:pt>
    <dgm:pt modelId="{4DF92A11-7C7F-4628-B99E-93BCA41DE336}">
      <dgm:prSet phldrT="[Text]"/>
      <dgm:spPr/>
      <dgm:t>
        <a:bodyPr/>
        <a:lstStyle/>
        <a:p>
          <a:r>
            <a:rPr lang="en-GB" dirty="0"/>
            <a:t>Manages registers, register groups and bit fields</a:t>
          </a:r>
        </a:p>
      </dgm:t>
    </dgm:pt>
    <dgm:pt modelId="{8AD4E6D9-7D75-4827-BE35-6892FEECF0CE}" type="parTrans" cxnId="{E3049505-F3E6-4A5D-9845-BA4DF5EB4081}">
      <dgm:prSet/>
      <dgm:spPr/>
    </dgm:pt>
    <dgm:pt modelId="{9EC23CB9-379C-40B0-89A7-60D30A31B25C}" type="sibTrans" cxnId="{E3049505-F3E6-4A5D-9845-BA4DF5EB4081}">
      <dgm:prSet/>
      <dgm:spPr/>
    </dgm:pt>
    <dgm:pt modelId="{B9B2E7FC-94C0-4FFD-933F-63265EDDB6D9}">
      <dgm:prSet phldrT="[Text]"/>
      <dgm:spPr/>
      <dgm:t>
        <a:bodyPr/>
        <a:lstStyle/>
        <a:p>
          <a:r>
            <a:rPr lang="en-GB" dirty="0"/>
            <a:t>Get disassembly blocks for frames and addresses</a:t>
          </a:r>
        </a:p>
      </dgm:t>
    </dgm:pt>
    <dgm:pt modelId="{5B1BF244-4115-494C-ACB1-A6A6F8B850EB}" type="parTrans" cxnId="{6E41AD03-1A97-46B0-8F39-C406F54DA195}">
      <dgm:prSet/>
      <dgm:spPr/>
    </dgm:pt>
    <dgm:pt modelId="{1EBBF8EF-2141-4756-9CCD-3846AF88D0A4}" type="sibTrans" cxnId="{6E41AD03-1A97-46B0-8F39-C406F54DA195}">
      <dgm:prSet/>
      <dgm:spPr/>
    </dgm:pt>
    <dgm:pt modelId="{D8B7B913-9772-4288-8F8F-D8A571409ECC}">
      <dgm:prSet phldrT="[Text]"/>
      <dgm:spPr/>
      <dgm:t>
        <a:bodyPr/>
        <a:lstStyle/>
        <a:p>
          <a:r>
            <a:rPr lang="en-GB" dirty="0"/>
            <a:t>Ensures Eclipse knows about breakpoints set directly in </a:t>
          </a:r>
          <a:r>
            <a:rPr lang="en-GB" dirty="0" err="1"/>
            <a:t>gdb</a:t>
          </a:r>
          <a:endParaRPr lang="en-GB" dirty="0"/>
        </a:p>
      </dgm:t>
    </dgm:pt>
    <dgm:pt modelId="{B8117E29-3CA5-4D15-97C9-703CC638147A}" type="parTrans" cxnId="{E83BC990-1DA0-4848-AB01-A2719C28EFB1}">
      <dgm:prSet/>
      <dgm:spPr/>
    </dgm:pt>
    <dgm:pt modelId="{4ECFCF9C-7C49-484D-9392-6BCBC876E530}" type="sibTrans" cxnId="{E83BC990-1DA0-4848-AB01-A2719C28EFB1}">
      <dgm:prSet/>
      <dgm:spPr/>
    </dgm:pt>
    <dgm:pt modelId="{48611F4D-F2B9-4CA8-A9A3-6008F7F44BA0}">
      <dgm:prSet phldrT="[Text]"/>
      <dgm:spPr/>
      <dgm:t>
        <a:bodyPr/>
        <a:lstStyle/>
        <a:p>
          <a:r>
            <a:rPr lang="en-GB" dirty="0"/>
            <a:t>Stack</a:t>
          </a:r>
        </a:p>
      </dgm:t>
    </dgm:pt>
    <dgm:pt modelId="{8382B897-691D-4BAF-AE40-C02629C466D4}" type="parTrans" cxnId="{48D2B044-5F94-45EC-A212-C490F7B28267}">
      <dgm:prSet/>
      <dgm:spPr/>
    </dgm:pt>
    <dgm:pt modelId="{230C8C6F-E80F-4BF6-828B-08D9CDA1D738}" type="sibTrans" cxnId="{48D2B044-5F94-45EC-A212-C490F7B28267}">
      <dgm:prSet/>
      <dgm:spPr/>
    </dgm:pt>
    <dgm:pt modelId="{44B6FCD4-CBD5-49F3-BCA9-06F077483377}">
      <dgm:prSet phldrT="[Text]"/>
      <dgm:spPr/>
      <dgm:t>
        <a:bodyPr/>
        <a:lstStyle/>
        <a:p>
          <a:r>
            <a:rPr lang="en-GB" dirty="0"/>
            <a:t>Manages stack frames, arguments and local variables</a:t>
          </a:r>
        </a:p>
      </dgm:t>
    </dgm:pt>
    <dgm:pt modelId="{48F93DE1-AC3F-4126-A302-7C44EE69ED7C}" type="parTrans" cxnId="{CDB97D5E-DEF1-4D93-A748-140B9748B907}">
      <dgm:prSet/>
      <dgm:spPr/>
    </dgm:pt>
    <dgm:pt modelId="{3CE3854E-014A-4153-BEB3-67C49FC50B1B}" type="sibTrans" cxnId="{CDB97D5E-DEF1-4D93-A748-140B9748B907}">
      <dgm:prSet/>
      <dgm:spPr/>
    </dgm:pt>
    <dgm:pt modelId="{DF57B7F8-EA90-4754-98A5-E07F0C99375F}" type="pres">
      <dgm:prSet presAssocID="{6745F0B3-7DC7-471C-A9FC-D17E0839BFB8}" presName="Name0" presStyleCnt="0">
        <dgm:presLayoutVars>
          <dgm:dir/>
          <dgm:animLvl val="lvl"/>
          <dgm:resizeHandles val="exact"/>
        </dgm:presLayoutVars>
      </dgm:prSet>
      <dgm:spPr/>
    </dgm:pt>
    <dgm:pt modelId="{09DFDA2A-949B-46DD-8962-2DF2F1182D27}" type="pres">
      <dgm:prSet presAssocID="{0F4B775A-C6F9-40D7-A5DD-16B230F8F295}" presName="linNode" presStyleCnt="0"/>
      <dgm:spPr/>
    </dgm:pt>
    <dgm:pt modelId="{40BB211E-2B5C-4697-A2F6-B6592671B6CE}" type="pres">
      <dgm:prSet presAssocID="{0F4B775A-C6F9-40D7-A5DD-16B230F8F295}" presName="parentText" presStyleLbl="node1" presStyleIdx="0" presStyleCnt="11">
        <dgm:presLayoutVars>
          <dgm:chMax val="1"/>
          <dgm:bulletEnabled val="1"/>
        </dgm:presLayoutVars>
      </dgm:prSet>
      <dgm:spPr/>
    </dgm:pt>
    <dgm:pt modelId="{9C32CEC1-F3EE-4C10-B041-AE6203E10F3A}" type="pres">
      <dgm:prSet presAssocID="{0F4B775A-C6F9-40D7-A5DD-16B230F8F295}" presName="descendantText" presStyleLbl="alignAccFollowNode1" presStyleIdx="0" presStyleCnt="11">
        <dgm:presLayoutVars>
          <dgm:bulletEnabled val="1"/>
        </dgm:presLayoutVars>
      </dgm:prSet>
      <dgm:spPr/>
    </dgm:pt>
    <dgm:pt modelId="{9EEB4C56-6627-4038-945D-022D67A61C46}" type="pres">
      <dgm:prSet presAssocID="{D151662F-70B9-4539-9BB1-053149B98879}" presName="sp" presStyleCnt="0"/>
      <dgm:spPr/>
    </dgm:pt>
    <dgm:pt modelId="{E000C74B-AFBF-44BD-8CEA-5F6D1496E8CB}" type="pres">
      <dgm:prSet presAssocID="{71412DA8-1BAF-4901-A81B-1A9369B78B2B}" presName="linNode" presStyleCnt="0"/>
      <dgm:spPr/>
    </dgm:pt>
    <dgm:pt modelId="{06697FBA-5AC5-4150-A931-CA7C04E0BC01}" type="pres">
      <dgm:prSet presAssocID="{71412DA8-1BAF-4901-A81B-1A9369B78B2B}" presName="parentText" presStyleLbl="node1" presStyleIdx="1" presStyleCnt="11">
        <dgm:presLayoutVars>
          <dgm:chMax val="1"/>
          <dgm:bulletEnabled val="1"/>
        </dgm:presLayoutVars>
      </dgm:prSet>
      <dgm:spPr/>
    </dgm:pt>
    <dgm:pt modelId="{3A261D20-9E44-465E-84F6-17F8E072FD4B}" type="pres">
      <dgm:prSet presAssocID="{71412DA8-1BAF-4901-A81B-1A9369B78B2B}" presName="descendantText" presStyleLbl="alignAccFollowNode1" presStyleIdx="1" presStyleCnt="11">
        <dgm:presLayoutVars>
          <dgm:bulletEnabled val="1"/>
        </dgm:presLayoutVars>
      </dgm:prSet>
      <dgm:spPr/>
    </dgm:pt>
    <dgm:pt modelId="{FE268A5E-98D3-4E20-BD30-81470DDE964E}" type="pres">
      <dgm:prSet presAssocID="{C001AD52-1A05-442B-AD42-174F9DE1D686}" presName="sp" presStyleCnt="0"/>
      <dgm:spPr/>
    </dgm:pt>
    <dgm:pt modelId="{08DE3DF7-E74B-4200-8016-5057DC832252}" type="pres">
      <dgm:prSet presAssocID="{71AD26FD-A945-46AF-BF50-F86D9950807F}" presName="linNode" presStyleCnt="0"/>
      <dgm:spPr/>
    </dgm:pt>
    <dgm:pt modelId="{1AE27E9C-7A9F-44E5-B77A-5042837431A6}" type="pres">
      <dgm:prSet presAssocID="{71AD26FD-A945-46AF-BF50-F86D9950807F}" presName="parentText" presStyleLbl="node1" presStyleIdx="2" presStyleCnt="11">
        <dgm:presLayoutVars>
          <dgm:chMax val="1"/>
          <dgm:bulletEnabled val="1"/>
        </dgm:presLayoutVars>
      </dgm:prSet>
      <dgm:spPr/>
    </dgm:pt>
    <dgm:pt modelId="{D26F7BBC-AD0A-4DBE-80BC-42A0F185BDDD}" type="pres">
      <dgm:prSet presAssocID="{71AD26FD-A945-46AF-BF50-F86D9950807F}" presName="descendantText" presStyleLbl="alignAccFollowNode1" presStyleIdx="2" presStyleCnt="11">
        <dgm:presLayoutVars>
          <dgm:bulletEnabled val="1"/>
        </dgm:presLayoutVars>
      </dgm:prSet>
      <dgm:spPr/>
    </dgm:pt>
    <dgm:pt modelId="{458235A5-7804-4E58-A71B-7E47F552DD6A}" type="pres">
      <dgm:prSet presAssocID="{6AEF5700-38A2-48EA-B652-89D4F7A444A4}" presName="sp" presStyleCnt="0"/>
      <dgm:spPr/>
    </dgm:pt>
    <dgm:pt modelId="{24C50C0F-15A4-481B-A748-E4A93588CB86}" type="pres">
      <dgm:prSet presAssocID="{FCC8DD3E-8B5D-45B9-9A8D-0C36A0218115}" presName="linNode" presStyleCnt="0"/>
      <dgm:spPr/>
    </dgm:pt>
    <dgm:pt modelId="{C892C714-A41C-46FE-90CA-7CAFE2FAAE5D}" type="pres">
      <dgm:prSet presAssocID="{FCC8DD3E-8B5D-45B9-9A8D-0C36A0218115}" presName="parentText" presStyleLbl="node1" presStyleIdx="3" presStyleCnt="11">
        <dgm:presLayoutVars>
          <dgm:chMax val="1"/>
          <dgm:bulletEnabled val="1"/>
        </dgm:presLayoutVars>
      </dgm:prSet>
      <dgm:spPr/>
    </dgm:pt>
    <dgm:pt modelId="{26E8A396-D79E-4383-B57C-FC5ECDDD6CAF}" type="pres">
      <dgm:prSet presAssocID="{FCC8DD3E-8B5D-45B9-9A8D-0C36A0218115}" presName="descendantText" presStyleLbl="alignAccFollowNode1" presStyleIdx="3" presStyleCnt="11">
        <dgm:presLayoutVars>
          <dgm:bulletEnabled val="1"/>
        </dgm:presLayoutVars>
      </dgm:prSet>
      <dgm:spPr/>
    </dgm:pt>
    <dgm:pt modelId="{DBF3FCFD-810B-4673-8614-289469306D28}" type="pres">
      <dgm:prSet presAssocID="{1EA07A54-C462-42DF-AE4D-F7F9B003C561}" presName="sp" presStyleCnt="0"/>
      <dgm:spPr/>
    </dgm:pt>
    <dgm:pt modelId="{649BB6F7-A86C-4FE8-A5B6-F20FE51AAB1A}" type="pres">
      <dgm:prSet presAssocID="{AA3E583C-F2CA-4DB7-A433-168D69F07B6A}" presName="linNode" presStyleCnt="0"/>
      <dgm:spPr/>
    </dgm:pt>
    <dgm:pt modelId="{30F591E6-D89B-4087-9BA2-30996241C61E}" type="pres">
      <dgm:prSet presAssocID="{AA3E583C-F2CA-4DB7-A433-168D69F07B6A}" presName="parentText" presStyleLbl="node1" presStyleIdx="4" presStyleCnt="11">
        <dgm:presLayoutVars>
          <dgm:chMax val="1"/>
          <dgm:bulletEnabled val="1"/>
        </dgm:presLayoutVars>
      </dgm:prSet>
      <dgm:spPr/>
    </dgm:pt>
    <dgm:pt modelId="{6AA8A490-6171-467E-971B-2A76E53B1C72}" type="pres">
      <dgm:prSet presAssocID="{AA3E583C-F2CA-4DB7-A433-168D69F07B6A}" presName="descendantText" presStyleLbl="alignAccFollowNode1" presStyleIdx="4" presStyleCnt="11">
        <dgm:presLayoutVars>
          <dgm:bulletEnabled val="1"/>
        </dgm:presLayoutVars>
      </dgm:prSet>
      <dgm:spPr/>
    </dgm:pt>
    <dgm:pt modelId="{43FCB98C-AF82-414F-AFC4-2D6194F4ABDE}" type="pres">
      <dgm:prSet presAssocID="{25E49A8F-EE2A-4DC6-AD01-3C929E423D97}" presName="sp" presStyleCnt="0"/>
      <dgm:spPr/>
    </dgm:pt>
    <dgm:pt modelId="{4F2037DA-8D20-4931-BAB3-6A633E4C55D1}" type="pres">
      <dgm:prSet presAssocID="{48611F4D-F2B9-4CA8-A9A3-6008F7F44BA0}" presName="linNode" presStyleCnt="0"/>
      <dgm:spPr/>
    </dgm:pt>
    <dgm:pt modelId="{94653740-5B33-46C3-8E7D-6F65C6E487AE}" type="pres">
      <dgm:prSet presAssocID="{48611F4D-F2B9-4CA8-A9A3-6008F7F44BA0}" presName="parentText" presStyleLbl="node1" presStyleIdx="5" presStyleCnt="11">
        <dgm:presLayoutVars>
          <dgm:chMax val="1"/>
          <dgm:bulletEnabled val="1"/>
        </dgm:presLayoutVars>
      </dgm:prSet>
      <dgm:spPr/>
    </dgm:pt>
    <dgm:pt modelId="{DA83DCB3-30B0-489F-974A-F2BB1332FBD5}" type="pres">
      <dgm:prSet presAssocID="{48611F4D-F2B9-4CA8-A9A3-6008F7F44BA0}" presName="descendantText" presStyleLbl="alignAccFollowNode1" presStyleIdx="5" presStyleCnt="11">
        <dgm:presLayoutVars>
          <dgm:bulletEnabled val="1"/>
        </dgm:presLayoutVars>
      </dgm:prSet>
      <dgm:spPr/>
    </dgm:pt>
    <dgm:pt modelId="{6217A8F8-CA37-4625-BED7-5FEE4B24B1FE}" type="pres">
      <dgm:prSet presAssocID="{230C8C6F-E80F-4BF6-828B-08D9CDA1D738}" presName="sp" presStyleCnt="0"/>
      <dgm:spPr/>
    </dgm:pt>
    <dgm:pt modelId="{2E9BD83B-3E34-4473-844C-5CF1E4B489B6}" type="pres">
      <dgm:prSet presAssocID="{F79A8DCA-53C0-4897-8857-F986D0E0AE12}" presName="linNode" presStyleCnt="0"/>
      <dgm:spPr/>
    </dgm:pt>
    <dgm:pt modelId="{6190EACE-6145-40A2-AA2B-ED5F692A6D80}" type="pres">
      <dgm:prSet presAssocID="{F79A8DCA-53C0-4897-8857-F986D0E0AE12}" presName="parentText" presStyleLbl="node1" presStyleIdx="6" presStyleCnt="11">
        <dgm:presLayoutVars>
          <dgm:chMax val="1"/>
          <dgm:bulletEnabled val="1"/>
        </dgm:presLayoutVars>
      </dgm:prSet>
      <dgm:spPr/>
    </dgm:pt>
    <dgm:pt modelId="{80579EC3-1214-4FBE-A4B3-A1ACBC551DB4}" type="pres">
      <dgm:prSet presAssocID="{F79A8DCA-53C0-4897-8857-F986D0E0AE12}" presName="descendantText" presStyleLbl="alignAccFollowNode1" presStyleIdx="6" presStyleCnt="11">
        <dgm:presLayoutVars>
          <dgm:bulletEnabled val="1"/>
        </dgm:presLayoutVars>
      </dgm:prSet>
      <dgm:spPr/>
    </dgm:pt>
    <dgm:pt modelId="{9F7470CC-7F56-4577-9C39-E2C4EA0EEA07}" type="pres">
      <dgm:prSet presAssocID="{4AACDD42-A70B-4E22-8FA4-6FDE114241A9}" presName="sp" presStyleCnt="0"/>
      <dgm:spPr/>
    </dgm:pt>
    <dgm:pt modelId="{9D9E521F-D4EC-488F-B2ED-8C2A7A4A1EA4}" type="pres">
      <dgm:prSet presAssocID="{200BEC9C-DDB5-4A48-AD56-17802AAF5BEF}" presName="linNode" presStyleCnt="0"/>
      <dgm:spPr/>
    </dgm:pt>
    <dgm:pt modelId="{F4FF262B-B3A1-458C-BAF5-DBF8E6A8A4F5}" type="pres">
      <dgm:prSet presAssocID="{200BEC9C-DDB5-4A48-AD56-17802AAF5BEF}" presName="parentText" presStyleLbl="node1" presStyleIdx="7" presStyleCnt="11">
        <dgm:presLayoutVars>
          <dgm:chMax val="1"/>
          <dgm:bulletEnabled val="1"/>
        </dgm:presLayoutVars>
      </dgm:prSet>
      <dgm:spPr/>
    </dgm:pt>
    <dgm:pt modelId="{A6C4F88A-4D92-4DEF-B8A4-8258BCE39F17}" type="pres">
      <dgm:prSet presAssocID="{200BEC9C-DDB5-4A48-AD56-17802AAF5BEF}" presName="descendantText" presStyleLbl="alignAccFollowNode1" presStyleIdx="7" presStyleCnt="11">
        <dgm:presLayoutVars>
          <dgm:bulletEnabled val="1"/>
        </dgm:presLayoutVars>
      </dgm:prSet>
      <dgm:spPr/>
    </dgm:pt>
    <dgm:pt modelId="{12645782-7792-49CC-9DB9-BEE365A78281}" type="pres">
      <dgm:prSet presAssocID="{A3621CD2-25BD-4ACF-9BE8-C741CABD85CF}" presName="sp" presStyleCnt="0"/>
      <dgm:spPr/>
    </dgm:pt>
    <dgm:pt modelId="{7764ABFF-590C-4D2B-A754-DB815C1E96E3}" type="pres">
      <dgm:prSet presAssocID="{1EDDF766-DADE-40A5-8289-C28DF7C9449E}" presName="linNode" presStyleCnt="0"/>
      <dgm:spPr/>
    </dgm:pt>
    <dgm:pt modelId="{12239AFE-E9D6-4437-AB6D-2784CDB4B611}" type="pres">
      <dgm:prSet presAssocID="{1EDDF766-DADE-40A5-8289-C28DF7C9449E}" presName="parentText" presStyleLbl="node1" presStyleIdx="8" presStyleCnt="11">
        <dgm:presLayoutVars>
          <dgm:chMax val="1"/>
          <dgm:bulletEnabled val="1"/>
        </dgm:presLayoutVars>
      </dgm:prSet>
      <dgm:spPr/>
    </dgm:pt>
    <dgm:pt modelId="{0DD9ABF8-EA69-496A-B4D5-780C156CAB9F}" type="pres">
      <dgm:prSet presAssocID="{1EDDF766-DADE-40A5-8289-C28DF7C9449E}" presName="descendantText" presStyleLbl="alignAccFollowNode1" presStyleIdx="8" presStyleCnt="11">
        <dgm:presLayoutVars>
          <dgm:bulletEnabled val="1"/>
        </dgm:presLayoutVars>
      </dgm:prSet>
      <dgm:spPr/>
    </dgm:pt>
    <dgm:pt modelId="{3EE1B196-86EC-4F62-9F90-402B68CB50E0}" type="pres">
      <dgm:prSet presAssocID="{79BCB781-900D-450F-B1F9-C420F75E9909}" presName="sp" presStyleCnt="0"/>
      <dgm:spPr/>
    </dgm:pt>
    <dgm:pt modelId="{9FD2FEA3-BBCF-4BF3-86C4-F65E913FB1F6}" type="pres">
      <dgm:prSet presAssocID="{D068893E-659A-43EE-BE89-F273B9C31913}" presName="linNode" presStyleCnt="0"/>
      <dgm:spPr/>
    </dgm:pt>
    <dgm:pt modelId="{6E1C6DCC-9852-4AF4-9232-E15E56021BC4}" type="pres">
      <dgm:prSet presAssocID="{D068893E-659A-43EE-BE89-F273B9C31913}" presName="parentText" presStyleLbl="node1" presStyleIdx="9" presStyleCnt="11">
        <dgm:presLayoutVars>
          <dgm:chMax val="1"/>
          <dgm:bulletEnabled val="1"/>
        </dgm:presLayoutVars>
      </dgm:prSet>
      <dgm:spPr/>
    </dgm:pt>
    <dgm:pt modelId="{9ECCCE61-C67E-4501-BF19-44B1C2430F6E}" type="pres">
      <dgm:prSet presAssocID="{D068893E-659A-43EE-BE89-F273B9C31913}" presName="descendantText" presStyleLbl="alignAccFollowNode1" presStyleIdx="9" presStyleCnt="11">
        <dgm:presLayoutVars>
          <dgm:bulletEnabled val="1"/>
        </dgm:presLayoutVars>
      </dgm:prSet>
      <dgm:spPr/>
    </dgm:pt>
    <dgm:pt modelId="{8FFE9AB8-78E3-4B44-9D84-B1B3C54B683C}" type="pres">
      <dgm:prSet presAssocID="{3E411D70-F55A-4C3C-805F-D5891FF41365}" presName="sp" presStyleCnt="0"/>
      <dgm:spPr/>
    </dgm:pt>
    <dgm:pt modelId="{ED6C9A6A-9BA1-41BE-86DD-CE2BFFC95222}" type="pres">
      <dgm:prSet presAssocID="{F52FAAAC-9E00-4522-8500-299109220858}" presName="linNode" presStyleCnt="0"/>
      <dgm:spPr/>
    </dgm:pt>
    <dgm:pt modelId="{E9E15E47-8BBE-4ED6-8220-1FE1563D338E}" type="pres">
      <dgm:prSet presAssocID="{F52FAAAC-9E00-4522-8500-299109220858}" presName="parentText" presStyleLbl="node1" presStyleIdx="10" presStyleCnt="11">
        <dgm:presLayoutVars>
          <dgm:chMax val="1"/>
          <dgm:bulletEnabled val="1"/>
        </dgm:presLayoutVars>
      </dgm:prSet>
      <dgm:spPr/>
    </dgm:pt>
    <dgm:pt modelId="{3D83F830-325D-4A83-B5F6-ED06926482C7}" type="pres">
      <dgm:prSet presAssocID="{F52FAAAC-9E00-4522-8500-299109220858}" presName="descendantText" presStyleLbl="alignAccFollowNode1" presStyleIdx="10" presStyleCnt="11">
        <dgm:presLayoutVars>
          <dgm:bulletEnabled val="1"/>
        </dgm:presLayoutVars>
      </dgm:prSet>
      <dgm:spPr/>
    </dgm:pt>
  </dgm:ptLst>
  <dgm:cxnLst>
    <dgm:cxn modelId="{6E41AD03-1A97-46B0-8F39-C406F54DA195}" srcId="{D068893E-659A-43EE-BE89-F273B9C31913}" destId="{B9B2E7FC-94C0-4FFD-933F-63265EDDB6D9}" srcOrd="0" destOrd="0" parTransId="{5B1BF244-4115-494C-ACB1-A6A6F8B850EB}" sibTransId="{1EBBF8EF-2141-4756-9CCD-3846AF88D0A4}"/>
    <dgm:cxn modelId="{E3049505-F3E6-4A5D-9845-BA4DF5EB4081}" srcId="{1EDDF766-DADE-40A5-8289-C28DF7C9449E}" destId="{4DF92A11-7C7F-4628-B99E-93BCA41DE336}" srcOrd="0" destOrd="0" parTransId="{8AD4E6D9-7D75-4827-BE35-6892FEECF0CE}" sibTransId="{9EC23CB9-379C-40B0-89A7-60D30A31B25C}"/>
    <dgm:cxn modelId="{A0E39506-B172-4E25-9FB6-38E9070E0051}" srcId="{71412DA8-1BAF-4901-A81B-1A9369B78B2B}" destId="{74372D57-F0B6-4B17-8C34-D5DD961D4D58}" srcOrd="0" destOrd="0" parTransId="{5915677F-05DB-44C8-8FBC-29F0222124A0}" sibTransId="{44D39BA1-5A2D-47CE-889D-6C82979E6725}"/>
    <dgm:cxn modelId="{84D92B0F-77D1-4106-86DC-62DB3E63D4B6}" type="presOf" srcId="{200BEC9C-DDB5-4A48-AD56-17802AAF5BEF}" destId="{F4FF262B-B3A1-458C-BAF5-DBF8E6A8A4F5}" srcOrd="0" destOrd="0" presId="urn:microsoft.com/office/officeart/2005/8/layout/vList5"/>
    <dgm:cxn modelId="{04D03E12-14EE-43EE-AE1E-B71AB98A2964}" srcId="{200BEC9C-DDB5-4A48-AD56-17802AAF5BEF}" destId="{F226FCB6-DD36-4434-9D09-E59D5397049A}" srcOrd="0" destOrd="0" parTransId="{E65AB5FC-168B-48DB-9E84-CD371CDFE1F1}" sibTransId="{772BEE95-9B4E-42EA-BB2D-E0F0E0EC789C}"/>
    <dgm:cxn modelId="{A92FC413-7921-4DCC-BDA0-031A1FB2F8AB}" srcId="{6745F0B3-7DC7-471C-A9FC-D17E0839BFB8}" destId="{F52FAAAC-9E00-4522-8500-299109220858}" srcOrd="10" destOrd="0" parTransId="{5FE4954C-9180-4368-A25F-699A01A3103C}" sibTransId="{AE9C43EE-3812-4505-B3B1-D4DA96AB3278}"/>
    <dgm:cxn modelId="{00A6B028-A491-4200-84FC-159C409B6A1A}" type="presOf" srcId="{2E7FA5BB-778B-4871-BE72-F2EA514DEE5C}" destId="{80579EC3-1214-4FBE-A4B3-A1ACBC551DB4}" srcOrd="0" destOrd="0" presId="urn:microsoft.com/office/officeart/2005/8/layout/vList5"/>
    <dgm:cxn modelId="{16A5FE2C-B21F-4D12-9A91-0B9927050A8C}" srcId="{6745F0B3-7DC7-471C-A9FC-D17E0839BFB8}" destId="{200BEC9C-DDB5-4A48-AD56-17802AAF5BEF}" srcOrd="7" destOrd="0" parTransId="{104E769F-595C-4194-886C-6CC1E4762945}" sibTransId="{A3621CD2-25BD-4ACF-9BE8-C741CABD85CF}"/>
    <dgm:cxn modelId="{7AE1E230-DC70-469D-A937-8D40CFEA5DED}" srcId="{AA3E583C-F2CA-4DB7-A433-168D69F07B6A}" destId="{53E39B60-AE92-47C5-BFC6-0365F6C52F45}" srcOrd="0" destOrd="0" parTransId="{9E454F2A-723E-484B-A896-A70F2FEC2293}" sibTransId="{D4DAAB3C-28F2-4566-AB20-E384F939FC17}"/>
    <dgm:cxn modelId="{D7D32136-8134-430A-BD4C-00831381D415}" type="presOf" srcId="{E7A6F138-7987-400E-8638-2B48455FAADD}" destId="{9C32CEC1-F3EE-4C10-B041-AE6203E10F3A}" srcOrd="0" destOrd="0" presId="urn:microsoft.com/office/officeart/2005/8/layout/vList5"/>
    <dgm:cxn modelId="{E6AD173C-D006-4EFA-9F13-DEF929D6A15E}" type="presOf" srcId="{48611F4D-F2B9-4CA8-A9A3-6008F7F44BA0}" destId="{94653740-5B33-46C3-8E7D-6F65C6E487AE}" srcOrd="0" destOrd="0" presId="urn:microsoft.com/office/officeart/2005/8/layout/vList5"/>
    <dgm:cxn modelId="{CDB97D5E-DEF1-4D93-A748-140B9748B907}" srcId="{48611F4D-F2B9-4CA8-A9A3-6008F7F44BA0}" destId="{44B6FCD4-CBD5-49F3-BCA9-06F077483377}" srcOrd="0" destOrd="0" parTransId="{48F93DE1-AC3F-4126-A302-7C44EE69ED7C}" sibTransId="{3CE3854E-014A-4153-BEB3-67C49FC50B1B}"/>
    <dgm:cxn modelId="{4E309561-778C-4192-891B-8260E13E9A64}" type="presOf" srcId="{AA3E583C-F2CA-4DB7-A433-168D69F07B6A}" destId="{30F591E6-D89B-4087-9BA2-30996241C61E}" srcOrd="0" destOrd="0" presId="urn:microsoft.com/office/officeart/2005/8/layout/vList5"/>
    <dgm:cxn modelId="{48D2B044-5F94-45EC-A212-C490F7B28267}" srcId="{6745F0B3-7DC7-471C-A9FC-D17E0839BFB8}" destId="{48611F4D-F2B9-4CA8-A9A3-6008F7F44BA0}" srcOrd="5" destOrd="0" parTransId="{8382B897-691D-4BAF-AE40-C02629C466D4}" sibTransId="{230C8C6F-E80F-4BF6-828B-08D9CDA1D738}"/>
    <dgm:cxn modelId="{6B0A1448-F33B-4F05-A52E-4F4F16E92FD4}" srcId="{6745F0B3-7DC7-471C-A9FC-D17E0839BFB8}" destId="{AA3E583C-F2CA-4DB7-A433-168D69F07B6A}" srcOrd="4" destOrd="0" parTransId="{F061D041-B4F1-4A15-8506-AB641102AB15}" sibTransId="{25E49A8F-EE2A-4DC6-AD01-3C929E423D97}"/>
    <dgm:cxn modelId="{DEFA2353-E0F3-49E7-80C3-57F1D171B4EB}" type="presOf" srcId="{F52FAAAC-9E00-4522-8500-299109220858}" destId="{E9E15E47-8BBE-4ED6-8220-1FE1563D338E}" srcOrd="0" destOrd="0" presId="urn:microsoft.com/office/officeart/2005/8/layout/vList5"/>
    <dgm:cxn modelId="{86088973-0282-423E-9262-C0FB23585B36}" srcId="{6745F0B3-7DC7-471C-A9FC-D17E0839BFB8}" destId="{D068893E-659A-43EE-BE89-F273B9C31913}" srcOrd="9" destOrd="0" parTransId="{B9723AF0-80CD-4EE2-8FAC-31DF4297AE96}" sibTransId="{3E411D70-F55A-4C3C-805F-D5891FF41365}"/>
    <dgm:cxn modelId="{62708F76-DB27-4EFB-9943-229C0AD406D5}" type="presOf" srcId="{FCC8DD3E-8B5D-45B9-9A8D-0C36A0218115}" destId="{C892C714-A41C-46FE-90CA-7CAFE2FAAE5D}" srcOrd="0" destOrd="0" presId="urn:microsoft.com/office/officeart/2005/8/layout/vList5"/>
    <dgm:cxn modelId="{24D3B857-F44D-4B4E-90E4-03EE63129FDC}" type="presOf" srcId="{C6DACBD9-1FCC-4A9A-9E12-3178A6877E12}" destId="{26E8A396-D79E-4383-B57C-FC5ECDDD6CAF}" srcOrd="0" destOrd="0" presId="urn:microsoft.com/office/officeart/2005/8/layout/vList5"/>
    <dgm:cxn modelId="{2B8AA87A-6A4B-4D50-A19B-1D5B7E35F3CE}" srcId="{71AD26FD-A945-46AF-BF50-F86D9950807F}" destId="{D4BCDD60-2FDC-442F-9724-38FC1DBDD10E}" srcOrd="0" destOrd="0" parTransId="{04EF7F3C-0FD4-43DE-9E30-AC30522F7671}" sibTransId="{6B6F6ABA-3808-4777-B45A-D9A2AFA2FD10}"/>
    <dgm:cxn modelId="{10FAAC7A-1F70-4093-A4F6-2D3603DAE885}" srcId="{F79A8DCA-53C0-4897-8857-F986D0E0AE12}" destId="{2E7FA5BB-778B-4871-BE72-F2EA514DEE5C}" srcOrd="0" destOrd="0" parTransId="{8A02BB9D-7AA9-4CF1-9817-E71B53631270}" sibTransId="{5D97A264-0632-420C-A002-0CE0E2840E5D}"/>
    <dgm:cxn modelId="{589CB47A-6C1D-4DB5-A089-7B7E2FEE7FAB}" srcId="{0F4B775A-C6F9-40D7-A5DD-16B230F8F295}" destId="{E7A6F138-7987-400E-8638-2B48455FAADD}" srcOrd="0" destOrd="0" parTransId="{9F4C09BB-203B-4536-BC5B-B6BDF6156DCA}" sibTransId="{364422EA-AC69-4652-8418-91F4C1A20F3D}"/>
    <dgm:cxn modelId="{47B82B7C-0C5A-4A0F-BB4B-B62445367B08}" type="presOf" srcId="{74372D57-F0B6-4B17-8C34-D5DD961D4D58}" destId="{3A261D20-9E44-465E-84F6-17F8E072FD4B}" srcOrd="0" destOrd="0" presId="urn:microsoft.com/office/officeart/2005/8/layout/vList5"/>
    <dgm:cxn modelId="{C6931280-1476-4309-96BA-31F63D7DADD8}" type="presOf" srcId="{F79A8DCA-53C0-4897-8857-F986D0E0AE12}" destId="{6190EACE-6145-40A2-AA2B-ED5F692A6D80}" srcOrd="0" destOrd="0" presId="urn:microsoft.com/office/officeart/2005/8/layout/vList5"/>
    <dgm:cxn modelId="{3718D386-4810-4F92-A220-5ED659CD57C1}" srcId="{FCC8DD3E-8B5D-45B9-9A8D-0C36A0218115}" destId="{C6DACBD9-1FCC-4A9A-9E12-3178A6877E12}" srcOrd="0" destOrd="0" parTransId="{1252EEC3-79E4-4EC0-8E86-0F7895C40BA0}" sibTransId="{B8BD45B1-C730-4A6C-A372-ACBE38770786}"/>
    <dgm:cxn modelId="{26B9F288-8E6E-4F22-A1B3-F4897EB5F580}" type="presOf" srcId="{D4BCDD60-2FDC-442F-9724-38FC1DBDD10E}" destId="{D26F7BBC-AD0A-4DBE-80BC-42A0F185BDDD}" srcOrd="0" destOrd="0" presId="urn:microsoft.com/office/officeart/2005/8/layout/vList5"/>
    <dgm:cxn modelId="{4835BC8F-2158-43F3-BBEC-362412EDB950}" srcId="{6745F0B3-7DC7-471C-A9FC-D17E0839BFB8}" destId="{FCC8DD3E-8B5D-45B9-9A8D-0C36A0218115}" srcOrd="3" destOrd="0" parTransId="{36324BA8-816D-4C84-8196-1077A2F3549D}" sibTransId="{1EA07A54-C462-42DF-AE4D-F7F9B003C561}"/>
    <dgm:cxn modelId="{E83BC990-1DA0-4848-AB01-A2719C28EFB1}" srcId="{F52FAAAC-9E00-4522-8500-299109220858}" destId="{D8B7B913-9772-4288-8F8F-D8A571409ECC}" srcOrd="0" destOrd="0" parTransId="{B8117E29-3CA5-4D15-97C9-703CC638147A}" sibTransId="{4ECFCF9C-7C49-484D-9392-6BCBC876E530}"/>
    <dgm:cxn modelId="{44638D9D-C0C2-4B39-9379-939D2B57A329}" type="presOf" srcId="{6745F0B3-7DC7-471C-A9FC-D17E0839BFB8}" destId="{DF57B7F8-EA90-4754-98A5-E07F0C99375F}" srcOrd="0" destOrd="0" presId="urn:microsoft.com/office/officeart/2005/8/layout/vList5"/>
    <dgm:cxn modelId="{BBDA7EA4-B96C-4E6B-868F-80EEB0792458}" type="presOf" srcId="{53E39B60-AE92-47C5-BFC6-0365F6C52F45}" destId="{6AA8A490-6171-467E-971B-2A76E53B1C72}" srcOrd="0" destOrd="0" presId="urn:microsoft.com/office/officeart/2005/8/layout/vList5"/>
    <dgm:cxn modelId="{EB51F5A7-0AB6-4B23-B088-40A3714469B6}" srcId="{6745F0B3-7DC7-471C-A9FC-D17E0839BFB8}" destId="{0F4B775A-C6F9-40D7-A5DD-16B230F8F295}" srcOrd="0" destOrd="0" parTransId="{99C427DD-8A37-45C2-8FF9-8493750DD67B}" sibTransId="{D151662F-70B9-4539-9BB1-053149B98879}"/>
    <dgm:cxn modelId="{D42076AC-85FF-4DD8-B61B-C3A94332D218}" srcId="{6745F0B3-7DC7-471C-A9FC-D17E0839BFB8}" destId="{71412DA8-1BAF-4901-A81B-1A9369B78B2B}" srcOrd="1" destOrd="0" parTransId="{135247A8-6F7B-414D-AA6C-44A6A30B82F1}" sibTransId="{C001AD52-1A05-442B-AD42-174F9DE1D686}"/>
    <dgm:cxn modelId="{5F75C3B6-5AFF-462F-A29F-EED6460DF37E}" type="presOf" srcId="{B9B2E7FC-94C0-4FFD-933F-63265EDDB6D9}" destId="{9ECCCE61-C67E-4501-BF19-44B1C2430F6E}" srcOrd="0" destOrd="0" presId="urn:microsoft.com/office/officeart/2005/8/layout/vList5"/>
    <dgm:cxn modelId="{BCF7F8B9-7C27-4D5E-801F-75D273EE2C00}" type="presOf" srcId="{F226FCB6-DD36-4434-9D09-E59D5397049A}" destId="{A6C4F88A-4D92-4DEF-B8A4-8258BCE39F17}" srcOrd="0" destOrd="0" presId="urn:microsoft.com/office/officeart/2005/8/layout/vList5"/>
    <dgm:cxn modelId="{A51CA0CA-43C9-446B-AE76-3122D0ABF25A}" type="presOf" srcId="{71AD26FD-A945-46AF-BF50-F86D9950807F}" destId="{1AE27E9C-7A9F-44E5-B77A-5042837431A6}" srcOrd="0" destOrd="0" presId="urn:microsoft.com/office/officeart/2005/8/layout/vList5"/>
    <dgm:cxn modelId="{7122F6CD-7F4C-4EE2-848E-AB821F3978B4}" type="presOf" srcId="{0F4B775A-C6F9-40D7-A5DD-16B230F8F295}" destId="{40BB211E-2B5C-4697-A2F6-B6592671B6CE}" srcOrd="0" destOrd="0" presId="urn:microsoft.com/office/officeart/2005/8/layout/vList5"/>
    <dgm:cxn modelId="{4EB5CAD0-742B-421A-864C-8742BE0B57F8}" type="presOf" srcId="{4DF92A11-7C7F-4628-B99E-93BCA41DE336}" destId="{0DD9ABF8-EA69-496A-B4D5-780C156CAB9F}" srcOrd="0" destOrd="0" presId="urn:microsoft.com/office/officeart/2005/8/layout/vList5"/>
    <dgm:cxn modelId="{8BCF29D3-AEE9-4DE0-B8BD-288D74097051}" type="presOf" srcId="{1EDDF766-DADE-40A5-8289-C28DF7C9449E}" destId="{12239AFE-E9D6-4437-AB6D-2784CDB4B611}" srcOrd="0" destOrd="0" presId="urn:microsoft.com/office/officeart/2005/8/layout/vList5"/>
    <dgm:cxn modelId="{CA5F5CD4-C8EE-42E2-B9BD-C017C1F1A4B3}" type="presOf" srcId="{71412DA8-1BAF-4901-A81B-1A9369B78B2B}" destId="{06697FBA-5AC5-4150-A931-CA7C04E0BC01}" srcOrd="0" destOrd="0" presId="urn:microsoft.com/office/officeart/2005/8/layout/vList5"/>
    <dgm:cxn modelId="{EE8400DC-15D6-4A50-9FFB-8826D5D1A486}" srcId="{6745F0B3-7DC7-471C-A9FC-D17E0839BFB8}" destId="{71AD26FD-A945-46AF-BF50-F86D9950807F}" srcOrd="2" destOrd="0" parTransId="{BEFF51F2-45EC-4F99-B565-742E05EF80FD}" sibTransId="{6AEF5700-38A2-48EA-B652-89D4F7A444A4}"/>
    <dgm:cxn modelId="{9E9088E6-4300-4174-A58B-0C340ECC79BB}" srcId="{6745F0B3-7DC7-471C-A9FC-D17E0839BFB8}" destId="{F79A8DCA-53C0-4897-8857-F986D0E0AE12}" srcOrd="6" destOrd="0" parTransId="{812576E6-DD31-446A-A9D4-F4443D7558BC}" sibTransId="{4AACDD42-A70B-4E22-8FA4-6FDE114241A9}"/>
    <dgm:cxn modelId="{4A48E9E6-89E0-47F7-8D48-F1664A884295}" type="presOf" srcId="{44B6FCD4-CBD5-49F3-BCA9-06F077483377}" destId="{DA83DCB3-30B0-489F-974A-F2BB1332FBD5}" srcOrd="0" destOrd="0" presId="urn:microsoft.com/office/officeart/2005/8/layout/vList5"/>
    <dgm:cxn modelId="{C6DF0DE8-881F-46FD-ABFA-621E0B40E701}" type="presOf" srcId="{D068893E-659A-43EE-BE89-F273B9C31913}" destId="{6E1C6DCC-9852-4AF4-9232-E15E56021BC4}" srcOrd="0" destOrd="0" presId="urn:microsoft.com/office/officeart/2005/8/layout/vList5"/>
    <dgm:cxn modelId="{D58B0FF2-953D-4F85-ABFF-ECDCDF9A0E75}" srcId="{6745F0B3-7DC7-471C-A9FC-D17E0839BFB8}" destId="{1EDDF766-DADE-40A5-8289-C28DF7C9449E}" srcOrd="8" destOrd="0" parTransId="{B000EA6C-D6B7-4E8D-A3E8-A877DB8CCAA6}" sibTransId="{79BCB781-900D-450F-B1F9-C420F75E9909}"/>
    <dgm:cxn modelId="{BF7301F7-644C-4632-B452-B3EB3B9C5EE1}" type="presOf" srcId="{D8B7B913-9772-4288-8F8F-D8A571409ECC}" destId="{3D83F830-325D-4A83-B5F6-ED06926482C7}" srcOrd="0" destOrd="0" presId="urn:microsoft.com/office/officeart/2005/8/layout/vList5"/>
    <dgm:cxn modelId="{03DBAB65-DC30-466A-B1A5-CCDCD1DF5762}" type="presParOf" srcId="{DF57B7F8-EA90-4754-98A5-E07F0C99375F}" destId="{09DFDA2A-949B-46DD-8962-2DF2F1182D27}" srcOrd="0" destOrd="0" presId="urn:microsoft.com/office/officeart/2005/8/layout/vList5"/>
    <dgm:cxn modelId="{271BC6A5-CFD5-48E3-A41D-E8450A0D4D52}" type="presParOf" srcId="{09DFDA2A-949B-46DD-8962-2DF2F1182D27}" destId="{40BB211E-2B5C-4697-A2F6-B6592671B6CE}" srcOrd="0" destOrd="0" presId="urn:microsoft.com/office/officeart/2005/8/layout/vList5"/>
    <dgm:cxn modelId="{47CA2E95-D30D-47AC-876A-0609560CF5A6}" type="presParOf" srcId="{09DFDA2A-949B-46DD-8962-2DF2F1182D27}" destId="{9C32CEC1-F3EE-4C10-B041-AE6203E10F3A}" srcOrd="1" destOrd="0" presId="urn:microsoft.com/office/officeart/2005/8/layout/vList5"/>
    <dgm:cxn modelId="{FB73F7A4-E6FC-443E-BB97-B1BCA053DCE7}" type="presParOf" srcId="{DF57B7F8-EA90-4754-98A5-E07F0C99375F}" destId="{9EEB4C56-6627-4038-945D-022D67A61C46}" srcOrd="1" destOrd="0" presId="urn:microsoft.com/office/officeart/2005/8/layout/vList5"/>
    <dgm:cxn modelId="{BD1F5CCE-FB4D-4331-BBD5-4D255D3F964E}" type="presParOf" srcId="{DF57B7F8-EA90-4754-98A5-E07F0C99375F}" destId="{E000C74B-AFBF-44BD-8CEA-5F6D1496E8CB}" srcOrd="2" destOrd="0" presId="urn:microsoft.com/office/officeart/2005/8/layout/vList5"/>
    <dgm:cxn modelId="{1B3C4ADA-8E9A-45E9-9A88-B02016F55F72}" type="presParOf" srcId="{E000C74B-AFBF-44BD-8CEA-5F6D1496E8CB}" destId="{06697FBA-5AC5-4150-A931-CA7C04E0BC01}" srcOrd="0" destOrd="0" presId="urn:microsoft.com/office/officeart/2005/8/layout/vList5"/>
    <dgm:cxn modelId="{A762A8B2-21C2-4762-A5F4-7EE354E42782}" type="presParOf" srcId="{E000C74B-AFBF-44BD-8CEA-5F6D1496E8CB}" destId="{3A261D20-9E44-465E-84F6-17F8E072FD4B}" srcOrd="1" destOrd="0" presId="urn:microsoft.com/office/officeart/2005/8/layout/vList5"/>
    <dgm:cxn modelId="{DEA8ACD5-5FC5-4411-BF7B-DEE945D047D3}" type="presParOf" srcId="{DF57B7F8-EA90-4754-98A5-E07F0C99375F}" destId="{FE268A5E-98D3-4E20-BD30-81470DDE964E}" srcOrd="3" destOrd="0" presId="urn:microsoft.com/office/officeart/2005/8/layout/vList5"/>
    <dgm:cxn modelId="{9A5CD942-9278-4F2F-9E65-A4380DE991BA}" type="presParOf" srcId="{DF57B7F8-EA90-4754-98A5-E07F0C99375F}" destId="{08DE3DF7-E74B-4200-8016-5057DC832252}" srcOrd="4" destOrd="0" presId="urn:microsoft.com/office/officeart/2005/8/layout/vList5"/>
    <dgm:cxn modelId="{D58E196B-479D-43BC-AD4F-AE8F727C9AC2}" type="presParOf" srcId="{08DE3DF7-E74B-4200-8016-5057DC832252}" destId="{1AE27E9C-7A9F-44E5-B77A-5042837431A6}" srcOrd="0" destOrd="0" presId="urn:microsoft.com/office/officeart/2005/8/layout/vList5"/>
    <dgm:cxn modelId="{FD26FC7A-7878-4FA6-91C5-C2A19822FFCE}" type="presParOf" srcId="{08DE3DF7-E74B-4200-8016-5057DC832252}" destId="{D26F7BBC-AD0A-4DBE-80BC-42A0F185BDDD}" srcOrd="1" destOrd="0" presId="urn:microsoft.com/office/officeart/2005/8/layout/vList5"/>
    <dgm:cxn modelId="{FA0AF064-E225-432C-9CF0-D78831CAC217}" type="presParOf" srcId="{DF57B7F8-EA90-4754-98A5-E07F0C99375F}" destId="{458235A5-7804-4E58-A71B-7E47F552DD6A}" srcOrd="5" destOrd="0" presId="urn:microsoft.com/office/officeart/2005/8/layout/vList5"/>
    <dgm:cxn modelId="{3703D7A0-4EE3-40EB-9C21-5CC6750E6E71}" type="presParOf" srcId="{DF57B7F8-EA90-4754-98A5-E07F0C99375F}" destId="{24C50C0F-15A4-481B-A748-E4A93588CB86}" srcOrd="6" destOrd="0" presId="urn:microsoft.com/office/officeart/2005/8/layout/vList5"/>
    <dgm:cxn modelId="{4D6F8BFF-3BA1-45A2-AA57-6C2BCCBA33A0}" type="presParOf" srcId="{24C50C0F-15A4-481B-A748-E4A93588CB86}" destId="{C892C714-A41C-46FE-90CA-7CAFE2FAAE5D}" srcOrd="0" destOrd="0" presId="urn:microsoft.com/office/officeart/2005/8/layout/vList5"/>
    <dgm:cxn modelId="{EBB4A27B-850B-4E1A-81CC-0D043ABB1841}" type="presParOf" srcId="{24C50C0F-15A4-481B-A748-E4A93588CB86}" destId="{26E8A396-D79E-4383-B57C-FC5ECDDD6CAF}" srcOrd="1" destOrd="0" presId="urn:microsoft.com/office/officeart/2005/8/layout/vList5"/>
    <dgm:cxn modelId="{E0F5DE6C-42D6-400D-8593-F77DE2F45D68}" type="presParOf" srcId="{DF57B7F8-EA90-4754-98A5-E07F0C99375F}" destId="{DBF3FCFD-810B-4673-8614-289469306D28}" srcOrd="7" destOrd="0" presId="urn:microsoft.com/office/officeart/2005/8/layout/vList5"/>
    <dgm:cxn modelId="{73B791E3-8C45-4605-B1D0-72444138048C}" type="presParOf" srcId="{DF57B7F8-EA90-4754-98A5-E07F0C99375F}" destId="{649BB6F7-A86C-4FE8-A5B6-F20FE51AAB1A}" srcOrd="8" destOrd="0" presId="urn:microsoft.com/office/officeart/2005/8/layout/vList5"/>
    <dgm:cxn modelId="{24C3EEFF-CDAF-44E2-B41A-7FF330A8A87E}" type="presParOf" srcId="{649BB6F7-A86C-4FE8-A5B6-F20FE51AAB1A}" destId="{30F591E6-D89B-4087-9BA2-30996241C61E}" srcOrd="0" destOrd="0" presId="urn:microsoft.com/office/officeart/2005/8/layout/vList5"/>
    <dgm:cxn modelId="{674209A1-3566-4537-9D82-2DB8DB87C9EB}" type="presParOf" srcId="{649BB6F7-A86C-4FE8-A5B6-F20FE51AAB1A}" destId="{6AA8A490-6171-467E-971B-2A76E53B1C72}" srcOrd="1" destOrd="0" presId="urn:microsoft.com/office/officeart/2005/8/layout/vList5"/>
    <dgm:cxn modelId="{1CF629B5-46F4-4359-BEEC-F100052B1743}" type="presParOf" srcId="{DF57B7F8-EA90-4754-98A5-E07F0C99375F}" destId="{43FCB98C-AF82-414F-AFC4-2D6194F4ABDE}" srcOrd="9" destOrd="0" presId="urn:microsoft.com/office/officeart/2005/8/layout/vList5"/>
    <dgm:cxn modelId="{F507EEED-65B2-4CBC-A2FE-68547EDD3324}" type="presParOf" srcId="{DF57B7F8-EA90-4754-98A5-E07F0C99375F}" destId="{4F2037DA-8D20-4931-BAB3-6A633E4C55D1}" srcOrd="10" destOrd="0" presId="urn:microsoft.com/office/officeart/2005/8/layout/vList5"/>
    <dgm:cxn modelId="{CE22C3F0-29C5-48C3-BEB5-12D4A40D7078}" type="presParOf" srcId="{4F2037DA-8D20-4931-BAB3-6A633E4C55D1}" destId="{94653740-5B33-46C3-8E7D-6F65C6E487AE}" srcOrd="0" destOrd="0" presId="urn:microsoft.com/office/officeart/2005/8/layout/vList5"/>
    <dgm:cxn modelId="{83499FDB-4278-4A0D-A0C7-554114AD9C8B}" type="presParOf" srcId="{4F2037DA-8D20-4931-BAB3-6A633E4C55D1}" destId="{DA83DCB3-30B0-489F-974A-F2BB1332FBD5}" srcOrd="1" destOrd="0" presId="urn:microsoft.com/office/officeart/2005/8/layout/vList5"/>
    <dgm:cxn modelId="{39F9F221-D3BB-42F1-877F-645BFBA69A85}" type="presParOf" srcId="{DF57B7F8-EA90-4754-98A5-E07F0C99375F}" destId="{6217A8F8-CA37-4625-BED7-5FEE4B24B1FE}" srcOrd="11" destOrd="0" presId="urn:microsoft.com/office/officeart/2005/8/layout/vList5"/>
    <dgm:cxn modelId="{F1A17B8F-1C0E-4BED-A4F6-565B79694975}" type="presParOf" srcId="{DF57B7F8-EA90-4754-98A5-E07F0C99375F}" destId="{2E9BD83B-3E34-4473-844C-5CF1E4B489B6}" srcOrd="12" destOrd="0" presId="urn:microsoft.com/office/officeart/2005/8/layout/vList5"/>
    <dgm:cxn modelId="{77053B43-0A28-41BF-9BA4-25C3878D2CE1}" type="presParOf" srcId="{2E9BD83B-3E34-4473-844C-5CF1E4B489B6}" destId="{6190EACE-6145-40A2-AA2B-ED5F692A6D80}" srcOrd="0" destOrd="0" presId="urn:microsoft.com/office/officeart/2005/8/layout/vList5"/>
    <dgm:cxn modelId="{92E5C8C1-FBEE-494D-981B-35659C8BDE88}" type="presParOf" srcId="{2E9BD83B-3E34-4473-844C-5CF1E4B489B6}" destId="{80579EC3-1214-4FBE-A4B3-A1ACBC551DB4}" srcOrd="1" destOrd="0" presId="urn:microsoft.com/office/officeart/2005/8/layout/vList5"/>
    <dgm:cxn modelId="{7202AD3A-BCD8-495B-8580-65A152BE2343}" type="presParOf" srcId="{DF57B7F8-EA90-4754-98A5-E07F0C99375F}" destId="{9F7470CC-7F56-4577-9C39-E2C4EA0EEA07}" srcOrd="13" destOrd="0" presId="urn:microsoft.com/office/officeart/2005/8/layout/vList5"/>
    <dgm:cxn modelId="{E3B6DFDC-1D7B-49B1-85E4-0F29405F3831}" type="presParOf" srcId="{DF57B7F8-EA90-4754-98A5-E07F0C99375F}" destId="{9D9E521F-D4EC-488F-B2ED-8C2A7A4A1EA4}" srcOrd="14" destOrd="0" presId="urn:microsoft.com/office/officeart/2005/8/layout/vList5"/>
    <dgm:cxn modelId="{23782B10-9750-45D7-9295-2F5384CF6977}" type="presParOf" srcId="{9D9E521F-D4EC-488F-B2ED-8C2A7A4A1EA4}" destId="{F4FF262B-B3A1-458C-BAF5-DBF8E6A8A4F5}" srcOrd="0" destOrd="0" presId="urn:microsoft.com/office/officeart/2005/8/layout/vList5"/>
    <dgm:cxn modelId="{6A671571-1F27-40EC-8103-53BA3FAF38B7}" type="presParOf" srcId="{9D9E521F-D4EC-488F-B2ED-8C2A7A4A1EA4}" destId="{A6C4F88A-4D92-4DEF-B8A4-8258BCE39F17}" srcOrd="1" destOrd="0" presId="urn:microsoft.com/office/officeart/2005/8/layout/vList5"/>
    <dgm:cxn modelId="{BD637BCD-73C1-4510-BD66-FC40406BD967}" type="presParOf" srcId="{DF57B7F8-EA90-4754-98A5-E07F0C99375F}" destId="{12645782-7792-49CC-9DB9-BEE365A78281}" srcOrd="15" destOrd="0" presId="urn:microsoft.com/office/officeart/2005/8/layout/vList5"/>
    <dgm:cxn modelId="{521D0E02-BE9A-45B8-BBF8-E4846A7D2489}" type="presParOf" srcId="{DF57B7F8-EA90-4754-98A5-E07F0C99375F}" destId="{7764ABFF-590C-4D2B-A754-DB815C1E96E3}" srcOrd="16" destOrd="0" presId="urn:microsoft.com/office/officeart/2005/8/layout/vList5"/>
    <dgm:cxn modelId="{10FDFA08-19F0-448A-AC46-E91D801EC810}" type="presParOf" srcId="{7764ABFF-590C-4D2B-A754-DB815C1E96E3}" destId="{12239AFE-E9D6-4437-AB6D-2784CDB4B611}" srcOrd="0" destOrd="0" presId="urn:microsoft.com/office/officeart/2005/8/layout/vList5"/>
    <dgm:cxn modelId="{3A048578-5C3B-46F7-A91E-2B6453ACA6A7}" type="presParOf" srcId="{7764ABFF-590C-4D2B-A754-DB815C1E96E3}" destId="{0DD9ABF8-EA69-496A-B4D5-780C156CAB9F}" srcOrd="1" destOrd="0" presId="urn:microsoft.com/office/officeart/2005/8/layout/vList5"/>
    <dgm:cxn modelId="{080107EA-194C-4D4E-84A9-D3C57CF0C0B2}" type="presParOf" srcId="{DF57B7F8-EA90-4754-98A5-E07F0C99375F}" destId="{3EE1B196-86EC-4F62-9F90-402B68CB50E0}" srcOrd="17" destOrd="0" presId="urn:microsoft.com/office/officeart/2005/8/layout/vList5"/>
    <dgm:cxn modelId="{266F3FD3-A6E1-4B39-B389-02A010CC0B22}" type="presParOf" srcId="{DF57B7F8-EA90-4754-98A5-E07F0C99375F}" destId="{9FD2FEA3-BBCF-4BF3-86C4-F65E913FB1F6}" srcOrd="18" destOrd="0" presId="urn:microsoft.com/office/officeart/2005/8/layout/vList5"/>
    <dgm:cxn modelId="{568E52D0-C01D-4FB7-AD86-DAC0656A6D41}" type="presParOf" srcId="{9FD2FEA3-BBCF-4BF3-86C4-F65E913FB1F6}" destId="{6E1C6DCC-9852-4AF4-9232-E15E56021BC4}" srcOrd="0" destOrd="0" presId="urn:microsoft.com/office/officeart/2005/8/layout/vList5"/>
    <dgm:cxn modelId="{2D1F2235-E03C-4200-BCDD-C92C1E739CF8}" type="presParOf" srcId="{9FD2FEA3-BBCF-4BF3-86C4-F65E913FB1F6}" destId="{9ECCCE61-C67E-4501-BF19-44B1C2430F6E}" srcOrd="1" destOrd="0" presId="urn:microsoft.com/office/officeart/2005/8/layout/vList5"/>
    <dgm:cxn modelId="{974F373B-0E8E-4717-9654-77FEEE07365E}" type="presParOf" srcId="{DF57B7F8-EA90-4754-98A5-E07F0C99375F}" destId="{8FFE9AB8-78E3-4B44-9D84-B1B3C54B683C}" srcOrd="19" destOrd="0" presId="urn:microsoft.com/office/officeart/2005/8/layout/vList5"/>
    <dgm:cxn modelId="{CCF80AF5-53D7-4DD3-8576-CADFD8960A36}" type="presParOf" srcId="{DF57B7F8-EA90-4754-98A5-E07F0C99375F}" destId="{ED6C9A6A-9BA1-41BE-86DD-CE2BFFC95222}" srcOrd="20" destOrd="0" presId="urn:microsoft.com/office/officeart/2005/8/layout/vList5"/>
    <dgm:cxn modelId="{52DEA578-5682-433B-A616-A8266F45A79E}" type="presParOf" srcId="{ED6C9A6A-9BA1-41BE-86DD-CE2BFFC95222}" destId="{E9E15E47-8BBE-4ED6-8220-1FE1563D338E}" srcOrd="0" destOrd="0" presId="urn:microsoft.com/office/officeart/2005/8/layout/vList5"/>
    <dgm:cxn modelId="{88A632A7-3CFC-4DC6-893A-80CBE170DCEF}" type="presParOf" srcId="{ED6C9A6A-9BA1-41BE-86DD-CE2BFFC95222}" destId="{3D83F830-325D-4A83-B5F6-ED06926482C7}"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1B9D3C0-C850-4D58-8FF0-0C9341AE9F30}"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GB"/>
        </a:p>
      </dgm:t>
    </dgm:pt>
    <dgm:pt modelId="{D218AD18-BFFA-49EE-AF6E-9064603B1389}">
      <dgm:prSet phldrT="[Text]" custT="1"/>
      <dgm:spPr/>
      <dgm:t>
        <a:bodyPr/>
        <a:lstStyle/>
        <a:p>
          <a:r>
            <a:rPr lang="en-GB" sz="2000" dirty="0"/>
            <a:t>1. </a:t>
          </a:r>
          <a:r>
            <a:rPr lang="en-GB" sz="2000" dirty="0" err="1"/>
            <a:t>GDBLaunch</a:t>
          </a:r>
          <a:endParaRPr lang="en-GB" sz="2000" dirty="0"/>
        </a:p>
      </dgm:t>
    </dgm:pt>
    <dgm:pt modelId="{61A1B97D-52F6-4089-B5D0-64768671E437}" type="parTrans" cxnId="{5C943B59-FEB2-4824-B66A-8079817628CB}">
      <dgm:prSet/>
      <dgm:spPr/>
      <dgm:t>
        <a:bodyPr/>
        <a:lstStyle/>
        <a:p>
          <a:endParaRPr lang="en-GB"/>
        </a:p>
      </dgm:t>
    </dgm:pt>
    <dgm:pt modelId="{DFACB264-C065-435A-8F6E-9ECD756C1D24}" type="sibTrans" cxnId="{5C943B59-FEB2-4824-B66A-8079817628CB}">
      <dgm:prSet/>
      <dgm:spPr/>
      <dgm:t>
        <a:bodyPr/>
        <a:lstStyle/>
        <a:p>
          <a:endParaRPr lang="en-GB"/>
        </a:p>
      </dgm:t>
    </dgm:pt>
    <dgm:pt modelId="{DB66A5A8-5CFA-4B92-B42D-5384C444657E}">
      <dgm:prSet phldrT="[Text]"/>
      <dgm:spPr/>
      <dgm:t>
        <a:bodyPr/>
        <a:lstStyle/>
        <a:p>
          <a:r>
            <a:rPr lang="en-GB" dirty="0"/>
            <a:t>Create a subclass</a:t>
          </a:r>
        </a:p>
      </dgm:t>
    </dgm:pt>
    <dgm:pt modelId="{273CDAD5-E9A8-4263-A3F9-EA9112AC8230}" type="parTrans" cxnId="{9FBCF321-81F1-4C6D-903B-FA68F1E218BF}">
      <dgm:prSet/>
      <dgm:spPr/>
      <dgm:t>
        <a:bodyPr/>
        <a:lstStyle/>
        <a:p>
          <a:endParaRPr lang="en-GB"/>
        </a:p>
      </dgm:t>
    </dgm:pt>
    <dgm:pt modelId="{A6B6F1A4-8494-40A1-9E59-ED2CB8674FF0}" type="sibTrans" cxnId="{9FBCF321-81F1-4C6D-903B-FA68F1E218BF}">
      <dgm:prSet/>
      <dgm:spPr/>
      <dgm:t>
        <a:bodyPr/>
        <a:lstStyle/>
        <a:p>
          <a:endParaRPr lang="en-GB"/>
        </a:p>
      </dgm:t>
    </dgm:pt>
    <dgm:pt modelId="{0CEC917F-3534-4C11-A337-58FC4DBE7414}">
      <dgm:prSet phldrT="[Text]"/>
      <dgm:spPr/>
      <dgm:t>
        <a:bodyPr/>
        <a:lstStyle/>
        <a:p>
          <a:r>
            <a:rPr lang="en-GB" dirty="0"/>
            <a:t>Gives a unique class for </a:t>
          </a:r>
          <a:r>
            <a:rPr lang="en-GB" dirty="0" err="1"/>
            <a:t>instanceof</a:t>
          </a:r>
          <a:r>
            <a:rPr lang="en-GB" dirty="0"/>
            <a:t> checks, required for adapters to work</a:t>
          </a:r>
        </a:p>
      </dgm:t>
    </dgm:pt>
    <dgm:pt modelId="{2E764996-4BE7-4B0A-9C72-D35B390FEDFF}" type="parTrans" cxnId="{75FB536D-C688-4FDD-A5C1-0BE22087616C}">
      <dgm:prSet/>
      <dgm:spPr/>
      <dgm:t>
        <a:bodyPr/>
        <a:lstStyle/>
        <a:p>
          <a:endParaRPr lang="en-GB"/>
        </a:p>
      </dgm:t>
    </dgm:pt>
    <dgm:pt modelId="{319177DF-2879-4B9D-9D09-31F13AFF0DB3}" type="sibTrans" cxnId="{75FB536D-C688-4FDD-A5C1-0BE22087616C}">
      <dgm:prSet/>
      <dgm:spPr/>
      <dgm:t>
        <a:bodyPr/>
        <a:lstStyle/>
        <a:p>
          <a:endParaRPr lang="en-GB"/>
        </a:p>
      </dgm:t>
    </dgm:pt>
    <dgm:pt modelId="{30BFA4D4-4AF2-407B-86B7-921C4111FD3E}">
      <dgm:prSet phldrT="[Text]" custT="1"/>
      <dgm:spPr/>
      <dgm:t>
        <a:bodyPr/>
        <a:lstStyle/>
        <a:p>
          <a:r>
            <a:rPr lang="en-GB" sz="1800" dirty="0"/>
            <a:t>2. </a:t>
          </a:r>
          <a:r>
            <a:rPr lang="en-GB" sz="1800" dirty="0" err="1"/>
            <a:t>ServicesLaunchSequence</a:t>
          </a:r>
          <a:endParaRPr lang="en-GB" sz="1800" dirty="0"/>
        </a:p>
      </dgm:t>
    </dgm:pt>
    <dgm:pt modelId="{33E24A48-5AB2-4670-83B2-19BF1F250F67}" type="parTrans" cxnId="{7CBF2EF0-2806-4E11-8F04-FDD8E93549F2}">
      <dgm:prSet/>
      <dgm:spPr/>
      <dgm:t>
        <a:bodyPr/>
        <a:lstStyle/>
        <a:p>
          <a:endParaRPr lang="en-GB"/>
        </a:p>
      </dgm:t>
    </dgm:pt>
    <dgm:pt modelId="{71AA93A9-AE90-4EDF-9C0A-810263CA0F50}" type="sibTrans" cxnId="{7CBF2EF0-2806-4E11-8F04-FDD8E93549F2}">
      <dgm:prSet/>
      <dgm:spPr/>
      <dgm:t>
        <a:bodyPr/>
        <a:lstStyle/>
        <a:p>
          <a:endParaRPr lang="en-GB"/>
        </a:p>
      </dgm:t>
    </dgm:pt>
    <dgm:pt modelId="{4E94FCE7-6884-4EAB-8ABF-A8E06E2A8928}">
      <dgm:prSet phldrT="[Text]"/>
      <dgm:spPr/>
      <dgm:t>
        <a:bodyPr/>
        <a:lstStyle/>
        <a:p>
          <a:r>
            <a:rPr lang="en-GB" dirty="0"/>
            <a:t>Create a subclass</a:t>
          </a:r>
        </a:p>
      </dgm:t>
    </dgm:pt>
    <dgm:pt modelId="{4C96C61A-73EA-4F01-B4A4-C4E52ECCAC4C}" type="parTrans" cxnId="{9837F99D-5B77-427C-B3FB-D0D3C2C5516F}">
      <dgm:prSet/>
      <dgm:spPr/>
      <dgm:t>
        <a:bodyPr/>
        <a:lstStyle/>
        <a:p>
          <a:endParaRPr lang="en-GB"/>
        </a:p>
      </dgm:t>
    </dgm:pt>
    <dgm:pt modelId="{E08F88F0-4C19-473C-B094-1EC4A4DEA6D4}" type="sibTrans" cxnId="{9837F99D-5B77-427C-B3FB-D0D3C2C5516F}">
      <dgm:prSet/>
      <dgm:spPr/>
      <dgm:t>
        <a:bodyPr/>
        <a:lstStyle/>
        <a:p>
          <a:endParaRPr lang="en-GB"/>
        </a:p>
      </dgm:t>
    </dgm:pt>
    <dgm:pt modelId="{12DD2C22-CE21-4C56-ABD8-6FFF4FFB7F4B}">
      <dgm:prSet phldrT="[Text]"/>
      <dgm:spPr/>
      <dgm:t>
        <a:bodyPr/>
        <a:lstStyle/>
        <a:p>
          <a:r>
            <a:rPr lang="en-GB" dirty="0"/>
            <a:t>Override </a:t>
          </a:r>
          <a:r>
            <a:rPr lang="en-GB" dirty="0" err="1"/>
            <a:t>getSteps</a:t>
          </a:r>
          <a:r>
            <a:rPr lang="en-GB" dirty="0"/>
            <a:t> to launch the new service</a:t>
          </a:r>
        </a:p>
      </dgm:t>
    </dgm:pt>
    <dgm:pt modelId="{5396982E-4DC6-4182-87DA-A4B0A75ACBE1}" type="parTrans" cxnId="{F8D28FB4-EC45-4F72-BD2C-F1F1D85DE771}">
      <dgm:prSet/>
      <dgm:spPr/>
      <dgm:t>
        <a:bodyPr/>
        <a:lstStyle/>
        <a:p>
          <a:endParaRPr lang="en-GB"/>
        </a:p>
      </dgm:t>
    </dgm:pt>
    <dgm:pt modelId="{0BF7C449-2FD1-4D61-85DA-5FD029FCB78F}" type="sibTrans" cxnId="{F8D28FB4-EC45-4F72-BD2C-F1F1D85DE771}">
      <dgm:prSet/>
      <dgm:spPr/>
      <dgm:t>
        <a:bodyPr/>
        <a:lstStyle/>
        <a:p>
          <a:endParaRPr lang="en-GB"/>
        </a:p>
      </dgm:t>
    </dgm:pt>
    <dgm:pt modelId="{18221BE8-07C1-4C7C-A02E-44C6E9D20754}">
      <dgm:prSet phldrT="[Text]" custT="1"/>
      <dgm:spPr/>
      <dgm:t>
        <a:bodyPr/>
        <a:lstStyle/>
        <a:p>
          <a:r>
            <a:rPr lang="en-GB" sz="1800" dirty="0"/>
            <a:t>3. </a:t>
          </a:r>
          <a:r>
            <a:rPr lang="en-GB" sz="1800" dirty="0" err="1"/>
            <a:t>GdbDebugServicesFactory</a:t>
          </a:r>
          <a:r>
            <a:rPr lang="en-GB" sz="1800" dirty="0"/>
            <a:t> </a:t>
          </a:r>
        </a:p>
      </dgm:t>
    </dgm:pt>
    <dgm:pt modelId="{8A807939-F907-4D90-973F-095F8F439A0C}" type="parTrans" cxnId="{2A519134-3216-4FD2-B2C6-C8A9CAD22F43}">
      <dgm:prSet/>
      <dgm:spPr/>
      <dgm:t>
        <a:bodyPr/>
        <a:lstStyle/>
        <a:p>
          <a:endParaRPr lang="en-GB"/>
        </a:p>
      </dgm:t>
    </dgm:pt>
    <dgm:pt modelId="{F23C691D-241E-45BF-BDED-A06CAC2F20C2}" type="sibTrans" cxnId="{2A519134-3216-4FD2-B2C6-C8A9CAD22F43}">
      <dgm:prSet/>
      <dgm:spPr/>
      <dgm:t>
        <a:bodyPr/>
        <a:lstStyle/>
        <a:p>
          <a:endParaRPr lang="en-GB"/>
        </a:p>
      </dgm:t>
    </dgm:pt>
    <dgm:pt modelId="{6CC1A4E6-22C2-4BD3-9EBA-2E4DC78A74E0}">
      <dgm:prSet phldrT="[Text]"/>
      <dgm:spPr/>
      <dgm:t>
        <a:bodyPr/>
        <a:lstStyle/>
        <a:p>
          <a:r>
            <a:rPr lang="en-GB" dirty="0"/>
            <a:t>Create a subclass</a:t>
          </a:r>
        </a:p>
      </dgm:t>
    </dgm:pt>
    <dgm:pt modelId="{17A9A89A-C231-475C-BABC-47B0F1FC2DA0}" type="parTrans" cxnId="{EFEB8CE4-8A21-4CF6-AAEB-577749C5E08A}">
      <dgm:prSet/>
      <dgm:spPr/>
      <dgm:t>
        <a:bodyPr/>
        <a:lstStyle/>
        <a:p>
          <a:endParaRPr lang="en-GB"/>
        </a:p>
      </dgm:t>
    </dgm:pt>
    <dgm:pt modelId="{2F2F5565-7108-4544-9268-70C3CFF7BF43}" type="sibTrans" cxnId="{EFEB8CE4-8A21-4CF6-AAEB-577749C5E08A}">
      <dgm:prSet/>
      <dgm:spPr/>
      <dgm:t>
        <a:bodyPr/>
        <a:lstStyle/>
        <a:p>
          <a:endParaRPr lang="en-GB"/>
        </a:p>
      </dgm:t>
    </dgm:pt>
    <dgm:pt modelId="{DF9C15B2-1A88-4832-A654-BAFEAA4F7DC8}">
      <dgm:prSet phldrT="[Text]"/>
      <dgm:spPr/>
      <dgm:t>
        <a:bodyPr/>
        <a:lstStyle/>
        <a:p>
          <a:r>
            <a:rPr lang="en-GB" dirty="0"/>
            <a:t>To extend existing service, override its </a:t>
          </a:r>
          <a:r>
            <a:rPr lang="en-GB" dirty="0" err="1"/>
            <a:t>createXYZService</a:t>
          </a:r>
          <a:r>
            <a:rPr lang="en-GB" dirty="0"/>
            <a:t> method</a:t>
          </a:r>
        </a:p>
      </dgm:t>
    </dgm:pt>
    <dgm:pt modelId="{23FED2AD-FBFD-438A-886B-A45EDB7C4657}" type="parTrans" cxnId="{559FC0F2-D3BA-4BD5-AB15-90CC6DDA91F5}">
      <dgm:prSet/>
      <dgm:spPr/>
      <dgm:t>
        <a:bodyPr/>
        <a:lstStyle/>
        <a:p>
          <a:endParaRPr lang="en-GB"/>
        </a:p>
      </dgm:t>
    </dgm:pt>
    <dgm:pt modelId="{BFB3A162-914F-4BB8-86A0-23E689B3DC85}" type="sibTrans" cxnId="{559FC0F2-D3BA-4BD5-AB15-90CC6DDA91F5}">
      <dgm:prSet/>
      <dgm:spPr/>
      <dgm:t>
        <a:bodyPr/>
        <a:lstStyle/>
        <a:p>
          <a:endParaRPr lang="en-GB"/>
        </a:p>
      </dgm:t>
    </dgm:pt>
    <dgm:pt modelId="{B632B854-EC7F-436C-8F1B-D2EFE21DDEB7}">
      <dgm:prSet phldrT="[Text]" custT="1"/>
      <dgm:spPr/>
      <dgm:t>
        <a:bodyPr/>
        <a:lstStyle/>
        <a:p>
          <a:r>
            <a:rPr lang="en-GB" sz="1800" dirty="0"/>
            <a:t>4. </a:t>
          </a:r>
          <a:r>
            <a:rPr lang="en-GB" sz="1800" dirty="0" err="1"/>
            <a:t>GDBLaunchDelegate</a:t>
          </a:r>
          <a:endParaRPr lang="en-GB" sz="1800" dirty="0"/>
        </a:p>
      </dgm:t>
    </dgm:pt>
    <dgm:pt modelId="{B1BD7299-ECD6-4699-A780-AD7F0AA59D40}" type="parTrans" cxnId="{5A745B6E-D9CB-4654-A005-2F1537CD1347}">
      <dgm:prSet/>
      <dgm:spPr/>
      <dgm:t>
        <a:bodyPr/>
        <a:lstStyle/>
        <a:p>
          <a:endParaRPr lang="en-GB"/>
        </a:p>
      </dgm:t>
    </dgm:pt>
    <dgm:pt modelId="{7541B318-F25D-4F40-B01A-BA86CD541AE2}" type="sibTrans" cxnId="{5A745B6E-D9CB-4654-A005-2F1537CD1347}">
      <dgm:prSet/>
      <dgm:spPr/>
      <dgm:t>
        <a:bodyPr/>
        <a:lstStyle/>
        <a:p>
          <a:endParaRPr lang="en-GB"/>
        </a:p>
      </dgm:t>
    </dgm:pt>
    <dgm:pt modelId="{1D1FA294-C7C2-4155-BCD5-9079AC1B9D30}">
      <dgm:prSet phldrT="[Text]"/>
      <dgm:spPr/>
      <dgm:t>
        <a:bodyPr/>
        <a:lstStyle/>
        <a:p>
          <a:r>
            <a:rPr lang="en-GB" dirty="0"/>
            <a:t>Override </a:t>
          </a:r>
          <a:r>
            <a:rPr lang="en-GB" dirty="0" err="1"/>
            <a:t>createGdbLaunch</a:t>
          </a:r>
          <a:r>
            <a:rPr lang="en-GB" dirty="0"/>
            <a:t> to return launch written in Step 1</a:t>
          </a:r>
        </a:p>
      </dgm:t>
    </dgm:pt>
    <dgm:pt modelId="{8454EAE4-5F58-4437-9D29-DAACB754D578}" type="parTrans" cxnId="{35B6BAC8-937C-45C2-8208-1119B5AAFFCB}">
      <dgm:prSet/>
      <dgm:spPr/>
      <dgm:t>
        <a:bodyPr/>
        <a:lstStyle/>
        <a:p>
          <a:endParaRPr lang="en-GB"/>
        </a:p>
      </dgm:t>
    </dgm:pt>
    <dgm:pt modelId="{8F5F13BC-8B9D-43AD-8565-7A3E3273D7F4}" type="sibTrans" cxnId="{35B6BAC8-937C-45C2-8208-1119B5AAFFCB}">
      <dgm:prSet/>
      <dgm:spPr/>
      <dgm:t>
        <a:bodyPr/>
        <a:lstStyle/>
        <a:p>
          <a:endParaRPr lang="en-GB"/>
        </a:p>
      </dgm:t>
    </dgm:pt>
    <dgm:pt modelId="{EFB5D00C-9A4A-4DA1-96D4-9D3E90397DF1}">
      <dgm:prSet phldrT="[Text]"/>
      <dgm:spPr/>
      <dgm:t>
        <a:bodyPr/>
        <a:lstStyle/>
        <a:p>
          <a:r>
            <a:rPr lang="en-GB" dirty="0"/>
            <a:t>Override </a:t>
          </a:r>
          <a:r>
            <a:rPr lang="en-GB" dirty="0" err="1"/>
            <a:t>getServicesSequence</a:t>
          </a:r>
          <a:r>
            <a:rPr lang="en-GB" dirty="0"/>
            <a:t> to return sequence written in Step 2</a:t>
          </a:r>
        </a:p>
      </dgm:t>
    </dgm:pt>
    <dgm:pt modelId="{B6F0D701-96F5-4573-B0C7-C5A454C48C17}" type="parTrans" cxnId="{7906D85B-0CA2-421B-91ED-A16964542FF5}">
      <dgm:prSet/>
      <dgm:spPr/>
      <dgm:t>
        <a:bodyPr/>
        <a:lstStyle/>
        <a:p>
          <a:endParaRPr lang="en-GB"/>
        </a:p>
      </dgm:t>
    </dgm:pt>
    <dgm:pt modelId="{8C2DA3CC-4160-4F24-BC63-06B7E90DBB91}" type="sibTrans" cxnId="{7906D85B-0CA2-421B-91ED-A16964542FF5}">
      <dgm:prSet/>
      <dgm:spPr/>
      <dgm:t>
        <a:bodyPr/>
        <a:lstStyle/>
        <a:p>
          <a:endParaRPr lang="en-GB"/>
        </a:p>
      </dgm:t>
    </dgm:pt>
    <dgm:pt modelId="{15F0F35A-0260-4984-9424-35938057626B}">
      <dgm:prSet phldrT="[Text]"/>
      <dgm:spPr/>
      <dgm:t>
        <a:bodyPr/>
        <a:lstStyle/>
        <a:p>
          <a:r>
            <a:rPr lang="en-GB" dirty="0"/>
            <a:t>Override </a:t>
          </a:r>
          <a:r>
            <a:rPr lang="en-GB" dirty="0" err="1"/>
            <a:t>newServiceFactory</a:t>
          </a:r>
          <a:r>
            <a:rPr lang="en-GB" dirty="0"/>
            <a:t> to return factory written in Step 3</a:t>
          </a:r>
        </a:p>
      </dgm:t>
    </dgm:pt>
    <dgm:pt modelId="{7E0AEDDB-47CB-40CC-8AAC-71B1C17C8A37}" type="parTrans" cxnId="{97863039-A1BA-4B87-9C36-2B5CF85D81C1}">
      <dgm:prSet/>
      <dgm:spPr/>
      <dgm:t>
        <a:bodyPr/>
        <a:lstStyle/>
        <a:p>
          <a:endParaRPr lang="en-GB"/>
        </a:p>
      </dgm:t>
    </dgm:pt>
    <dgm:pt modelId="{A5C3D248-D829-4B32-9753-99CA983CBA01}" type="sibTrans" cxnId="{97863039-A1BA-4B87-9C36-2B5CF85D81C1}">
      <dgm:prSet/>
      <dgm:spPr/>
      <dgm:t>
        <a:bodyPr/>
        <a:lstStyle/>
        <a:p>
          <a:endParaRPr lang="en-GB"/>
        </a:p>
      </dgm:t>
    </dgm:pt>
    <dgm:pt modelId="{43A02031-F4C1-4721-8590-D04E29716B51}">
      <dgm:prSet phldrT="[Text]" custT="1"/>
      <dgm:spPr/>
      <dgm:t>
        <a:bodyPr/>
        <a:lstStyle/>
        <a:p>
          <a:r>
            <a:rPr lang="en-GB" sz="1800" dirty="0"/>
            <a:t>5. </a:t>
          </a:r>
          <a:r>
            <a:rPr lang="en-GB" sz="1800" dirty="0" err="1"/>
            <a:t>org.eclipse.debug.core</a:t>
          </a:r>
          <a:r>
            <a:rPr lang="en-GB" sz="1800" dirty="0"/>
            <a:t>.</a:t>
          </a:r>
        </a:p>
        <a:p>
          <a:r>
            <a:rPr lang="en-GB" sz="1800" dirty="0" err="1"/>
            <a:t>launchDelegate</a:t>
          </a:r>
          <a:endParaRPr lang="en-GB" sz="1800" dirty="0"/>
        </a:p>
      </dgm:t>
    </dgm:pt>
    <dgm:pt modelId="{B3121DCA-195A-4690-9821-E879489F40C6}" type="parTrans" cxnId="{9DB9A31E-9557-489D-BEC4-3981AEDBDFD2}">
      <dgm:prSet/>
      <dgm:spPr/>
      <dgm:t>
        <a:bodyPr/>
        <a:lstStyle/>
        <a:p>
          <a:endParaRPr lang="en-GB"/>
        </a:p>
      </dgm:t>
    </dgm:pt>
    <dgm:pt modelId="{3EBD421E-CF03-4A3F-83FB-4C595A7ED85A}" type="sibTrans" cxnId="{9DB9A31E-9557-489D-BEC4-3981AEDBDFD2}">
      <dgm:prSet/>
      <dgm:spPr/>
      <dgm:t>
        <a:bodyPr/>
        <a:lstStyle/>
        <a:p>
          <a:endParaRPr lang="en-GB"/>
        </a:p>
      </dgm:t>
    </dgm:pt>
    <dgm:pt modelId="{074DF668-0A5A-4ADE-838E-E48DB53C763C}">
      <dgm:prSet phldrT="[Text]"/>
      <dgm:spPr/>
      <dgm:t>
        <a:bodyPr/>
        <a:lstStyle/>
        <a:p>
          <a:r>
            <a:rPr lang="en-GB" dirty="0"/>
            <a:t>Set the </a:t>
          </a:r>
          <a:r>
            <a:rPr lang="en-GB" b="1" dirty="0"/>
            <a:t>type</a:t>
          </a:r>
          <a:r>
            <a:rPr lang="en-GB" dirty="0"/>
            <a:t> to </a:t>
          </a:r>
          <a:r>
            <a:rPr lang="en-GB" dirty="0" err="1"/>
            <a:t>org.eclipse.cdt.launch.applicationLaunchType</a:t>
          </a:r>
          <a:r>
            <a:rPr lang="en-GB" dirty="0"/>
            <a:t> </a:t>
          </a:r>
        </a:p>
      </dgm:t>
    </dgm:pt>
    <dgm:pt modelId="{A6859681-F097-408F-8057-C2C3484DA3D6}" type="parTrans" cxnId="{DB15E22A-FD10-4824-9151-F13F305C58E6}">
      <dgm:prSet/>
      <dgm:spPr/>
      <dgm:t>
        <a:bodyPr/>
        <a:lstStyle/>
        <a:p>
          <a:endParaRPr lang="en-GB"/>
        </a:p>
      </dgm:t>
    </dgm:pt>
    <dgm:pt modelId="{A5A5657E-BA8A-494D-90FA-04EA8A020894}" type="sibTrans" cxnId="{DB15E22A-FD10-4824-9151-F13F305C58E6}">
      <dgm:prSet/>
      <dgm:spPr/>
      <dgm:t>
        <a:bodyPr/>
        <a:lstStyle/>
        <a:p>
          <a:endParaRPr lang="en-GB"/>
        </a:p>
      </dgm:t>
    </dgm:pt>
    <dgm:pt modelId="{341D3B12-BBB5-44B1-AB8E-C641AA372EE9}">
      <dgm:prSet phldrT="[Text]"/>
      <dgm:spPr/>
      <dgm:t>
        <a:bodyPr/>
        <a:lstStyle/>
        <a:p>
          <a:r>
            <a:rPr lang="en-GB"/>
            <a:t>Set the </a:t>
          </a:r>
          <a:r>
            <a:rPr lang="en-GB" b="1"/>
            <a:t>delegate</a:t>
          </a:r>
          <a:r>
            <a:rPr lang="en-GB"/>
            <a:t> to launch delegate written in Step 4</a:t>
          </a:r>
          <a:endParaRPr lang="en-GB" dirty="0"/>
        </a:p>
        <a:p>
          <a:endParaRPr lang="en-GB" dirty="0"/>
        </a:p>
      </dgm:t>
    </dgm:pt>
    <dgm:pt modelId="{45AB8541-BD2C-427E-A4A1-C4C1CD24E3A7}" type="parTrans" cxnId="{7C144EEE-1278-4037-ADBB-CF9C74F9A377}">
      <dgm:prSet/>
      <dgm:spPr/>
      <dgm:t>
        <a:bodyPr/>
        <a:lstStyle/>
        <a:p>
          <a:endParaRPr lang="en-GB"/>
        </a:p>
      </dgm:t>
    </dgm:pt>
    <dgm:pt modelId="{733F432E-C07E-4CE1-A851-94FF40A4F0FC}" type="sibTrans" cxnId="{7C144EEE-1278-4037-ADBB-CF9C74F9A377}">
      <dgm:prSet/>
      <dgm:spPr/>
      <dgm:t>
        <a:bodyPr/>
        <a:lstStyle/>
        <a:p>
          <a:endParaRPr lang="en-GB"/>
        </a:p>
      </dgm:t>
    </dgm:pt>
    <dgm:pt modelId="{7D877298-0F2E-45F2-9811-0A17BA7F0EFA}">
      <dgm:prSet phldrT="[Text]"/>
      <dgm:spPr/>
      <dgm:t>
        <a:bodyPr/>
        <a:lstStyle/>
        <a:p>
          <a:r>
            <a:rPr lang="en-GB" dirty="0"/>
            <a:t>To create a new service, override </a:t>
          </a:r>
          <a:r>
            <a:rPr lang="en-GB" dirty="0" err="1"/>
            <a:t>createService</a:t>
          </a:r>
          <a:endParaRPr lang="en-GB" dirty="0"/>
        </a:p>
      </dgm:t>
    </dgm:pt>
    <dgm:pt modelId="{67C9BB60-5868-44E5-AA53-FAB5746EC6C1}" type="parTrans" cxnId="{718730C3-1544-4688-95E0-814D95882A18}">
      <dgm:prSet/>
      <dgm:spPr/>
    </dgm:pt>
    <dgm:pt modelId="{73B04586-5603-4E8F-945E-0764E035EACC}" type="sibTrans" cxnId="{718730C3-1544-4688-95E0-814D95882A18}">
      <dgm:prSet/>
      <dgm:spPr/>
    </dgm:pt>
    <dgm:pt modelId="{207B071B-929A-4457-B513-4D94E625EC40}" type="pres">
      <dgm:prSet presAssocID="{91B9D3C0-C850-4D58-8FF0-0C9341AE9F30}" presName="Name0" presStyleCnt="0">
        <dgm:presLayoutVars>
          <dgm:dir/>
          <dgm:animLvl val="lvl"/>
          <dgm:resizeHandles val="exact"/>
        </dgm:presLayoutVars>
      </dgm:prSet>
      <dgm:spPr/>
    </dgm:pt>
    <dgm:pt modelId="{2F8B559A-8CF5-4CAD-83D5-6E9F504EDDAE}" type="pres">
      <dgm:prSet presAssocID="{D218AD18-BFFA-49EE-AF6E-9064603B1389}" presName="linNode" presStyleCnt="0"/>
      <dgm:spPr/>
    </dgm:pt>
    <dgm:pt modelId="{8B4C2E49-C8F1-4A68-B3FA-80BEE579E2F7}" type="pres">
      <dgm:prSet presAssocID="{D218AD18-BFFA-49EE-AF6E-9064603B1389}" presName="parentText" presStyleLbl="node1" presStyleIdx="0" presStyleCnt="5">
        <dgm:presLayoutVars>
          <dgm:chMax val="1"/>
          <dgm:bulletEnabled val="1"/>
        </dgm:presLayoutVars>
      </dgm:prSet>
      <dgm:spPr/>
    </dgm:pt>
    <dgm:pt modelId="{7D5DEB51-0B01-4CBC-829C-F80E192F8171}" type="pres">
      <dgm:prSet presAssocID="{D218AD18-BFFA-49EE-AF6E-9064603B1389}" presName="descendantText" presStyleLbl="alignAccFollowNode1" presStyleIdx="0" presStyleCnt="5">
        <dgm:presLayoutVars>
          <dgm:bulletEnabled val="1"/>
        </dgm:presLayoutVars>
      </dgm:prSet>
      <dgm:spPr/>
    </dgm:pt>
    <dgm:pt modelId="{070C69C6-9FE2-4D98-9323-E5D35C26D068}" type="pres">
      <dgm:prSet presAssocID="{DFACB264-C065-435A-8F6E-9ECD756C1D24}" presName="sp" presStyleCnt="0"/>
      <dgm:spPr/>
    </dgm:pt>
    <dgm:pt modelId="{BFB7916B-B4A6-48AA-909E-24FBAE6446DB}" type="pres">
      <dgm:prSet presAssocID="{30BFA4D4-4AF2-407B-86B7-921C4111FD3E}" presName="linNode" presStyleCnt="0"/>
      <dgm:spPr/>
    </dgm:pt>
    <dgm:pt modelId="{42487E12-D44D-4ED4-8D97-E77994F76F4D}" type="pres">
      <dgm:prSet presAssocID="{30BFA4D4-4AF2-407B-86B7-921C4111FD3E}" presName="parentText" presStyleLbl="node1" presStyleIdx="1" presStyleCnt="5">
        <dgm:presLayoutVars>
          <dgm:chMax val="1"/>
          <dgm:bulletEnabled val="1"/>
        </dgm:presLayoutVars>
      </dgm:prSet>
      <dgm:spPr/>
    </dgm:pt>
    <dgm:pt modelId="{928676C8-E88C-4C75-91BC-D704E88BBEEE}" type="pres">
      <dgm:prSet presAssocID="{30BFA4D4-4AF2-407B-86B7-921C4111FD3E}" presName="descendantText" presStyleLbl="alignAccFollowNode1" presStyleIdx="1" presStyleCnt="5">
        <dgm:presLayoutVars>
          <dgm:bulletEnabled val="1"/>
        </dgm:presLayoutVars>
      </dgm:prSet>
      <dgm:spPr/>
    </dgm:pt>
    <dgm:pt modelId="{F7F9878C-6618-4D8C-BDA9-3380F0B14B5E}" type="pres">
      <dgm:prSet presAssocID="{71AA93A9-AE90-4EDF-9C0A-810263CA0F50}" presName="sp" presStyleCnt="0"/>
      <dgm:spPr/>
    </dgm:pt>
    <dgm:pt modelId="{8A5BAC55-E7DB-4051-ACCB-2318E9F41FA2}" type="pres">
      <dgm:prSet presAssocID="{18221BE8-07C1-4C7C-A02E-44C6E9D20754}" presName="linNode" presStyleCnt="0"/>
      <dgm:spPr/>
    </dgm:pt>
    <dgm:pt modelId="{300FE4AF-A823-4F4B-8DB8-14D9B31C4917}" type="pres">
      <dgm:prSet presAssocID="{18221BE8-07C1-4C7C-A02E-44C6E9D20754}" presName="parentText" presStyleLbl="node1" presStyleIdx="2" presStyleCnt="5">
        <dgm:presLayoutVars>
          <dgm:chMax val="1"/>
          <dgm:bulletEnabled val="1"/>
        </dgm:presLayoutVars>
      </dgm:prSet>
      <dgm:spPr/>
    </dgm:pt>
    <dgm:pt modelId="{6FE6A5AD-7674-41C2-869C-F2692FE9F8CE}" type="pres">
      <dgm:prSet presAssocID="{18221BE8-07C1-4C7C-A02E-44C6E9D20754}" presName="descendantText" presStyleLbl="alignAccFollowNode1" presStyleIdx="2" presStyleCnt="5">
        <dgm:presLayoutVars>
          <dgm:bulletEnabled val="1"/>
        </dgm:presLayoutVars>
      </dgm:prSet>
      <dgm:spPr/>
    </dgm:pt>
    <dgm:pt modelId="{F58A781E-E524-44AF-B8E3-8ECEC626FA39}" type="pres">
      <dgm:prSet presAssocID="{F23C691D-241E-45BF-BDED-A06CAC2F20C2}" presName="sp" presStyleCnt="0"/>
      <dgm:spPr/>
    </dgm:pt>
    <dgm:pt modelId="{F6F78706-4B38-4B45-9AE7-6D566FFEA705}" type="pres">
      <dgm:prSet presAssocID="{B632B854-EC7F-436C-8F1B-D2EFE21DDEB7}" presName="linNode" presStyleCnt="0"/>
      <dgm:spPr/>
    </dgm:pt>
    <dgm:pt modelId="{AD720C12-377B-4025-96DC-032580B83D00}" type="pres">
      <dgm:prSet presAssocID="{B632B854-EC7F-436C-8F1B-D2EFE21DDEB7}" presName="parentText" presStyleLbl="node1" presStyleIdx="3" presStyleCnt="5">
        <dgm:presLayoutVars>
          <dgm:chMax val="1"/>
          <dgm:bulletEnabled val="1"/>
        </dgm:presLayoutVars>
      </dgm:prSet>
      <dgm:spPr/>
    </dgm:pt>
    <dgm:pt modelId="{FB17D387-5602-4ED6-8E10-30EEC4D14BE1}" type="pres">
      <dgm:prSet presAssocID="{B632B854-EC7F-436C-8F1B-D2EFE21DDEB7}" presName="descendantText" presStyleLbl="alignAccFollowNode1" presStyleIdx="3" presStyleCnt="5">
        <dgm:presLayoutVars>
          <dgm:bulletEnabled val="1"/>
        </dgm:presLayoutVars>
      </dgm:prSet>
      <dgm:spPr/>
    </dgm:pt>
    <dgm:pt modelId="{5B111BAE-F8E4-4E8C-8CD2-5CB78341482A}" type="pres">
      <dgm:prSet presAssocID="{7541B318-F25D-4F40-B01A-BA86CD541AE2}" presName="sp" presStyleCnt="0"/>
      <dgm:spPr/>
    </dgm:pt>
    <dgm:pt modelId="{E3809B1A-0568-4CA3-9063-2CC9351040ED}" type="pres">
      <dgm:prSet presAssocID="{43A02031-F4C1-4721-8590-D04E29716B51}" presName="linNode" presStyleCnt="0"/>
      <dgm:spPr/>
    </dgm:pt>
    <dgm:pt modelId="{E87733BA-C167-451E-A07B-111554984ADE}" type="pres">
      <dgm:prSet presAssocID="{43A02031-F4C1-4721-8590-D04E29716B51}" presName="parentText" presStyleLbl="node1" presStyleIdx="4" presStyleCnt="5">
        <dgm:presLayoutVars>
          <dgm:chMax val="1"/>
          <dgm:bulletEnabled val="1"/>
        </dgm:presLayoutVars>
      </dgm:prSet>
      <dgm:spPr/>
    </dgm:pt>
    <dgm:pt modelId="{5BEBB21A-C170-4211-A4A1-4232C9D418DE}" type="pres">
      <dgm:prSet presAssocID="{43A02031-F4C1-4721-8590-D04E29716B51}" presName="descendantText" presStyleLbl="alignAccFollowNode1" presStyleIdx="4" presStyleCnt="5">
        <dgm:presLayoutVars>
          <dgm:bulletEnabled val="1"/>
        </dgm:presLayoutVars>
      </dgm:prSet>
      <dgm:spPr/>
    </dgm:pt>
  </dgm:ptLst>
  <dgm:cxnLst>
    <dgm:cxn modelId="{22C20717-2130-4102-86BE-F0E0EC3FF6A4}" type="presOf" srcId="{30BFA4D4-4AF2-407B-86B7-921C4111FD3E}" destId="{42487E12-D44D-4ED4-8D97-E77994F76F4D}" srcOrd="0" destOrd="0" presId="urn:microsoft.com/office/officeart/2005/8/layout/vList5"/>
    <dgm:cxn modelId="{8471241D-D0AA-4040-BC8C-2BB2C2C0D500}" type="presOf" srcId="{18221BE8-07C1-4C7C-A02E-44C6E9D20754}" destId="{300FE4AF-A823-4F4B-8DB8-14D9B31C4917}" srcOrd="0" destOrd="0" presId="urn:microsoft.com/office/officeart/2005/8/layout/vList5"/>
    <dgm:cxn modelId="{9DB9A31E-9557-489D-BEC4-3981AEDBDFD2}" srcId="{91B9D3C0-C850-4D58-8FF0-0C9341AE9F30}" destId="{43A02031-F4C1-4721-8590-D04E29716B51}" srcOrd="4" destOrd="0" parTransId="{B3121DCA-195A-4690-9821-E879489F40C6}" sibTransId="{3EBD421E-CF03-4A3F-83FB-4C595A7ED85A}"/>
    <dgm:cxn modelId="{9FBCF321-81F1-4C6D-903B-FA68F1E218BF}" srcId="{D218AD18-BFFA-49EE-AF6E-9064603B1389}" destId="{DB66A5A8-5CFA-4B92-B42D-5384C444657E}" srcOrd="0" destOrd="0" parTransId="{273CDAD5-E9A8-4263-A3F9-EA9112AC8230}" sibTransId="{A6B6F1A4-8494-40A1-9E59-ED2CB8674FF0}"/>
    <dgm:cxn modelId="{3A200825-3BDD-4D44-80C6-58171AF407F2}" type="presOf" srcId="{EFB5D00C-9A4A-4DA1-96D4-9D3E90397DF1}" destId="{FB17D387-5602-4ED6-8E10-30EEC4D14BE1}" srcOrd="0" destOrd="1" presId="urn:microsoft.com/office/officeart/2005/8/layout/vList5"/>
    <dgm:cxn modelId="{DB15E22A-FD10-4824-9151-F13F305C58E6}" srcId="{43A02031-F4C1-4721-8590-D04E29716B51}" destId="{074DF668-0A5A-4ADE-838E-E48DB53C763C}" srcOrd="0" destOrd="0" parTransId="{A6859681-F097-408F-8057-C2C3484DA3D6}" sibTransId="{A5A5657E-BA8A-494D-90FA-04EA8A020894}"/>
    <dgm:cxn modelId="{DE26F62A-1C5A-4344-AC91-25CD8E78B02C}" type="presOf" srcId="{15F0F35A-0260-4984-9424-35938057626B}" destId="{FB17D387-5602-4ED6-8E10-30EEC4D14BE1}" srcOrd="0" destOrd="2" presId="urn:microsoft.com/office/officeart/2005/8/layout/vList5"/>
    <dgm:cxn modelId="{A9494C33-2F8B-4352-AE2F-1085F1E80E1F}" type="presOf" srcId="{B632B854-EC7F-436C-8F1B-D2EFE21DDEB7}" destId="{AD720C12-377B-4025-96DC-032580B83D00}" srcOrd="0" destOrd="0" presId="urn:microsoft.com/office/officeart/2005/8/layout/vList5"/>
    <dgm:cxn modelId="{2A519134-3216-4FD2-B2C6-C8A9CAD22F43}" srcId="{91B9D3C0-C850-4D58-8FF0-0C9341AE9F30}" destId="{18221BE8-07C1-4C7C-A02E-44C6E9D20754}" srcOrd="2" destOrd="0" parTransId="{8A807939-F907-4D90-973F-095F8F439A0C}" sibTransId="{F23C691D-241E-45BF-BDED-A06CAC2F20C2}"/>
    <dgm:cxn modelId="{97863039-A1BA-4B87-9C36-2B5CF85D81C1}" srcId="{B632B854-EC7F-436C-8F1B-D2EFE21DDEB7}" destId="{15F0F35A-0260-4984-9424-35938057626B}" srcOrd="2" destOrd="0" parTransId="{7E0AEDDB-47CB-40CC-8AAC-71B1C17C8A37}" sibTransId="{A5C3D248-D829-4B32-9753-99CA983CBA01}"/>
    <dgm:cxn modelId="{2827663B-8533-475C-96C5-40D5340BA09D}" type="presOf" srcId="{0CEC917F-3534-4C11-A337-58FC4DBE7414}" destId="{7D5DEB51-0B01-4CBC-829C-F80E192F8171}" srcOrd="0" destOrd="1" presId="urn:microsoft.com/office/officeart/2005/8/layout/vList5"/>
    <dgm:cxn modelId="{7906D85B-0CA2-421B-91ED-A16964542FF5}" srcId="{B632B854-EC7F-436C-8F1B-D2EFE21DDEB7}" destId="{EFB5D00C-9A4A-4DA1-96D4-9D3E90397DF1}" srcOrd="1" destOrd="0" parTransId="{B6F0D701-96F5-4573-B0C7-C5A454C48C17}" sibTransId="{8C2DA3CC-4160-4F24-BC63-06B7E90DBB91}"/>
    <dgm:cxn modelId="{B74F0C6C-9BCC-40EB-BB1E-72C5CAF7FE91}" type="presOf" srcId="{074DF668-0A5A-4ADE-838E-E48DB53C763C}" destId="{5BEBB21A-C170-4211-A4A1-4232C9D418DE}" srcOrd="0" destOrd="0" presId="urn:microsoft.com/office/officeart/2005/8/layout/vList5"/>
    <dgm:cxn modelId="{75FB536D-C688-4FDD-A5C1-0BE22087616C}" srcId="{D218AD18-BFFA-49EE-AF6E-9064603B1389}" destId="{0CEC917F-3534-4C11-A337-58FC4DBE7414}" srcOrd="1" destOrd="0" parTransId="{2E764996-4BE7-4B0A-9C72-D35B390FEDFF}" sibTransId="{319177DF-2879-4B9D-9D09-31F13AFF0DB3}"/>
    <dgm:cxn modelId="{5A745B6E-D9CB-4654-A005-2F1537CD1347}" srcId="{91B9D3C0-C850-4D58-8FF0-0C9341AE9F30}" destId="{B632B854-EC7F-436C-8F1B-D2EFE21DDEB7}" srcOrd="3" destOrd="0" parTransId="{B1BD7299-ECD6-4699-A780-AD7F0AA59D40}" sibTransId="{7541B318-F25D-4F40-B01A-BA86CD541AE2}"/>
    <dgm:cxn modelId="{4B20E577-63AA-473B-9310-57046A74675F}" type="presOf" srcId="{D218AD18-BFFA-49EE-AF6E-9064603B1389}" destId="{8B4C2E49-C8F1-4A68-B3FA-80BEE579E2F7}" srcOrd="0" destOrd="0" presId="urn:microsoft.com/office/officeart/2005/8/layout/vList5"/>
    <dgm:cxn modelId="{5C943B59-FEB2-4824-B66A-8079817628CB}" srcId="{91B9D3C0-C850-4D58-8FF0-0C9341AE9F30}" destId="{D218AD18-BFFA-49EE-AF6E-9064603B1389}" srcOrd="0" destOrd="0" parTransId="{61A1B97D-52F6-4089-B5D0-64768671E437}" sibTransId="{DFACB264-C065-435A-8F6E-9ECD756C1D24}"/>
    <dgm:cxn modelId="{492AE593-68F5-4119-B07E-5DB087525007}" type="presOf" srcId="{12DD2C22-CE21-4C56-ABD8-6FFF4FFB7F4B}" destId="{928676C8-E88C-4C75-91BC-D704E88BBEEE}" srcOrd="0" destOrd="1" presId="urn:microsoft.com/office/officeart/2005/8/layout/vList5"/>
    <dgm:cxn modelId="{D62C579C-97D9-43E8-A0A2-262193AA974E}" type="presOf" srcId="{DB66A5A8-5CFA-4B92-B42D-5384C444657E}" destId="{7D5DEB51-0B01-4CBC-829C-F80E192F8171}" srcOrd="0" destOrd="0" presId="urn:microsoft.com/office/officeart/2005/8/layout/vList5"/>
    <dgm:cxn modelId="{9837F99D-5B77-427C-B3FB-D0D3C2C5516F}" srcId="{30BFA4D4-4AF2-407B-86B7-921C4111FD3E}" destId="{4E94FCE7-6884-4EAB-8ABF-A8E06E2A8928}" srcOrd="0" destOrd="0" parTransId="{4C96C61A-73EA-4F01-B4A4-C4E52ECCAC4C}" sibTransId="{E08F88F0-4C19-473C-B094-1EC4A4DEA6D4}"/>
    <dgm:cxn modelId="{4DB7439F-ABB0-4DE5-9059-ACC23AC0A5E2}" type="presOf" srcId="{43A02031-F4C1-4721-8590-D04E29716B51}" destId="{E87733BA-C167-451E-A07B-111554984ADE}" srcOrd="0" destOrd="0" presId="urn:microsoft.com/office/officeart/2005/8/layout/vList5"/>
    <dgm:cxn modelId="{F8D28FB4-EC45-4F72-BD2C-F1F1D85DE771}" srcId="{30BFA4D4-4AF2-407B-86B7-921C4111FD3E}" destId="{12DD2C22-CE21-4C56-ABD8-6FFF4FFB7F4B}" srcOrd="1" destOrd="0" parTransId="{5396982E-4DC6-4182-87DA-A4B0A75ACBE1}" sibTransId="{0BF7C449-2FD1-4D61-85DA-5FD029FCB78F}"/>
    <dgm:cxn modelId="{F810E0BC-FC3A-48E5-A41B-4A9DA4B8BDD2}" type="presOf" srcId="{341D3B12-BBB5-44B1-AB8E-C641AA372EE9}" destId="{5BEBB21A-C170-4211-A4A1-4232C9D418DE}" srcOrd="0" destOrd="1" presId="urn:microsoft.com/office/officeart/2005/8/layout/vList5"/>
    <dgm:cxn modelId="{78DEFDC1-C47F-44E2-99EA-97E45B2A2845}" type="presOf" srcId="{4E94FCE7-6884-4EAB-8ABF-A8E06E2A8928}" destId="{928676C8-E88C-4C75-91BC-D704E88BBEEE}" srcOrd="0" destOrd="0" presId="urn:microsoft.com/office/officeart/2005/8/layout/vList5"/>
    <dgm:cxn modelId="{718730C3-1544-4688-95E0-814D95882A18}" srcId="{18221BE8-07C1-4C7C-A02E-44C6E9D20754}" destId="{7D877298-0F2E-45F2-9811-0A17BA7F0EFA}" srcOrd="2" destOrd="0" parTransId="{67C9BB60-5868-44E5-AA53-FAB5746EC6C1}" sibTransId="{73B04586-5603-4E8F-945E-0764E035EACC}"/>
    <dgm:cxn modelId="{35B6BAC8-937C-45C2-8208-1119B5AAFFCB}" srcId="{B632B854-EC7F-436C-8F1B-D2EFE21DDEB7}" destId="{1D1FA294-C7C2-4155-BCD5-9079AC1B9D30}" srcOrd="0" destOrd="0" parTransId="{8454EAE4-5F58-4437-9D29-DAACB754D578}" sibTransId="{8F5F13BC-8B9D-43AD-8565-7A3E3273D7F4}"/>
    <dgm:cxn modelId="{4FE110D5-D281-4364-8127-F6F153ECBC00}" type="presOf" srcId="{1D1FA294-C7C2-4155-BCD5-9079AC1B9D30}" destId="{FB17D387-5602-4ED6-8E10-30EEC4D14BE1}" srcOrd="0" destOrd="0" presId="urn:microsoft.com/office/officeart/2005/8/layout/vList5"/>
    <dgm:cxn modelId="{63D12AD9-E23E-4B1E-AE42-9FC948BA7202}" type="presOf" srcId="{91B9D3C0-C850-4D58-8FF0-0C9341AE9F30}" destId="{207B071B-929A-4457-B513-4D94E625EC40}" srcOrd="0" destOrd="0" presId="urn:microsoft.com/office/officeart/2005/8/layout/vList5"/>
    <dgm:cxn modelId="{257D93DC-1178-48D4-AC2B-A4B9C81BEAA4}" type="presOf" srcId="{DF9C15B2-1A88-4832-A654-BAFEAA4F7DC8}" destId="{6FE6A5AD-7674-41C2-869C-F2692FE9F8CE}" srcOrd="0" destOrd="1" presId="urn:microsoft.com/office/officeart/2005/8/layout/vList5"/>
    <dgm:cxn modelId="{EFEB8CE4-8A21-4CF6-AAEB-577749C5E08A}" srcId="{18221BE8-07C1-4C7C-A02E-44C6E9D20754}" destId="{6CC1A4E6-22C2-4BD3-9EBA-2E4DC78A74E0}" srcOrd="0" destOrd="0" parTransId="{17A9A89A-C231-475C-BABC-47B0F1FC2DA0}" sibTransId="{2F2F5565-7108-4544-9268-70C3CFF7BF43}"/>
    <dgm:cxn modelId="{982D5FEC-F5B5-40E2-BE79-0D22FC26CAA2}" type="presOf" srcId="{6CC1A4E6-22C2-4BD3-9EBA-2E4DC78A74E0}" destId="{6FE6A5AD-7674-41C2-869C-F2692FE9F8CE}" srcOrd="0" destOrd="0" presId="urn:microsoft.com/office/officeart/2005/8/layout/vList5"/>
    <dgm:cxn modelId="{7C144EEE-1278-4037-ADBB-CF9C74F9A377}" srcId="{43A02031-F4C1-4721-8590-D04E29716B51}" destId="{341D3B12-BBB5-44B1-AB8E-C641AA372EE9}" srcOrd="1" destOrd="0" parTransId="{45AB8541-BD2C-427E-A4A1-C4C1CD24E3A7}" sibTransId="{733F432E-C07E-4CE1-A851-94FF40A4F0FC}"/>
    <dgm:cxn modelId="{7CBF2EF0-2806-4E11-8F04-FDD8E93549F2}" srcId="{91B9D3C0-C850-4D58-8FF0-0C9341AE9F30}" destId="{30BFA4D4-4AF2-407B-86B7-921C4111FD3E}" srcOrd="1" destOrd="0" parTransId="{33E24A48-5AB2-4670-83B2-19BF1F250F67}" sibTransId="{71AA93A9-AE90-4EDF-9C0A-810263CA0F50}"/>
    <dgm:cxn modelId="{559FC0F2-D3BA-4BD5-AB15-90CC6DDA91F5}" srcId="{18221BE8-07C1-4C7C-A02E-44C6E9D20754}" destId="{DF9C15B2-1A88-4832-A654-BAFEAA4F7DC8}" srcOrd="1" destOrd="0" parTransId="{23FED2AD-FBFD-438A-886B-A45EDB7C4657}" sibTransId="{BFB3A162-914F-4BB8-86A0-23E689B3DC85}"/>
    <dgm:cxn modelId="{874D99F5-D13C-4F46-8689-9FF3946B0AFA}" type="presOf" srcId="{7D877298-0F2E-45F2-9811-0A17BA7F0EFA}" destId="{6FE6A5AD-7674-41C2-869C-F2692FE9F8CE}" srcOrd="0" destOrd="2" presId="urn:microsoft.com/office/officeart/2005/8/layout/vList5"/>
    <dgm:cxn modelId="{6BF5E828-27A3-49DA-A470-2ECC97848F40}" type="presParOf" srcId="{207B071B-929A-4457-B513-4D94E625EC40}" destId="{2F8B559A-8CF5-4CAD-83D5-6E9F504EDDAE}" srcOrd="0" destOrd="0" presId="urn:microsoft.com/office/officeart/2005/8/layout/vList5"/>
    <dgm:cxn modelId="{0AB7F75F-AA12-42E5-AA44-6B87B1E80ACB}" type="presParOf" srcId="{2F8B559A-8CF5-4CAD-83D5-6E9F504EDDAE}" destId="{8B4C2E49-C8F1-4A68-B3FA-80BEE579E2F7}" srcOrd="0" destOrd="0" presId="urn:microsoft.com/office/officeart/2005/8/layout/vList5"/>
    <dgm:cxn modelId="{03BF5EFA-2D7B-4E01-BE65-9A4031FC0172}" type="presParOf" srcId="{2F8B559A-8CF5-4CAD-83D5-6E9F504EDDAE}" destId="{7D5DEB51-0B01-4CBC-829C-F80E192F8171}" srcOrd="1" destOrd="0" presId="urn:microsoft.com/office/officeart/2005/8/layout/vList5"/>
    <dgm:cxn modelId="{B8B80969-41DB-4B1B-BC56-FB1C6A6544B4}" type="presParOf" srcId="{207B071B-929A-4457-B513-4D94E625EC40}" destId="{070C69C6-9FE2-4D98-9323-E5D35C26D068}" srcOrd="1" destOrd="0" presId="urn:microsoft.com/office/officeart/2005/8/layout/vList5"/>
    <dgm:cxn modelId="{EB56A3DC-5265-4E01-AAC5-00BDC4B47470}" type="presParOf" srcId="{207B071B-929A-4457-B513-4D94E625EC40}" destId="{BFB7916B-B4A6-48AA-909E-24FBAE6446DB}" srcOrd="2" destOrd="0" presId="urn:microsoft.com/office/officeart/2005/8/layout/vList5"/>
    <dgm:cxn modelId="{4BBB7ECA-2FD2-4318-A892-1735A26A0E49}" type="presParOf" srcId="{BFB7916B-B4A6-48AA-909E-24FBAE6446DB}" destId="{42487E12-D44D-4ED4-8D97-E77994F76F4D}" srcOrd="0" destOrd="0" presId="urn:microsoft.com/office/officeart/2005/8/layout/vList5"/>
    <dgm:cxn modelId="{A962BCFA-9FA5-4003-B2B4-F48A71233A4F}" type="presParOf" srcId="{BFB7916B-B4A6-48AA-909E-24FBAE6446DB}" destId="{928676C8-E88C-4C75-91BC-D704E88BBEEE}" srcOrd="1" destOrd="0" presId="urn:microsoft.com/office/officeart/2005/8/layout/vList5"/>
    <dgm:cxn modelId="{5CBC3E91-11A5-46D0-AC1F-8A632D78541E}" type="presParOf" srcId="{207B071B-929A-4457-B513-4D94E625EC40}" destId="{F7F9878C-6618-4D8C-BDA9-3380F0B14B5E}" srcOrd="3" destOrd="0" presId="urn:microsoft.com/office/officeart/2005/8/layout/vList5"/>
    <dgm:cxn modelId="{08E7BC10-74A1-4D48-B7DF-E9FFA952DA36}" type="presParOf" srcId="{207B071B-929A-4457-B513-4D94E625EC40}" destId="{8A5BAC55-E7DB-4051-ACCB-2318E9F41FA2}" srcOrd="4" destOrd="0" presId="urn:microsoft.com/office/officeart/2005/8/layout/vList5"/>
    <dgm:cxn modelId="{9AB4B833-3442-4C55-872E-9457E4D91212}" type="presParOf" srcId="{8A5BAC55-E7DB-4051-ACCB-2318E9F41FA2}" destId="{300FE4AF-A823-4F4B-8DB8-14D9B31C4917}" srcOrd="0" destOrd="0" presId="urn:microsoft.com/office/officeart/2005/8/layout/vList5"/>
    <dgm:cxn modelId="{602F1A60-BEFC-4595-A239-7F5C115C0671}" type="presParOf" srcId="{8A5BAC55-E7DB-4051-ACCB-2318E9F41FA2}" destId="{6FE6A5AD-7674-41C2-869C-F2692FE9F8CE}" srcOrd="1" destOrd="0" presId="urn:microsoft.com/office/officeart/2005/8/layout/vList5"/>
    <dgm:cxn modelId="{E93499B4-5ABA-49C8-A962-8E353B74C6F6}" type="presParOf" srcId="{207B071B-929A-4457-B513-4D94E625EC40}" destId="{F58A781E-E524-44AF-B8E3-8ECEC626FA39}" srcOrd="5" destOrd="0" presId="urn:microsoft.com/office/officeart/2005/8/layout/vList5"/>
    <dgm:cxn modelId="{8A709EE6-1D23-4142-A2F8-07BDF6A4A240}" type="presParOf" srcId="{207B071B-929A-4457-B513-4D94E625EC40}" destId="{F6F78706-4B38-4B45-9AE7-6D566FFEA705}" srcOrd="6" destOrd="0" presId="urn:microsoft.com/office/officeart/2005/8/layout/vList5"/>
    <dgm:cxn modelId="{8B68A894-17D5-4A36-86DD-940BA96654B6}" type="presParOf" srcId="{F6F78706-4B38-4B45-9AE7-6D566FFEA705}" destId="{AD720C12-377B-4025-96DC-032580B83D00}" srcOrd="0" destOrd="0" presId="urn:microsoft.com/office/officeart/2005/8/layout/vList5"/>
    <dgm:cxn modelId="{CF0046E8-9911-4911-A4C3-6D1230A40EE1}" type="presParOf" srcId="{F6F78706-4B38-4B45-9AE7-6D566FFEA705}" destId="{FB17D387-5602-4ED6-8E10-30EEC4D14BE1}" srcOrd="1" destOrd="0" presId="urn:microsoft.com/office/officeart/2005/8/layout/vList5"/>
    <dgm:cxn modelId="{EB25258F-727D-40FC-A04F-E95AF3540AB3}" type="presParOf" srcId="{207B071B-929A-4457-B513-4D94E625EC40}" destId="{5B111BAE-F8E4-4E8C-8CD2-5CB78341482A}" srcOrd="7" destOrd="0" presId="urn:microsoft.com/office/officeart/2005/8/layout/vList5"/>
    <dgm:cxn modelId="{063872A2-818E-4103-BACB-BE158DE6AE10}" type="presParOf" srcId="{207B071B-929A-4457-B513-4D94E625EC40}" destId="{E3809B1A-0568-4CA3-9063-2CC9351040ED}" srcOrd="8" destOrd="0" presId="urn:microsoft.com/office/officeart/2005/8/layout/vList5"/>
    <dgm:cxn modelId="{67C7E2B8-EDFB-45D3-8A1C-1305844433EC}" type="presParOf" srcId="{E3809B1A-0568-4CA3-9063-2CC9351040ED}" destId="{E87733BA-C167-451E-A07B-111554984ADE}" srcOrd="0" destOrd="0" presId="urn:microsoft.com/office/officeart/2005/8/layout/vList5"/>
    <dgm:cxn modelId="{6158F749-D02A-4D47-874B-46347785EC01}" type="presParOf" srcId="{E3809B1A-0568-4CA3-9063-2CC9351040ED}" destId="{5BEBB21A-C170-4211-A4A1-4232C9D418DE}"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1B9D3C0-C850-4D58-8FF0-0C9341AE9F30}"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GB"/>
        </a:p>
      </dgm:t>
    </dgm:pt>
    <dgm:pt modelId="{D218AD18-BFFA-49EE-AF6E-9064603B1389}">
      <dgm:prSet phldrT="[Text]" custT="1"/>
      <dgm:spPr/>
      <dgm:t>
        <a:bodyPr/>
        <a:lstStyle/>
        <a:p>
          <a:r>
            <a:rPr lang="en-GB" sz="1800" dirty="0"/>
            <a:t>1. </a:t>
          </a:r>
          <a:r>
            <a:rPr lang="en-GB" sz="1800" dirty="0" err="1"/>
            <a:t>ServicesLaunchSequence</a:t>
          </a:r>
          <a:endParaRPr lang="en-GB" sz="1800" dirty="0"/>
        </a:p>
        <a:p>
          <a:r>
            <a:rPr lang="en-GB" sz="1800" dirty="0"/>
            <a:t>Subclass</a:t>
          </a:r>
          <a:endParaRPr lang="en-GB" sz="2000" dirty="0"/>
        </a:p>
      </dgm:t>
    </dgm:pt>
    <dgm:pt modelId="{61A1B97D-52F6-4089-B5D0-64768671E437}" type="parTrans" cxnId="{5C943B59-FEB2-4824-B66A-8079817628CB}">
      <dgm:prSet/>
      <dgm:spPr/>
      <dgm:t>
        <a:bodyPr/>
        <a:lstStyle/>
        <a:p>
          <a:endParaRPr lang="en-GB"/>
        </a:p>
      </dgm:t>
    </dgm:pt>
    <dgm:pt modelId="{DFACB264-C065-435A-8F6E-9ECD756C1D24}" type="sibTrans" cxnId="{5C943B59-FEB2-4824-B66A-8079817628CB}">
      <dgm:prSet/>
      <dgm:spPr/>
      <dgm:t>
        <a:bodyPr/>
        <a:lstStyle/>
        <a:p>
          <a:endParaRPr lang="en-GB"/>
        </a:p>
      </dgm:t>
    </dgm:pt>
    <dgm:pt modelId="{4E94FCE7-6884-4EAB-8ABF-A8E06E2A8928}">
      <dgm:prSet phldrT="[Text]"/>
      <dgm:spPr/>
      <dgm:t>
        <a:bodyPr/>
        <a:lstStyle/>
        <a:p>
          <a:r>
            <a:rPr lang="en-GB" dirty="0"/>
            <a:t>Edit </a:t>
          </a:r>
          <a:r>
            <a:rPr lang="en-GB" dirty="0" err="1"/>
            <a:t>getSteps</a:t>
          </a:r>
          <a:r>
            <a:rPr lang="en-GB" dirty="0"/>
            <a:t> to launch the new service</a:t>
          </a:r>
        </a:p>
      </dgm:t>
    </dgm:pt>
    <dgm:pt modelId="{4C96C61A-73EA-4F01-B4A4-C4E52ECCAC4C}" type="parTrans" cxnId="{9837F99D-5B77-427C-B3FB-D0D3C2C5516F}">
      <dgm:prSet/>
      <dgm:spPr/>
      <dgm:t>
        <a:bodyPr/>
        <a:lstStyle/>
        <a:p>
          <a:endParaRPr lang="en-GB"/>
        </a:p>
      </dgm:t>
    </dgm:pt>
    <dgm:pt modelId="{E08F88F0-4C19-473C-B094-1EC4A4DEA6D4}" type="sibTrans" cxnId="{9837F99D-5B77-427C-B3FB-D0D3C2C5516F}">
      <dgm:prSet/>
      <dgm:spPr/>
      <dgm:t>
        <a:bodyPr/>
        <a:lstStyle/>
        <a:p>
          <a:endParaRPr lang="en-GB"/>
        </a:p>
      </dgm:t>
    </dgm:pt>
    <dgm:pt modelId="{18221BE8-07C1-4C7C-A02E-44C6E9D20754}">
      <dgm:prSet phldrT="[Text]" custT="1"/>
      <dgm:spPr/>
      <dgm:t>
        <a:bodyPr/>
        <a:lstStyle/>
        <a:p>
          <a:r>
            <a:rPr lang="en-GB" sz="1800" dirty="0"/>
            <a:t>2. </a:t>
          </a:r>
          <a:r>
            <a:rPr lang="en-GB" sz="1800" dirty="0" err="1"/>
            <a:t>GdbDebugServicesFactory</a:t>
          </a:r>
          <a:br>
            <a:rPr lang="en-GB" sz="1800" dirty="0"/>
          </a:br>
          <a:r>
            <a:rPr lang="en-GB" sz="1800" dirty="0"/>
            <a:t>Subclass </a:t>
          </a:r>
        </a:p>
      </dgm:t>
    </dgm:pt>
    <dgm:pt modelId="{8A807939-F907-4D90-973F-095F8F439A0C}" type="parTrans" cxnId="{2A519134-3216-4FD2-B2C6-C8A9CAD22F43}">
      <dgm:prSet/>
      <dgm:spPr/>
      <dgm:t>
        <a:bodyPr/>
        <a:lstStyle/>
        <a:p>
          <a:endParaRPr lang="en-GB"/>
        </a:p>
      </dgm:t>
    </dgm:pt>
    <dgm:pt modelId="{F23C691D-241E-45BF-BDED-A06CAC2F20C2}" type="sibTrans" cxnId="{2A519134-3216-4FD2-B2C6-C8A9CAD22F43}">
      <dgm:prSet/>
      <dgm:spPr/>
      <dgm:t>
        <a:bodyPr/>
        <a:lstStyle/>
        <a:p>
          <a:endParaRPr lang="en-GB"/>
        </a:p>
      </dgm:t>
    </dgm:pt>
    <dgm:pt modelId="{6CC1A4E6-22C2-4BD3-9EBA-2E4DC78A74E0}">
      <dgm:prSet phldrT="[Text]"/>
      <dgm:spPr/>
      <dgm:t>
        <a:bodyPr/>
        <a:lstStyle/>
        <a:p>
          <a:r>
            <a:rPr lang="en-GB" dirty="0"/>
            <a:t>To extend existing service, override its </a:t>
          </a:r>
          <a:r>
            <a:rPr lang="en-GB" dirty="0" err="1"/>
            <a:t>createXYZService</a:t>
          </a:r>
          <a:r>
            <a:rPr lang="en-GB" dirty="0"/>
            <a:t> method</a:t>
          </a:r>
        </a:p>
      </dgm:t>
    </dgm:pt>
    <dgm:pt modelId="{17A9A89A-C231-475C-BABC-47B0F1FC2DA0}" type="parTrans" cxnId="{EFEB8CE4-8A21-4CF6-AAEB-577749C5E08A}">
      <dgm:prSet/>
      <dgm:spPr/>
      <dgm:t>
        <a:bodyPr/>
        <a:lstStyle/>
        <a:p>
          <a:endParaRPr lang="en-GB"/>
        </a:p>
      </dgm:t>
    </dgm:pt>
    <dgm:pt modelId="{2F2F5565-7108-4544-9268-70C3CFF7BF43}" type="sibTrans" cxnId="{EFEB8CE4-8A21-4CF6-AAEB-577749C5E08A}">
      <dgm:prSet/>
      <dgm:spPr/>
      <dgm:t>
        <a:bodyPr/>
        <a:lstStyle/>
        <a:p>
          <a:endParaRPr lang="en-GB"/>
        </a:p>
      </dgm:t>
    </dgm:pt>
    <dgm:pt modelId="{9E8C6A1F-BCC2-4498-A149-77F59FBBC073}">
      <dgm:prSet/>
      <dgm:spPr/>
      <dgm:t>
        <a:bodyPr/>
        <a:lstStyle/>
        <a:p>
          <a:r>
            <a:rPr lang="en-GB" dirty="0"/>
            <a:t>To create a new service, override </a:t>
          </a:r>
          <a:r>
            <a:rPr lang="en-GB" dirty="0" err="1"/>
            <a:t>createService</a:t>
          </a:r>
          <a:endParaRPr lang="en-GB" dirty="0"/>
        </a:p>
      </dgm:t>
    </dgm:pt>
    <dgm:pt modelId="{A81FAE49-517B-4F06-85FF-6177F5BDEF71}" type="parTrans" cxnId="{7F3C2C04-3935-4FBD-B482-734DF5CBF39E}">
      <dgm:prSet/>
      <dgm:spPr/>
      <dgm:t>
        <a:bodyPr/>
        <a:lstStyle/>
        <a:p>
          <a:endParaRPr lang="en-GB"/>
        </a:p>
      </dgm:t>
    </dgm:pt>
    <dgm:pt modelId="{95109515-976C-4360-80AB-2E851576BD3A}" type="sibTrans" cxnId="{7F3C2C04-3935-4FBD-B482-734DF5CBF39E}">
      <dgm:prSet/>
      <dgm:spPr/>
      <dgm:t>
        <a:bodyPr/>
        <a:lstStyle/>
        <a:p>
          <a:endParaRPr lang="en-GB"/>
        </a:p>
      </dgm:t>
    </dgm:pt>
    <dgm:pt modelId="{207B071B-929A-4457-B513-4D94E625EC40}" type="pres">
      <dgm:prSet presAssocID="{91B9D3C0-C850-4D58-8FF0-0C9341AE9F30}" presName="Name0" presStyleCnt="0">
        <dgm:presLayoutVars>
          <dgm:dir/>
          <dgm:animLvl val="lvl"/>
          <dgm:resizeHandles val="exact"/>
        </dgm:presLayoutVars>
      </dgm:prSet>
      <dgm:spPr/>
    </dgm:pt>
    <dgm:pt modelId="{2F8B559A-8CF5-4CAD-83D5-6E9F504EDDAE}" type="pres">
      <dgm:prSet presAssocID="{D218AD18-BFFA-49EE-AF6E-9064603B1389}" presName="linNode" presStyleCnt="0"/>
      <dgm:spPr/>
    </dgm:pt>
    <dgm:pt modelId="{8B4C2E49-C8F1-4A68-B3FA-80BEE579E2F7}" type="pres">
      <dgm:prSet presAssocID="{D218AD18-BFFA-49EE-AF6E-9064603B1389}" presName="parentText" presStyleLbl="node1" presStyleIdx="0" presStyleCnt="2">
        <dgm:presLayoutVars>
          <dgm:chMax val="1"/>
          <dgm:bulletEnabled val="1"/>
        </dgm:presLayoutVars>
      </dgm:prSet>
      <dgm:spPr/>
    </dgm:pt>
    <dgm:pt modelId="{7D5DEB51-0B01-4CBC-829C-F80E192F8171}" type="pres">
      <dgm:prSet presAssocID="{D218AD18-BFFA-49EE-AF6E-9064603B1389}" presName="descendantText" presStyleLbl="alignAccFollowNode1" presStyleIdx="0" presStyleCnt="2">
        <dgm:presLayoutVars>
          <dgm:bulletEnabled val="1"/>
        </dgm:presLayoutVars>
      </dgm:prSet>
      <dgm:spPr/>
    </dgm:pt>
    <dgm:pt modelId="{070C69C6-9FE2-4D98-9323-E5D35C26D068}" type="pres">
      <dgm:prSet presAssocID="{DFACB264-C065-435A-8F6E-9ECD756C1D24}" presName="sp" presStyleCnt="0"/>
      <dgm:spPr/>
    </dgm:pt>
    <dgm:pt modelId="{8A5BAC55-E7DB-4051-ACCB-2318E9F41FA2}" type="pres">
      <dgm:prSet presAssocID="{18221BE8-07C1-4C7C-A02E-44C6E9D20754}" presName="linNode" presStyleCnt="0"/>
      <dgm:spPr/>
    </dgm:pt>
    <dgm:pt modelId="{300FE4AF-A823-4F4B-8DB8-14D9B31C4917}" type="pres">
      <dgm:prSet presAssocID="{18221BE8-07C1-4C7C-A02E-44C6E9D20754}" presName="parentText" presStyleLbl="node1" presStyleIdx="1" presStyleCnt="2">
        <dgm:presLayoutVars>
          <dgm:chMax val="1"/>
          <dgm:bulletEnabled val="1"/>
        </dgm:presLayoutVars>
      </dgm:prSet>
      <dgm:spPr/>
    </dgm:pt>
    <dgm:pt modelId="{6FE6A5AD-7674-41C2-869C-F2692FE9F8CE}" type="pres">
      <dgm:prSet presAssocID="{18221BE8-07C1-4C7C-A02E-44C6E9D20754}" presName="descendantText" presStyleLbl="alignAccFollowNode1" presStyleIdx="1" presStyleCnt="2">
        <dgm:presLayoutVars>
          <dgm:bulletEnabled val="1"/>
        </dgm:presLayoutVars>
      </dgm:prSet>
      <dgm:spPr/>
    </dgm:pt>
  </dgm:ptLst>
  <dgm:cxnLst>
    <dgm:cxn modelId="{7F3C2C04-3935-4FBD-B482-734DF5CBF39E}" srcId="{18221BE8-07C1-4C7C-A02E-44C6E9D20754}" destId="{9E8C6A1F-BCC2-4498-A149-77F59FBBC073}" srcOrd="1" destOrd="0" parTransId="{A81FAE49-517B-4F06-85FF-6177F5BDEF71}" sibTransId="{95109515-976C-4360-80AB-2E851576BD3A}"/>
    <dgm:cxn modelId="{2A519134-3216-4FD2-B2C6-C8A9CAD22F43}" srcId="{91B9D3C0-C850-4D58-8FF0-0C9341AE9F30}" destId="{18221BE8-07C1-4C7C-A02E-44C6E9D20754}" srcOrd="1" destOrd="0" parTransId="{8A807939-F907-4D90-973F-095F8F439A0C}" sibTransId="{F23C691D-241E-45BF-BDED-A06CAC2F20C2}"/>
    <dgm:cxn modelId="{F90FBF64-F665-4A04-8767-7D21FAA9B53E}" type="presOf" srcId="{6CC1A4E6-22C2-4BD3-9EBA-2E4DC78A74E0}" destId="{6FE6A5AD-7674-41C2-869C-F2692FE9F8CE}" srcOrd="0" destOrd="0" presId="urn:microsoft.com/office/officeart/2005/8/layout/vList5"/>
    <dgm:cxn modelId="{00E92B49-D7EA-46FF-82F4-7A3FF27F2309}" type="presOf" srcId="{9E8C6A1F-BCC2-4498-A149-77F59FBBC073}" destId="{6FE6A5AD-7674-41C2-869C-F2692FE9F8CE}" srcOrd="0" destOrd="1" presId="urn:microsoft.com/office/officeart/2005/8/layout/vList5"/>
    <dgm:cxn modelId="{CA00A14C-C805-4C11-99E8-D0BCED54BC06}" type="presOf" srcId="{D218AD18-BFFA-49EE-AF6E-9064603B1389}" destId="{8B4C2E49-C8F1-4A68-B3FA-80BEE579E2F7}" srcOrd="0" destOrd="0" presId="urn:microsoft.com/office/officeart/2005/8/layout/vList5"/>
    <dgm:cxn modelId="{5C943B59-FEB2-4824-B66A-8079817628CB}" srcId="{91B9D3C0-C850-4D58-8FF0-0C9341AE9F30}" destId="{D218AD18-BFFA-49EE-AF6E-9064603B1389}" srcOrd="0" destOrd="0" parTransId="{61A1B97D-52F6-4089-B5D0-64768671E437}" sibTransId="{DFACB264-C065-435A-8F6E-9ECD756C1D24}"/>
    <dgm:cxn modelId="{FB8DFF8B-0071-47D4-9121-D6B61014E54A}" type="presOf" srcId="{91B9D3C0-C850-4D58-8FF0-0C9341AE9F30}" destId="{207B071B-929A-4457-B513-4D94E625EC40}" srcOrd="0" destOrd="0" presId="urn:microsoft.com/office/officeart/2005/8/layout/vList5"/>
    <dgm:cxn modelId="{9837F99D-5B77-427C-B3FB-D0D3C2C5516F}" srcId="{D218AD18-BFFA-49EE-AF6E-9064603B1389}" destId="{4E94FCE7-6884-4EAB-8ABF-A8E06E2A8928}" srcOrd="0" destOrd="0" parTransId="{4C96C61A-73EA-4F01-B4A4-C4E52ECCAC4C}" sibTransId="{E08F88F0-4C19-473C-B094-1EC4A4DEA6D4}"/>
    <dgm:cxn modelId="{A8C4609F-09E7-46E5-8FF8-5AE37C8EE069}" type="presOf" srcId="{4E94FCE7-6884-4EAB-8ABF-A8E06E2A8928}" destId="{7D5DEB51-0B01-4CBC-829C-F80E192F8171}" srcOrd="0" destOrd="0" presId="urn:microsoft.com/office/officeart/2005/8/layout/vList5"/>
    <dgm:cxn modelId="{B49169D6-2539-4A3C-9CF2-6BA3C9DC0B97}" type="presOf" srcId="{18221BE8-07C1-4C7C-A02E-44C6E9D20754}" destId="{300FE4AF-A823-4F4B-8DB8-14D9B31C4917}" srcOrd="0" destOrd="0" presId="urn:microsoft.com/office/officeart/2005/8/layout/vList5"/>
    <dgm:cxn modelId="{EFEB8CE4-8A21-4CF6-AAEB-577749C5E08A}" srcId="{18221BE8-07C1-4C7C-A02E-44C6E9D20754}" destId="{6CC1A4E6-22C2-4BD3-9EBA-2E4DC78A74E0}" srcOrd="0" destOrd="0" parTransId="{17A9A89A-C231-475C-BABC-47B0F1FC2DA0}" sibTransId="{2F2F5565-7108-4544-9268-70C3CFF7BF43}"/>
    <dgm:cxn modelId="{2E8A5333-2F04-4322-9CF0-C751BCA43659}" type="presParOf" srcId="{207B071B-929A-4457-B513-4D94E625EC40}" destId="{2F8B559A-8CF5-4CAD-83D5-6E9F504EDDAE}" srcOrd="0" destOrd="0" presId="urn:microsoft.com/office/officeart/2005/8/layout/vList5"/>
    <dgm:cxn modelId="{09997269-0E91-497E-A4A5-BBCEA3BC0F4A}" type="presParOf" srcId="{2F8B559A-8CF5-4CAD-83D5-6E9F504EDDAE}" destId="{8B4C2E49-C8F1-4A68-B3FA-80BEE579E2F7}" srcOrd="0" destOrd="0" presId="urn:microsoft.com/office/officeart/2005/8/layout/vList5"/>
    <dgm:cxn modelId="{218EC049-6D2F-4B06-9FF5-313086AE6024}" type="presParOf" srcId="{2F8B559A-8CF5-4CAD-83D5-6E9F504EDDAE}" destId="{7D5DEB51-0B01-4CBC-829C-F80E192F8171}" srcOrd="1" destOrd="0" presId="urn:microsoft.com/office/officeart/2005/8/layout/vList5"/>
    <dgm:cxn modelId="{A8A89F4F-996B-4AF4-8E89-E06B769FE80C}" type="presParOf" srcId="{207B071B-929A-4457-B513-4D94E625EC40}" destId="{070C69C6-9FE2-4D98-9323-E5D35C26D068}" srcOrd="1" destOrd="0" presId="urn:microsoft.com/office/officeart/2005/8/layout/vList5"/>
    <dgm:cxn modelId="{DE1B35ED-E6BE-4661-AD4B-01D51A9CDD27}" type="presParOf" srcId="{207B071B-929A-4457-B513-4D94E625EC40}" destId="{8A5BAC55-E7DB-4051-ACCB-2318E9F41FA2}" srcOrd="2" destOrd="0" presId="urn:microsoft.com/office/officeart/2005/8/layout/vList5"/>
    <dgm:cxn modelId="{6A8C6223-917D-458F-967A-BEBEEB524C09}" type="presParOf" srcId="{8A5BAC55-E7DB-4051-ACCB-2318E9F41FA2}" destId="{300FE4AF-A823-4F4B-8DB8-14D9B31C4917}" srcOrd="0" destOrd="0" presId="urn:microsoft.com/office/officeart/2005/8/layout/vList5"/>
    <dgm:cxn modelId="{4E2746FC-AF60-467B-BE39-5D1EE3021E66}" type="presParOf" srcId="{8A5BAC55-E7DB-4051-ACCB-2318E9F41FA2}" destId="{6FE6A5AD-7674-41C2-869C-F2692FE9F8CE}"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AFCC590-EE06-4A46-9A69-86BD50489D9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B1A98763-9365-4058-9480-99B7578BBBB0}">
      <dgm:prSet phldrT="[Text]"/>
      <dgm:spPr/>
      <dgm:t>
        <a:bodyPr/>
        <a:lstStyle/>
        <a:p>
          <a:r>
            <a:rPr lang="en-GB" dirty="0"/>
            <a:t>1.  Define command using </a:t>
          </a:r>
          <a:r>
            <a:rPr lang="en-GB" dirty="0" err="1"/>
            <a:t>org.eclipse.ui.commands</a:t>
          </a:r>
          <a:r>
            <a:rPr lang="en-GB" dirty="0"/>
            <a:t> extension point</a:t>
          </a:r>
        </a:p>
      </dgm:t>
    </dgm:pt>
    <dgm:pt modelId="{AB27012D-B551-40C3-A0D5-F1B139C36D26}" type="parTrans" cxnId="{950BF6FA-18DC-41EC-95EC-2D85775ECAD6}">
      <dgm:prSet/>
      <dgm:spPr/>
      <dgm:t>
        <a:bodyPr/>
        <a:lstStyle/>
        <a:p>
          <a:endParaRPr lang="en-GB"/>
        </a:p>
      </dgm:t>
    </dgm:pt>
    <dgm:pt modelId="{4B26E2ED-0EC9-4AEB-BEBB-891AEB07F08E}" type="sibTrans" cxnId="{950BF6FA-18DC-41EC-95EC-2D85775ECAD6}">
      <dgm:prSet/>
      <dgm:spPr/>
      <dgm:t>
        <a:bodyPr/>
        <a:lstStyle/>
        <a:p>
          <a:endParaRPr lang="en-GB"/>
        </a:p>
      </dgm:t>
    </dgm:pt>
    <dgm:pt modelId="{16358A7A-BF0E-4A77-9946-12324B4B87EE}">
      <dgm:prSet phldrT="[Text]"/>
      <dgm:spPr/>
      <dgm:t>
        <a:bodyPr/>
        <a:lstStyle/>
        <a:p>
          <a:r>
            <a:rPr lang="en-GB" dirty="0"/>
            <a:t>No operation/code – no UI visible</a:t>
          </a:r>
        </a:p>
      </dgm:t>
    </dgm:pt>
    <dgm:pt modelId="{4F3E5E5A-7FBF-49C4-9A9E-FD8F882407EF}" type="parTrans" cxnId="{2D4CE4E2-2017-49A0-9D33-64433A8FF4A2}">
      <dgm:prSet/>
      <dgm:spPr/>
      <dgm:t>
        <a:bodyPr/>
        <a:lstStyle/>
        <a:p>
          <a:endParaRPr lang="en-GB"/>
        </a:p>
      </dgm:t>
    </dgm:pt>
    <dgm:pt modelId="{5E3214D8-8AF9-4513-9A7F-E9BC398932E1}" type="sibTrans" cxnId="{2D4CE4E2-2017-49A0-9D33-64433A8FF4A2}">
      <dgm:prSet/>
      <dgm:spPr/>
      <dgm:t>
        <a:bodyPr/>
        <a:lstStyle/>
        <a:p>
          <a:endParaRPr lang="en-GB"/>
        </a:p>
      </dgm:t>
    </dgm:pt>
    <dgm:pt modelId="{45B3C125-C85B-4F7D-86BD-B8EC910E3126}">
      <dgm:prSet phldrT="[Text]"/>
      <dgm:spPr/>
      <dgm:t>
        <a:bodyPr/>
        <a:lstStyle/>
        <a:p>
          <a:r>
            <a:rPr lang="en-GB" dirty="0"/>
            <a:t>2.  Display a command in menu or toolbar using </a:t>
          </a:r>
          <a:r>
            <a:rPr lang="en-GB" dirty="0" err="1"/>
            <a:t>org.eclipse.ui.menus</a:t>
          </a:r>
          <a:r>
            <a:rPr lang="en-GB" dirty="0"/>
            <a:t> extension point</a:t>
          </a:r>
        </a:p>
      </dgm:t>
    </dgm:pt>
    <dgm:pt modelId="{C8C3EB01-0E5F-47E1-92A2-34AC56147F65}" type="parTrans" cxnId="{8F43EC41-7374-40CF-8456-301AE44D8338}">
      <dgm:prSet/>
      <dgm:spPr/>
      <dgm:t>
        <a:bodyPr/>
        <a:lstStyle/>
        <a:p>
          <a:endParaRPr lang="en-GB"/>
        </a:p>
      </dgm:t>
    </dgm:pt>
    <dgm:pt modelId="{57C83656-AA25-483F-9DDD-B2E3091F8356}" type="sibTrans" cxnId="{8F43EC41-7374-40CF-8456-301AE44D8338}">
      <dgm:prSet/>
      <dgm:spPr/>
      <dgm:t>
        <a:bodyPr/>
        <a:lstStyle/>
        <a:p>
          <a:endParaRPr lang="en-GB"/>
        </a:p>
      </dgm:t>
    </dgm:pt>
    <dgm:pt modelId="{67724002-63C1-4EBE-8178-FBFE8027D7BE}">
      <dgm:prSet phldrT="[Text]"/>
      <dgm:spPr/>
      <dgm:t>
        <a:bodyPr/>
        <a:lstStyle/>
        <a:p>
          <a:r>
            <a:rPr lang="en-GB" dirty="0"/>
            <a:t>Just UI and </a:t>
          </a:r>
          <a:r>
            <a:rPr lang="en-GB" dirty="0" err="1"/>
            <a:t>enablements</a:t>
          </a:r>
          <a:r>
            <a:rPr lang="en-GB" dirty="0"/>
            <a:t> of the UI – still no code</a:t>
          </a:r>
        </a:p>
      </dgm:t>
    </dgm:pt>
    <dgm:pt modelId="{69EE1F91-A9FB-4B3B-B855-FC5BD2C0726C}" type="parTrans" cxnId="{56126A30-A9D5-4968-A250-F0DB44197802}">
      <dgm:prSet/>
      <dgm:spPr/>
      <dgm:t>
        <a:bodyPr/>
        <a:lstStyle/>
        <a:p>
          <a:endParaRPr lang="en-GB"/>
        </a:p>
      </dgm:t>
    </dgm:pt>
    <dgm:pt modelId="{FC5436C5-2A0A-436C-A304-0AB61B6ADB8D}" type="sibTrans" cxnId="{56126A30-A9D5-4968-A250-F0DB44197802}">
      <dgm:prSet/>
      <dgm:spPr/>
      <dgm:t>
        <a:bodyPr/>
        <a:lstStyle/>
        <a:p>
          <a:endParaRPr lang="en-GB"/>
        </a:p>
      </dgm:t>
    </dgm:pt>
    <dgm:pt modelId="{151C3EF6-DEA1-44E5-8334-34F8A788D76C}">
      <dgm:prSet/>
      <dgm:spPr/>
      <dgm:t>
        <a:bodyPr/>
        <a:lstStyle/>
        <a:p>
          <a:r>
            <a:rPr lang="en-GB"/>
            <a:t>Just a name</a:t>
          </a:r>
          <a:endParaRPr lang="en-GB" dirty="0"/>
        </a:p>
      </dgm:t>
    </dgm:pt>
    <dgm:pt modelId="{0F8749AC-7B27-4911-A0F3-0AA8B4D392A7}" type="parTrans" cxnId="{5D2B902C-2805-4A90-9E16-1AF089C7A450}">
      <dgm:prSet/>
      <dgm:spPr/>
      <dgm:t>
        <a:bodyPr/>
        <a:lstStyle/>
        <a:p>
          <a:endParaRPr lang="en-GB"/>
        </a:p>
      </dgm:t>
    </dgm:pt>
    <dgm:pt modelId="{0865702D-7E3C-4D2E-ADCA-41B4C057DE63}" type="sibTrans" cxnId="{5D2B902C-2805-4A90-9E16-1AF089C7A450}">
      <dgm:prSet/>
      <dgm:spPr/>
      <dgm:t>
        <a:bodyPr/>
        <a:lstStyle/>
        <a:p>
          <a:endParaRPr lang="en-GB"/>
        </a:p>
      </dgm:t>
    </dgm:pt>
    <dgm:pt modelId="{66DF8B8A-A0D5-4D48-9D9A-B55BF23ACD58}">
      <dgm:prSet/>
      <dgm:spPr/>
      <dgm:t>
        <a:bodyPr/>
        <a:lstStyle/>
        <a:p>
          <a:r>
            <a:rPr lang="en-GB" dirty="0" err="1"/>
            <a:t>org.eclipse.cdt.examples.dsf.gdb.command.showVersion</a:t>
          </a:r>
          <a:endParaRPr lang="en-GB" dirty="0"/>
        </a:p>
      </dgm:t>
    </dgm:pt>
    <dgm:pt modelId="{34B9B2B7-A5FA-4E0A-8C99-3F0DE4CE5A32}" type="parTrans" cxnId="{9B3BD000-57EC-400A-AB6C-0FA98AF8F2E0}">
      <dgm:prSet/>
      <dgm:spPr/>
      <dgm:t>
        <a:bodyPr/>
        <a:lstStyle/>
        <a:p>
          <a:endParaRPr lang="en-GB"/>
        </a:p>
      </dgm:t>
    </dgm:pt>
    <dgm:pt modelId="{D2B68434-B2B5-40E2-946A-6EB08E494510}" type="sibTrans" cxnId="{9B3BD000-57EC-400A-AB6C-0FA98AF8F2E0}">
      <dgm:prSet/>
      <dgm:spPr/>
      <dgm:t>
        <a:bodyPr/>
        <a:lstStyle/>
        <a:p>
          <a:endParaRPr lang="en-GB"/>
        </a:p>
      </dgm:t>
    </dgm:pt>
    <dgm:pt modelId="{78B27C65-0511-4E61-A321-4B4FA8761D22}">
      <dgm:prSet/>
      <dgm:spPr/>
      <dgm:t>
        <a:bodyPr/>
        <a:lstStyle/>
        <a:p>
          <a:r>
            <a:rPr lang="en-GB" dirty="0" err="1"/>
            <a:t>toolbar:org.eclipse.debug.ui.DebugView?before</a:t>
          </a:r>
          <a:r>
            <a:rPr lang="en-GB" dirty="0"/>
            <a:t>=</a:t>
          </a:r>
          <a:r>
            <a:rPr lang="en-GB" dirty="0" err="1"/>
            <a:t>stepGroup</a:t>
          </a:r>
          <a:endParaRPr lang="en-GB" dirty="0"/>
        </a:p>
      </dgm:t>
    </dgm:pt>
    <dgm:pt modelId="{F05A5604-E12D-454D-9602-0169F7F75695}" type="parTrans" cxnId="{70F31889-CD1E-4929-AD5A-4AA86518C718}">
      <dgm:prSet/>
      <dgm:spPr/>
      <dgm:t>
        <a:bodyPr/>
        <a:lstStyle/>
        <a:p>
          <a:endParaRPr lang="en-GB"/>
        </a:p>
      </dgm:t>
    </dgm:pt>
    <dgm:pt modelId="{E33959C4-F25E-4A2C-9A3B-03EB0D998A2A}" type="sibTrans" cxnId="{70F31889-CD1E-4929-AD5A-4AA86518C718}">
      <dgm:prSet/>
      <dgm:spPr/>
      <dgm:t>
        <a:bodyPr/>
        <a:lstStyle/>
        <a:p>
          <a:endParaRPr lang="en-GB"/>
        </a:p>
      </dgm:t>
    </dgm:pt>
    <dgm:pt modelId="{B136C064-68BE-464F-A12E-91D4FB0FE9A1}">
      <dgm:prSet/>
      <dgm:spPr/>
      <dgm:t>
        <a:bodyPr/>
        <a:lstStyle/>
        <a:p>
          <a:r>
            <a:rPr lang="en-GB" dirty="0"/>
            <a:t>3. Command handler using </a:t>
          </a:r>
          <a:r>
            <a:rPr lang="en-GB" dirty="0" err="1"/>
            <a:t>org.eclipse.ui.handlers</a:t>
          </a:r>
          <a:r>
            <a:rPr lang="en-GB" dirty="0"/>
            <a:t> extension point</a:t>
          </a:r>
        </a:p>
      </dgm:t>
    </dgm:pt>
    <dgm:pt modelId="{744161A9-D9F1-4992-9A11-4DF739E22C91}" type="parTrans" cxnId="{0188C6D6-1534-47FC-B9FF-93DE09C7120A}">
      <dgm:prSet/>
      <dgm:spPr/>
      <dgm:t>
        <a:bodyPr/>
        <a:lstStyle/>
        <a:p>
          <a:endParaRPr lang="en-GB"/>
        </a:p>
      </dgm:t>
    </dgm:pt>
    <dgm:pt modelId="{4A55AE59-BA9E-4107-A6F5-7E107AF5DA5D}" type="sibTrans" cxnId="{0188C6D6-1534-47FC-B9FF-93DE09C7120A}">
      <dgm:prSet/>
      <dgm:spPr/>
      <dgm:t>
        <a:bodyPr/>
        <a:lstStyle/>
        <a:p>
          <a:endParaRPr lang="en-GB"/>
        </a:p>
      </dgm:t>
    </dgm:pt>
    <dgm:pt modelId="{8EC9F390-3224-4CFA-992B-4F96776E7207}">
      <dgm:prSet/>
      <dgm:spPr/>
      <dgm:t>
        <a:bodyPr/>
        <a:lstStyle/>
        <a:p>
          <a:r>
            <a:rPr lang="en-GB"/>
            <a:t>Connect UI/Command to code</a:t>
          </a:r>
          <a:endParaRPr lang="en-GB" dirty="0"/>
        </a:p>
      </dgm:t>
    </dgm:pt>
    <dgm:pt modelId="{398AB8BD-822E-4045-A5DB-66A9A651248E}" type="parTrans" cxnId="{995F95AB-0654-4B21-99DB-B52225617D76}">
      <dgm:prSet/>
      <dgm:spPr/>
      <dgm:t>
        <a:bodyPr/>
        <a:lstStyle/>
        <a:p>
          <a:endParaRPr lang="en-GB"/>
        </a:p>
      </dgm:t>
    </dgm:pt>
    <dgm:pt modelId="{E47FC176-A860-404D-B8F1-7D95749E7524}" type="sibTrans" cxnId="{995F95AB-0654-4B21-99DB-B52225617D76}">
      <dgm:prSet/>
      <dgm:spPr/>
      <dgm:t>
        <a:bodyPr/>
        <a:lstStyle/>
        <a:p>
          <a:endParaRPr lang="en-GB"/>
        </a:p>
      </dgm:t>
    </dgm:pt>
    <dgm:pt modelId="{70530197-0BF2-493E-8EA8-19229F023CCB}">
      <dgm:prSet/>
      <dgm:spPr/>
      <dgm:t>
        <a:bodyPr/>
        <a:lstStyle/>
        <a:p>
          <a:r>
            <a:rPr lang="en-GB" dirty="0"/>
            <a:t>Different handlers can be enabled under different conditions</a:t>
          </a:r>
        </a:p>
      </dgm:t>
    </dgm:pt>
    <dgm:pt modelId="{FF60A288-07B7-4862-AE39-75F903634F62}" type="parTrans" cxnId="{AB518E2B-E977-42F8-8DCC-8C915F0967CF}">
      <dgm:prSet/>
      <dgm:spPr/>
      <dgm:t>
        <a:bodyPr/>
        <a:lstStyle/>
        <a:p>
          <a:endParaRPr lang="en-GB"/>
        </a:p>
      </dgm:t>
    </dgm:pt>
    <dgm:pt modelId="{2970E240-86D1-4BE2-88E0-9E486F5FAD1E}" type="sibTrans" cxnId="{AB518E2B-E977-42F8-8DCC-8C915F0967CF}">
      <dgm:prSet/>
      <dgm:spPr/>
      <dgm:t>
        <a:bodyPr/>
        <a:lstStyle/>
        <a:p>
          <a:endParaRPr lang="en-GB"/>
        </a:p>
      </dgm:t>
    </dgm:pt>
    <dgm:pt modelId="{EB139C45-9C7D-4405-A0E3-63A9FD182F96}" type="pres">
      <dgm:prSet presAssocID="{5AFCC590-EE06-4A46-9A69-86BD50489D97}" presName="linear" presStyleCnt="0">
        <dgm:presLayoutVars>
          <dgm:animLvl val="lvl"/>
          <dgm:resizeHandles val="exact"/>
        </dgm:presLayoutVars>
      </dgm:prSet>
      <dgm:spPr/>
    </dgm:pt>
    <dgm:pt modelId="{1E19457F-2B7C-411D-A8D2-E7E3C23E491F}" type="pres">
      <dgm:prSet presAssocID="{B1A98763-9365-4058-9480-99B7578BBBB0}" presName="parentText" presStyleLbl="node1" presStyleIdx="0" presStyleCnt="3">
        <dgm:presLayoutVars>
          <dgm:chMax val="0"/>
          <dgm:bulletEnabled val="1"/>
        </dgm:presLayoutVars>
      </dgm:prSet>
      <dgm:spPr/>
    </dgm:pt>
    <dgm:pt modelId="{9962EAF6-CCBE-4E99-9663-04D9573C5D29}" type="pres">
      <dgm:prSet presAssocID="{B1A98763-9365-4058-9480-99B7578BBBB0}" presName="childText" presStyleLbl="revTx" presStyleIdx="0" presStyleCnt="3">
        <dgm:presLayoutVars>
          <dgm:bulletEnabled val="1"/>
        </dgm:presLayoutVars>
      </dgm:prSet>
      <dgm:spPr/>
    </dgm:pt>
    <dgm:pt modelId="{374D0C1D-3726-4BA8-BFD9-386DC0E43312}" type="pres">
      <dgm:prSet presAssocID="{45B3C125-C85B-4F7D-86BD-B8EC910E3126}" presName="parentText" presStyleLbl="node1" presStyleIdx="1" presStyleCnt="3">
        <dgm:presLayoutVars>
          <dgm:chMax val="0"/>
          <dgm:bulletEnabled val="1"/>
        </dgm:presLayoutVars>
      </dgm:prSet>
      <dgm:spPr/>
    </dgm:pt>
    <dgm:pt modelId="{C599B140-1D7C-4906-8423-FA52D38A5F84}" type="pres">
      <dgm:prSet presAssocID="{45B3C125-C85B-4F7D-86BD-B8EC910E3126}" presName="childText" presStyleLbl="revTx" presStyleIdx="1" presStyleCnt="3">
        <dgm:presLayoutVars>
          <dgm:bulletEnabled val="1"/>
        </dgm:presLayoutVars>
      </dgm:prSet>
      <dgm:spPr/>
    </dgm:pt>
    <dgm:pt modelId="{8A7B3F0B-EE6D-47C3-B1D9-16F70D4069EC}" type="pres">
      <dgm:prSet presAssocID="{B136C064-68BE-464F-A12E-91D4FB0FE9A1}" presName="parentText" presStyleLbl="node1" presStyleIdx="2" presStyleCnt="3">
        <dgm:presLayoutVars>
          <dgm:chMax val="0"/>
          <dgm:bulletEnabled val="1"/>
        </dgm:presLayoutVars>
      </dgm:prSet>
      <dgm:spPr/>
    </dgm:pt>
    <dgm:pt modelId="{91E47EAF-88CB-4AA4-8C67-01EEE6A18142}" type="pres">
      <dgm:prSet presAssocID="{B136C064-68BE-464F-A12E-91D4FB0FE9A1}" presName="childText" presStyleLbl="revTx" presStyleIdx="2" presStyleCnt="3">
        <dgm:presLayoutVars>
          <dgm:bulletEnabled val="1"/>
        </dgm:presLayoutVars>
      </dgm:prSet>
      <dgm:spPr/>
    </dgm:pt>
  </dgm:ptLst>
  <dgm:cxnLst>
    <dgm:cxn modelId="{9B3BD000-57EC-400A-AB6C-0FA98AF8F2E0}" srcId="{B1A98763-9365-4058-9480-99B7578BBBB0}" destId="{66DF8B8A-A0D5-4D48-9D9A-B55BF23ACD58}" srcOrd="2" destOrd="0" parTransId="{34B9B2B7-A5FA-4E0A-8C99-3F0DE4CE5A32}" sibTransId="{D2B68434-B2B5-40E2-946A-6EB08E494510}"/>
    <dgm:cxn modelId="{6FD4DC00-D246-41DE-9555-C69DBD7D9DD6}" type="presOf" srcId="{5AFCC590-EE06-4A46-9A69-86BD50489D97}" destId="{EB139C45-9C7D-4405-A0E3-63A9FD182F96}" srcOrd="0" destOrd="0" presId="urn:microsoft.com/office/officeart/2005/8/layout/vList2"/>
    <dgm:cxn modelId="{AB518E2B-E977-42F8-8DCC-8C915F0967CF}" srcId="{B136C064-68BE-464F-A12E-91D4FB0FE9A1}" destId="{70530197-0BF2-493E-8EA8-19229F023CCB}" srcOrd="1" destOrd="0" parTransId="{FF60A288-07B7-4862-AE39-75F903634F62}" sibTransId="{2970E240-86D1-4BE2-88E0-9E486F5FAD1E}"/>
    <dgm:cxn modelId="{5D2B902C-2805-4A90-9E16-1AF089C7A450}" srcId="{B1A98763-9365-4058-9480-99B7578BBBB0}" destId="{151C3EF6-DEA1-44E5-8334-34F8A788D76C}" srcOrd="1" destOrd="0" parTransId="{0F8749AC-7B27-4911-A0F3-0AA8B4D392A7}" sibTransId="{0865702D-7E3C-4D2E-ADCA-41B4C057DE63}"/>
    <dgm:cxn modelId="{56126A30-A9D5-4968-A250-F0DB44197802}" srcId="{45B3C125-C85B-4F7D-86BD-B8EC910E3126}" destId="{67724002-63C1-4EBE-8178-FBFE8027D7BE}" srcOrd="0" destOrd="0" parTransId="{69EE1F91-A9FB-4B3B-B855-FC5BD2C0726C}" sibTransId="{FC5436C5-2A0A-436C-A304-0AB61B6ADB8D}"/>
    <dgm:cxn modelId="{D10CCA3F-901F-4D8D-9E6B-45D3ED3BEA61}" type="presOf" srcId="{45B3C125-C85B-4F7D-86BD-B8EC910E3126}" destId="{374D0C1D-3726-4BA8-BFD9-386DC0E43312}" srcOrd="0" destOrd="0" presId="urn:microsoft.com/office/officeart/2005/8/layout/vList2"/>
    <dgm:cxn modelId="{8F43EC41-7374-40CF-8456-301AE44D8338}" srcId="{5AFCC590-EE06-4A46-9A69-86BD50489D97}" destId="{45B3C125-C85B-4F7D-86BD-B8EC910E3126}" srcOrd="1" destOrd="0" parTransId="{C8C3EB01-0E5F-47E1-92A2-34AC56147F65}" sibTransId="{57C83656-AA25-483F-9DDD-B2E3091F8356}"/>
    <dgm:cxn modelId="{981A5845-5F6E-4FD0-BE24-AE75D08F8751}" type="presOf" srcId="{67724002-63C1-4EBE-8178-FBFE8027D7BE}" destId="{C599B140-1D7C-4906-8423-FA52D38A5F84}" srcOrd="0" destOrd="0" presId="urn:microsoft.com/office/officeart/2005/8/layout/vList2"/>
    <dgm:cxn modelId="{C4425346-7922-4C10-85E4-465D6EA0CE0C}" type="presOf" srcId="{66DF8B8A-A0D5-4D48-9D9A-B55BF23ACD58}" destId="{9962EAF6-CCBE-4E99-9663-04D9573C5D29}" srcOrd="0" destOrd="2" presId="urn:microsoft.com/office/officeart/2005/8/layout/vList2"/>
    <dgm:cxn modelId="{DBAEA978-8D9D-4356-9A0D-ED8499CF3E7E}" type="presOf" srcId="{B1A98763-9365-4058-9480-99B7578BBBB0}" destId="{1E19457F-2B7C-411D-A8D2-E7E3C23E491F}" srcOrd="0" destOrd="0" presId="urn:microsoft.com/office/officeart/2005/8/layout/vList2"/>
    <dgm:cxn modelId="{70F31889-CD1E-4929-AD5A-4AA86518C718}" srcId="{45B3C125-C85B-4F7D-86BD-B8EC910E3126}" destId="{78B27C65-0511-4E61-A321-4B4FA8761D22}" srcOrd="1" destOrd="0" parTransId="{F05A5604-E12D-454D-9602-0169F7F75695}" sibTransId="{E33959C4-F25E-4A2C-9A3B-03EB0D998A2A}"/>
    <dgm:cxn modelId="{846D748F-CCDD-4516-8BFB-DFD88C1AF234}" type="presOf" srcId="{16358A7A-BF0E-4A77-9946-12324B4B87EE}" destId="{9962EAF6-CCBE-4E99-9663-04D9573C5D29}" srcOrd="0" destOrd="0" presId="urn:microsoft.com/office/officeart/2005/8/layout/vList2"/>
    <dgm:cxn modelId="{995F95AB-0654-4B21-99DB-B52225617D76}" srcId="{B136C064-68BE-464F-A12E-91D4FB0FE9A1}" destId="{8EC9F390-3224-4CFA-992B-4F96776E7207}" srcOrd="0" destOrd="0" parTransId="{398AB8BD-822E-4045-A5DB-66A9A651248E}" sibTransId="{E47FC176-A860-404D-B8F1-7D95749E7524}"/>
    <dgm:cxn modelId="{FCF31CB4-AA0A-4605-986C-14FBA43A5F6A}" type="presOf" srcId="{78B27C65-0511-4E61-A321-4B4FA8761D22}" destId="{C599B140-1D7C-4906-8423-FA52D38A5F84}" srcOrd="0" destOrd="1" presId="urn:microsoft.com/office/officeart/2005/8/layout/vList2"/>
    <dgm:cxn modelId="{7B8CF3B5-11F0-4C8F-8ECF-4A190B4115B9}" type="presOf" srcId="{8EC9F390-3224-4CFA-992B-4F96776E7207}" destId="{91E47EAF-88CB-4AA4-8C67-01EEE6A18142}" srcOrd="0" destOrd="0" presId="urn:microsoft.com/office/officeart/2005/8/layout/vList2"/>
    <dgm:cxn modelId="{0188C6D6-1534-47FC-B9FF-93DE09C7120A}" srcId="{5AFCC590-EE06-4A46-9A69-86BD50489D97}" destId="{B136C064-68BE-464F-A12E-91D4FB0FE9A1}" srcOrd="2" destOrd="0" parTransId="{744161A9-D9F1-4992-9A11-4DF739E22C91}" sibTransId="{4A55AE59-BA9E-4107-A6F5-7E107AF5DA5D}"/>
    <dgm:cxn modelId="{2D4CE4E2-2017-49A0-9D33-64433A8FF4A2}" srcId="{B1A98763-9365-4058-9480-99B7578BBBB0}" destId="{16358A7A-BF0E-4A77-9946-12324B4B87EE}" srcOrd="0" destOrd="0" parTransId="{4F3E5E5A-7FBF-49C4-9A9E-FD8F882407EF}" sibTransId="{5E3214D8-8AF9-4513-9A7F-E9BC398932E1}"/>
    <dgm:cxn modelId="{BD36B2E3-CBB0-40DB-A834-1C303C81F8DE}" type="presOf" srcId="{B136C064-68BE-464F-A12E-91D4FB0FE9A1}" destId="{8A7B3F0B-EE6D-47C3-B1D9-16F70D4069EC}" srcOrd="0" destOrd="0" presId="urn:microsoft.com/office/officeart/2005/8/layout/vList2"/>
    <dgm:cxn modelId="{1A55C5E9-6995-4F0E-8C90-26F56A59D0D9}" type="presOf" srcId="{151C3EF6-DEA1-44E5-8334-34F8A788D76C}" destId="{9962EAF6-CCBE-4E99-9663-04D9573C5D29}" srcOrd="0" destOrd="1" presId="urn:microsoft.com/office/officeart/2005/8/layout/vList2"/>
    <dgm:cxn modelId="{EB6FA2F7-7944-4BBE-920A-396EE58E32AF}" type="presOf" srcId="{70530197-0BF2-493E-8EA8-19229F023CCB}" destId="{91E47EAF-88CB-4AA4-8C67-01EEE6A18142}" srcOrd="0" destOrd="1" presId="urn:microsoft.com/office/officeart/2005/8/layout/vList2"/>
    <dgm:cxn modelId="{950BF6FA-18DC-41EC-95EC-2D85775ECAD6}" srcId="{5AFCC590-EE06-4A46-9A69-86BD50489D97}" destId="{B1A98763-9365-4058-9480-99B7578BBBB0}" srcOrd="0" destOrd="0" parTransId="{AB27012D-B551-40C3-A0D5-F1B139C36D26}" sibTransId="{4B26E2ED-0EC9-4AEB-BEBB-891AEB07F08E}"/>
    <dgm:cxn modelId="{BEEC3D07-9822-4073-8001-A8915731CF13}" type="presParOf" srcId="{EB139C45-9C7D-4405-A0E3-63A9FD182F96}" destId="{1E19457F-2B7C-411D-A8D2-E7E3C23E491F}" srcOrd="0" destOrd="0" presId="urn:microsoft.com/office/officeart/2005/8/layout/vList2"/>
    <dgm:cxn modelId="{9127CF24-5B0F-4F31-89C4-FC3428DD5776}" type="presParOf" srcId="{EB139C45-9C7D-4405-A0E3-63A9FD182F96}" destId="{9962EAF6-CCBE-4E99-9663-04D9573C5D29}" srcOrd="1" destOrd="0" presId="urn:microsoft.com/office/officeart/2005/8/layout/vList2"/>
    <dgm:cxn modelId="{0B36F2A7-CC87-4290-9A89-D6C5337B859D}" type="presParOf" srcId="{EB139C45-9C7D-4405-A0E3-63A9FD182F96}" destId="{374D0C1D-3726-4BA8-BFD9-386DC0E43312}" srcOrd="2" destOrd="0" presId="urn:microsoft.com/office/officeart/2005/8/layout/vList2"/>
    <dgm:cxn modelId="{20317D61-38B1-4413-9CC2-B84D77865C50}" type="presParOf" srcId="{EB139C45-9C7D-4405-A0E3-63A9FD182F96}" destId="{C599B140-1D7C-4906-8423-FA52D38A5F84}" srcOrd="3" destOrd="0" presId="urn:microsoft.com/office/officeart/2005/8/layout/vList2"/>
    <dgm:cxn modelId="{E7FD2632-738D-4A90-ABAD-A935DF56738C}" type="presParOf" srcId="{EB139C45-9C7D-4405-A0E3-63A9FD182F96}" destId="{8A7B3F0B-EE6D-47C3-B1D9-16F70D4069EC}" srcOrd="4" destOrd="0" presId="urn:microsoft.com/office/officeart/2005/8/layout/vList2"/>
    <dgm:cxn modelId="{2B507F0B-47B0-4DAB-B9C5-27A9CC04FB05}" type="presParOf" srcId="{EB139C45-9C7D-4405-A0E3-63A9FD182F96}" destId="{91E47EAF-88CB-4AA4-8C67-01EEE6A18142}"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A574E2-D683-4A8A-85EA-D0BF03AFBB65}">
      <dsp:nvSpPr>
        <dsp:cNvPr id="0" name=""/>
        <dsp:cNvSpPr/>
      </dsp:nvSpPr>
      <dsp:spPr>
        <a:xfrm>
          <a:off x="4118" y="0"/>
          <a:ext cx="3962102" cy="452596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36220" tIns="236220" rIns="236220" bIns="236220" numCol="1" spcCol="1270" anchor="ctr" anchorCtr="0">
          <a:noAutofit/>
        </a:bodyPr>
        <a:lstStyle/>
        <a:p>
          <a:pPr marL="0" lvl="0" indent="0" algn="ctr" defTabSz="2755900">
            <a:lnSpc>
              <a:spcPct val="90000"/>
            </a:lnSpc>
            <a:spcBef>
              <a:spcPct val="0"/>
            </a:spcBef>
            <a:spcAft>
              <a:spcPct val="35000"/>
            </a:spcAft>
            <a:buNone/>
          </a:pPr>
          <a:r>
            <a:rPr lang="en-GB" sz="6200" kern="1200" dirty="0"/>
            <a:t>Executor</a:t>
          </a:r>
        </a:p>
      </dsp:txBody>
      <dsp:txXfrm>
        <a:off x="4118" y="0"/>
        <a:ext cx="3962102" cy="1357788"/>
      </dsp:txXfrm>
    </dsp:sp>
    <dsp:sp modelId="{F0BF5D2B-AAA7-4B4C-98FD-A25BC7031723}">
      <dsp:nvSpPr>
        <dsp:cNvPr id="0" name=""/>
        <dsp:cNvSpPr/>
      </dsp:nvSpPr>
      <dsp:spPr>
        <a:xfrm>
          <a:off x="400329" y="1359114"/>
          <a:ext cx="3169681" cy="1364639"/>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6360" tIns="64770" rIns="86360" bIns="64770" numCol="1" spcCol="1270" anchor="ctr" anchorCtr="0">
          <a:noAutofit/>
        </a:bodyPr>
        <a:lstStyle/>
        <a:p>
          <a:pPr marL="0" lvl="0" indent="0" algn="ctr" defTabSz="1511300">
            <a:lnSpc>
              <a:spcPct val="90000"/>
            </a:lnSpc>
            <a:spcBef>
              <a:spcPct val="0"/>
            </a:spcBef>
            <a:spcAft>
              <a:spcPct val="35000"/>
            </a:spcAft>
            <a:buNone/>
          </a:pPr>
          <a:r>
            <a:rPr lang="en-GB" sz="3400" kern="1200" dirty="0"/>
            <a:t>Immediate Executor</a:t>
          </a:r>
        </a:p>
      </dsp:txBody>
      <dsp:txXfrm>
        <a:off x="400329" y="1359114"/>
        <a:ext cx="3169681" cy="1364639"/>
      </dsp:txXfrm>
    </dsp:sp>
    <dsp:sp modelId="{9FC50BBA-1BE7-4C5A-9599-3EAF725D8A2B}">
      <dsp:nvSpPr>
        <dsp:cNvPr id="0" name=""/>
        <dsp:cNvSpPr/>
      </dsp:nvSpPr>
      <dsp:spPr>
        <a:xfrm>
          <a:off x="400329" y="2933699"/>
          <a:ext cx="3169681" cy="1364639"/>
        </a:xfrm>
        <a:prstGeom prst="roundRect">
          <a:avLst>
            <a:gd name="adj" fmla="val 10000"/>
          </a:avLst>
        </a:prstGeom>
        <a:solidFill>
          <a:schemeClr val="accent2">
            <a:hueOff val="936304"/>
            <a:satOff val="-1168"/>
            <a:lumOff val="27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6360" tIns="64770" rIns="86360" bIns="64770" numCol="1" spcCol="1270" anchor="ctr" anchorCtr="0">
          <a:noAutofit/>
        </a:bodyPr>
        <a:lstStyle/>
        <a:p>
          <a:pPr marL="0" lvl="0" indent="0" algn="ctr" defTabSz="1511300">
            <a:lnSpc>
              <a:spcPct val="90000"/>
            </a:lnSpc>
            <a:spcBef>
              <a:spcPct val="0"/>
            </a:spcBef>
            <a:spcAft>
              <a:spcPct val="35000"/>
            </a:spcAft>
            <a:buNone/>
          </a:pPr>
          <a:r>
            <a:rPr lang="en-GB" sz="3400" kern="1200" dirty="0"/>
            <a:t>DSF Executor</a:t>
          </a:r>
        </a:p>
      </dsp:txBody>
      <dsp:txXfrm>
        <a:off x="400329" y="2933699"/>
        <a:ext cx="3169681" cy="1364639"/>
      </dsp:txXfrm>
    </dsp:sp>
    <dsp:sp modelId="{DC5148C2-9AB8-40E0-B47C-19D3FBCE3062}">
      <dsp:nvSpPr>
        <dsp:cNvPr id="0" name=""/>
        <dsp:cNvSpPr/>
      </dsp:nvSpPr>
      <dsp:spPr>
        <a:xfrm>
          <a:off x="4263378" y="0"/>
          <a:ext cx="3962102" cy="452596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36220" tIns="236220" rIns="236220" bIns="236220" numCol="1" spcCol="1270" anchor="ctr" anchorCtr="0">
          <a:noAutofit/>
        </a:bodyPr>
        <a:lstStyle/>
        <a:p>
          <a:pPr marL="0" lvl="0" indent="0" algn="ctr" defTabSz="2755900">
            <a:lnSpc>
              <a:spcPct val="90000"/>
            </a:lnSpc>
            <a:spcBef>
              <a:spcPct val="0"/>
            </a:spcBef>
            <a:spcAft>
              <a:spcPct val="35000"/>
            </a:spcAft>
            <a:buNone/>
          </a:pPr>
          <a:r>
            <a:rPr lang="en-GB" sz="6200" kern="1200" dirty="0"/>
            <a:t>Status</a:t>
          </a:r>
        </a:p>
      </dsp:txBody>
      <dsp:txXfrm>
        <a:off x="4263378" y="0"/>
        <a:ext cx="3962102" cy="1357788"/>
      </dsp:txXfrm>
    </dsp:sp>
    <dsp:sp modelId="{89DC71F0-9AC2-4EAC-92BC-4E14D94C39EE}">
      <dsp:nvSpPr>
        <dsp:cNvPr id="0" name=""/>
        <dsp:cNvSpPr/>
      </dsp:nvSpPr>
      <dsp:spPr>
        <a:xfrm>
          <a:off x="4659589" y="1357899"/>
          <a:ext cx="3169681" cy="659336"/>
        </a:xfrm>
        <a:prstGeom prst="roundRect">
          <a:avLst>
            <a:gd name="adj" fmla="val 10000"/>
          </a:avLst>
        </a:prstGeom>
        <a:solidFill>
          <a:schemeClr val="accent2">
            <a:hueOff val="1872608"/>
            <a:satOff val="-2336"/>
            <a:lumOff val="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6360" tIns="64770" rIns="86360" bIns="64770" numCol="1" spcCol="1270" anchor="ctr" anchorCtr="0">
          <a:noAutofit/>
        </a:bodyPr>
        <a:lstStyle/>
        <a:p>
          <a:pPr marL="0" lvl="0" indent="0" algn="ctr" defTabSz="1511300">
            <a:lnSpc>
              <a:spcPct val="90000"/>
            </a:lnSpc>
            <a:spcBef>
              <a:spcPct val="0"/>
            </a:spcBef>
            <a:spcAft>
              <a:spcPct val="35000"/>
            </a:spcAft>
            <a:buNone/>
          </a:pPr>
          <a:r>
            <a:rPr lang="en-GB" sz="3400" kern="1200" dirty="0"/>
            <a:t>Error</a:t>
          </a:r>
        </a:p>
      </dsp:txBody>
      <dsp:txXfrm>
        <a:off x="4659589" y="1357899"/>
        <a:ext cx="3169681" cy="659336"/>
      </dsp:txXfrm>
    </dsp:sp>
    <dsp:sp modelId="{DF00F92E-C1CF-4985-A670-DEA9D0C70BDA}">
      <dsp:nvSpPr>
        <dsp:cNvPr id="0" name=""/>
        <dsp:cNvSpPr/>
      </dsp:nvSpPr>
      <dsp:spPr>
        <a:xfrm>
          <a:off x="4659589" y="2118672"/>
          <a:ext cx="3169681" cy="659336"/>
        </a:xfrm>
        <a:prstGeom prst="roundRect">
          <a:avLst>
            <a:gd name="adj" fmla="val 10000"/>
          </a:avLst>
        </a:prstGeom>
        <a:solidFill>
          <a:schemeClr val="accent2">
            <a:hueOff val="2808911"/>
            <a:satOff val="-3503"/>
            <a:lumOff val="82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6360" tIns="64770" rIns="86360" bIns="64770" numCol="1" spcCol="1270" anchor="ctr" anchorCtr="0">
          <a:noAutofit/>
        </a:bodyPr>
        <a:lstStyle/>
        <a:p>
          <a:pPr marL="0" lvl="0" indent="0" algn="ctr" defTabSz="1511300">
            <a:lnSpc>
              <a:spcPct val="90000"/>
            </a:lnSpc>
            <a:spcBef>
              <a:spcPct val="0"/>
            </a:spcBef>
            <a:spcAft>
              <a:spcPct val="35000"/>
            </a:spcAft>
            <a:buNone/>
          </a:pPr>
          <a:r>
            <a:rPr lang="en-GB" sz="3400" kern="1200" dirty="0"/>
            <a:t>Warning</a:t>
          </a:r>
        </a:p>
      </dsp:txBody>
      <dsp:txXfrm>
        <a:off x="4659589" y="2118672"/>
        <a:ext cx="3169681" cy="659336"/>
      </dsp:txXfrm>
    </dsp:sp>
    <dsp:sp modelId="{72EAA470-16D5-4E1F-A4C1-6176FB0FC392}">
      <dsp:nvSpPr>
        <dsp:cNvPr id="0" name=""/>
        <dsp:cNvSpPr/>
      </dsp:nvSpPr>
      <dsp:spPr>
        <a:xfrm>
          <a:off x="4659589" y="2879445"/>
          <a:ext cx="3169681" cy="659336"/>
        </a:xfrm>
        <a:prstGeom prst="roundRect">
          <a:avLst>
            <a:gd name="adj" fmla="val 10000"/>
          </a:avLst>
        </a:prstGeom>
        <a:solidFill>
          <a:schemeClr val="accent2">
            <a:hueOff val="3745215"/>
            <a:satOff val="-4671"/>
            <a:lumOff val="109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6360" tIns="64770" rIns="86360" bIns="64770" numCol="1" spcCol="1270" anchor="ctr" anchorCtr="0">
          <a:noAutofit/>
        </a:bodyPr>
        <a:lstStyle/>
        <a:p>
          <a:pPr marL="0" lvl="0" indent="0" algn="ctr" defTabSz="1511300">
            <a:lnSpc>
              <a:spcPct val="90000"/>
            </a:lnSpc>
            <a:spcBef>
              <a:spcPct val="0"/>
            </a:spcBef>
            <a:spcAft>
              <a:spcPct val="35000"/>
            </a:spcAft>
            <a:buNone/>
          </a:pPr>
          <a:r>
            <a:rPr lang="en-GB" sz="3400" kern="1200" dirty="0"/>
            <a:t>Cancel</a:t>
          </a:r>
        </a:p>
      </dsp:txBody>
      <dsp:txXfrm>
        <a:off x="4659589" y="2879445"/>
        <a:ext cx="3169681" cy="659336"/>
      </dsp:txXfrm>
    </dsp:sp>
    <dsp:sp modelId="{D4E2270B-2179-4339-865F-576357B08CC0}">
      <dsp:nvSpPr>
        <dsp:cNvPr id="0" name=""/>
        <dsp:cNvSpPr/>
      </dsp:nvSpPr>
      <dsp:spPr>
        <a:xfrm>
          <a:off x="4659589" y="3640217"/>
          <a:ext cx="3169681" cy="659336"/>
        </a:xfrm>
        <a:prstGeom prst="roundRect">
          <a:avLst>
            <a:gd name="adj" fmla="val 10000"/>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6360" tIns="64770" rIns="86360" bIns="64770" numCol="1" spcCol="1270" anchor="ctr" anchorCtr="0">
          <a:noAutofit/>
        </a:bodyPr>
        <a:lstStyle/>
        <a:p>
          <a:pPr marL="0" lvl="0" indent="0" algn="ctr" defTabSz="1511300">
            <a:lnSpc>
              <a:spcPct val="90000"/>
            </a:lnSpc>
            <a:spcBef>
              <a:spcPct val="0"/>
            </a:spcBef>
            <a:spcAft>
              <a:spcPct val="35000"/>
            </a:spcAft>
            <a:buNone/>
          </a:pPr>
          <a:r>
            <a:rPr lang="en-GB" sz="3400" kern="1200" dirty="0"/>
            <a:t>Success</a:t>
          </a:r>
        </a:p>
      </dsp:txBody>
      <dsp:txXfrm>
        <a:off x="4659589" y="3640217"/>
        <a:ext cx="3169681" cy="65933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4C0A41-7CD3-4D0B-98F0-679904F8BC69}">
      <dsp:nvSpPr>
        <dsp:cNvPr id="0" name=""/>
        <dsp:cNvSpPr/>
      </dsp:nvSpPr>
      <dsp:spPr>
        <a:xfrm>
          <a:off x="0" y="28056"/>
          <a:ext cx="8229600" cy="8751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dirty="0"/>
            <a:t>4. Command handlers in Debug are abstracted again with </a:t>
          </a:r>
          <a:r>
            <a:rPr lang="en-GB" sz="2200" kern="1200" dirty="0" err="1"/>
            <a:t>DebugCommandHandler</a:t>
          </a:r>
          <a:endParaRPr lang="en-GB" sz="2200" kern="1200" dirty="0"/>
        </a:p>
      </dsp:txBody>
      <dsp:txXfrm>
        <a:off x="0" y="28056"/>
        <a:ext cx="8229600" cy="875160"/>
      </dsp:txXfrm>
    </dsp:sp>
    <dsp:sp modelId="{40A9D9DA-7241-414A-8582-E964B64EDDA9}">
      <dsp:nvSpPr>
        <dsp:cNvPr id="0" name=""/>
        <dsp:cNvSpPr/>
      </dsp:nvSpPr>
      <dsp:spPr>
        <a:xfrm>
          <a:off x="0" y="903216"/>
          <a:ext cx="8229600" cy="888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GB" sz="1700" kern="1200" dirty="0"/>
            <a:t>Connects Command Handler to an interface using </a:t>
          </a:r>
          <a:r>
            <a:rPr lang="en-GB" sz="1700" kern="1200" dirty="0" err="1"/>
            <a:t>getCommandType</a:t>
          </a:r>
          <a:r>
            <a:rPr lang="en-GB" sz="1700" kern="1200" dirty="0"/>
            <a:t>()</a:t>
          </a:r>
        </a:p>
        <a:p>
          <a:pPr marL="171450" lvl="1" indent="-171450" algn="l" defTabSz="755650">
            <a:lnSpc>
              <a:spcPct val="90000"/>
            </a:lnSpc>
            <a:spcBef>
              <a:spcPct val="0"/>
            </a:spcBef>
            <a:spcAft>
              <a:spcPct val="20000"/>
            </a:spcAft>
            <a:buChar char="•"/>
          </a:pPr>
          <a:r>
            <a:rPr lang="en-GB" sz="1700" kern="1200" dirty="0"/>
            <a:t>See </a:t>
          </a:r>
          <a:r>
            <a:rPr lang="en-GB" sz="1700" kern="1200" dirty="0" err="1"/>
            <a:t>ShowVersionHandler</a:t>
          </a:r>
          <a:endParaRPr lang="en-GB" sz="1700" kern="1200" dirty="0"/>
        </a:p>
        <a:p>
          <a:pPr marL="171450" lvl="1" indent="-171450" algn="l" defTabSz="755650">
            <a:lnSpc>
              <a:spcPct val="90000"/>
            </a:lnSpc>
            <a:spcBef>
              <a:spcPct val="0"/>
            </a:spcBef>
            <a:spcAft>
              <a:spcPct val="20000"/>
            </a:spcAft>
            <a:buChar char="•"/>
          </a:pPr>
          <a:r>
            <a:rPr lang="en-GB" sz="1700" kern="1200" dirty="0"/>
            <a:t>So actually no (real) code after all, but indirection</a:t>
          </a:r>
        </a:p>
      </dsp:txBody>
      <dsp:txXfrm>
        <a:off x="0" y="903216"/>
        <a:ext cx="8229600" cy="888030"/>
      </dsp:txXfrm>
    </dsp:sp>
    <dsp:sp modelId="{FC4AEB17-2398-45E5-B59D-20F1F8854996}">
      <dsp:nvSpPr>
        <dsp:cNvPr id="0" name=""/>
        <dsp:cNvSpPr/>
      </dsp:nvSpPr>
      <dsp:spPr>
        <a:xfrm>
          <a:off x="0" y="1791246"/>
          <a:ext cx="8229600" cy="8751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dirty="0"/>
            <a:t>5. Adapter Factory instantiates real class for specified interface</a:t>
          </a:r>
        </a:p>
      </dsp:txBody>
      <dsp:txXfrm>
        <a:off x="0" y="1791246"/>
        <a:ext cx="8229600" cy="875160"/>
      </dsp:txXfrm>
    </dsp:sp>
    <dsp:sp modelId="{FF047257-7352-4099-B0BA-02038E8BDD6F}">
      <dsp:nvSpPr>
        <dsp:cNvPr id="0" name=""/>
        <dsp:cNvSpPr/>
      </dsp:nvSpPr>
      <dsp:spPr>
        <a:xfrm>
          <a:off x="0" y="2666406"/>
          <a:ext cx="8229600" cy="592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GB" sz="1700" kern="1200" dirty="0"/>
            <a:t>See </a:t>
          </a:r>
          <a:r>
            <a:rPr lang="en-GB" sz="1700" kern="1200" dirty="0" err="1"/>
            <a:t>GdbExtendedAdapterFactory</a:t>
          </a:r>
          <a:r>
            <a:rPr lang="en-GB" sz="1700" kern="1200" dirty="0"/>
            <a:t> for connection</a:t>
          </a:r>
        </a:p>
        <a:p>
          <a:pPr marL="171450" lvl="1" indent="-171450" algn="l" defTabSz="755650">
            <a:lnSpc>
              <a:spcPct val="90000"/>
            </a:lnSpc>
            <a:spcBef>
              <a:spcPct val="0"/>
            </a:spcBef>
            <a:spcAft>
              <a:spcPct val="20000"/>
            </a:spcAft>
            <a:buChar char="•"/>
          </a:pPr>
          <a:r>
            <a:rPr lang="en-GB" sz="1700" kern="1200" dirty="0"/>
            <a:t>See </a:t>
          </a:r>
          <a:r>
            <a:rPr lang="en-GB" sz="1700" kern="1200" dirty="0" err="1"/>
            <a:t>DsfShowVersionHandler</a:t>
          </a:r>
          <a:r>
            <a:rPr lang="en-GB" sz="1700" kern="1200" dirty="0"/>
            <a:t> for actual command handler</a:t>
          </a:r>
        </a:p>
      </dsp:txBody>
      <dsp:txXfrm>
        <a:off x="0" y="2666406"/>
        <a:ext cx="8229600" cy="592020"/>
      </dsp:txXfrm>
    </dsp:sp>
    <dsp:sp modelId="{62179F94-CF89-469C-ABCF-9AF7336FE2ED}">
      <dsp:nvSpPr>
        <dsp:cNvPr id="0" name=""/>
        <dsp:cNvSpPr/>
      </dsp:nvSpPr>
      <dsp:spPr>
        <a:xfrm>
          <a:off x="0" y="3258426"/>
          <a:ext cx="8229600" cy="8751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dirty="0"/>
            <a:t>6. Actual code in Java</a:t>
          </a:r>
        </a:p>
      </dsp:txBody>
      <dsp:txXfrm>
        <a:off x="0" y="3258426"/>
        <a:ext cx="8229600" cy="875160"/>
      </dsp:txXfrm>
    </dsp:sp>
    <dsp:sp modelId="{4B5AED60-B84B-4D31-813E-9A9882299372}">
      <dsp:nvSpPr>
        <dsp:cNvPr id="0" name=""/>
        <dsp:cNvSpPr/>
      </dsp:nvSpPr>
      <dsp:spPr>
        <a:xfrm>
          <a:off x="0" y="4133586"/>
          <a:ext cx="8229600"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GB" sz="1700" kern="1200" dirty="0"/>
            <a:t>See </a:t>
          </a:r>
          <a:r>
            <a:rPr lang="en-GB" sz="1700" kern="1200" dirty="0" err="1"/>
            <a:t>DsfShowVersionHandler</a:t>
          </a:r>
          <a:r>
            <a:rPr lang="en-GB" sz="1700" kern="1200" dirty="0"/>
            <a:t> for actual command handler</a:t>
          </a:r>
        </a:p>
      </dsp:txBody>
      <dsp:txXfrm>
        <a:off x="0" y="4133586"/>
        <a:ext cx="8229600" cy="36432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17412E-865D-4849-961F-65D7C8922BB7}">
      <dsp:nvSpPr>
        <dsp:cNvPr id="0" name=""/>
        <dsp:cNvSpPr/>
      </dsp:nvSpPr>
      <dsp:spPr>
        <a:xfrm rot="5400000">
          <a:off x="5306625" y="-2270350"/>
          <a:ext cx="579005" cy="5266944"/>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GB" sz="1500" kern="1200" dirty="0" err="1"/>
            <a:t>LaunchVMProvider</a:t>
          </a:r>
          <a:endParaRPr lang="en-GB" sz="1500" kern="1200" dirty="0"/>
        </a:p>
      </dsp:txBody>
      <dsp:txXfrm rot="-5400000">
        <a:off x="2962656" y="101884"/>
        <a:ext cx="5238679" cy="522475"/>
      </dsp:txXfrm>
    </dsp:sp>
    <dsp:sp modelId="{9BD7FFF8-7870-454D-A541-04249A02EF07}">
      <dsp:nvSpPr>
        <dsp:cNvPr id="0" name=""/>
        <dsp:cNvSpPr/>
      </dsp:nvSpPr>
      <dsp:spPr>
        <a:xfrm>
          <a:off x="0" y="1243"/>
          <a:ext cx="2962656" cy="723756"/>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GB" sz="2900" kern="1200" dirty="0"/>
            <a:t>Debug View</a:t>
          </a:r>
        </a:p>
      </dsp:txBody>
      <dsp:txXfrm>
        <a:off x="35331" y="36574"/>
        <a:ext cx="2891994" cy="653094"/>
      </dsp:txXfrm>
    </dsp:sp>
    <dsp:sp modelId="{9A609C86-6ECD-40FC-B801-18D138432923}">
      <dsp:nvSpPr>
        <dsp:cNvPr id="0" name=""/>
        <dsp:cNvSpPr/>
      </dsp:nvSpPr>
      <dsp:spPr>
        <a:xfrm rot="5400000">
          <a:off x="5306625" y="-1510406"/>
          <a:ext cx="579005" cy="5266944"/>
        </a:xfrm>
        <a:prstGeom prst="round2SameRect">
          <a:avLst/>
        </a:prstGeom>
        <a:solidFill>
          <a:schemeClr val="accent2">
            <a:tint val="40000"/>
            <a:alpha val="90000"/>
            <a:hueOff val="1005164"/>
            <a:satOff val="-876"/>
            <a:lumOff val="-1"/>
            <a:alphaOff val="0"/>
          </a:schemeClr>
        </a:solidFill>
        <a:ln w="25400" cap="flat" cmpd="sng" algn="ctr">
          <a:solidFill>
            <a:schemeClr val="accent2">
              <a:tint val="40000"/>
              <a:alpha val="90000"/>
              <a:hueOff val="1005164"/>
              <a:satOff val="-876"/>
              <a:lumOff val="-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GB" sz="1500" kern="1200" dirty="0" err="1"/>
            <a:t>GdbVariableVMProvider</a:t>
          </a:r>
          <a:endParaRPr lang="en-GB" sz="1500" kern="1200" dirty="0"/>
        </a:p>
      </dsp:txBody>
      <dsp:txXfrm rot="-5400000">
        <a:off x="2962656" y="861828"/>
        <a:ext cx="5238679" cy="522475"/>
      </dsp:txXfrm>
    </dsp:sp>
    <dsp:sp modelId="{C071A53A-71EC-406A-B103-3FDBBA9B936C}">
      <dsp:nvSpPr>
        <dsp:cNvPr id="0" name=""/>
        <dsp:cNvSpPr/>
      </dsp:nvSpPr>
      <dsp:spPr>
        <a:xfrm>
          <a:off x="0" y="761187"/>
          <a:ext cx="2962656" cy="723756"/>
        </a:xfrm>
        <a:prstGeom prst="roundRect">
          <a:avLst/>
        </a:prstGeom>
        <a:solidFill>
          <a:schemeClr val="accent2">
            <a:hueOff val="936304"/>
            <a:satOff val="-1168"/>
            <a:lumOff val="27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GB" sz="2900" kern="1200" dirty="0"/>
            <a:t>Variables View</a:t>
          </a:r>
        </a:p>
      </dsp:txBody>
      <dsp:txXfrm>
        <a:off x="35331" y="796518"/>
        <a:ext cx="2891994" cy="653094"/>
      </dsp:txXfrm>
    </dsp:sp>
    <dsp:sp modelId="{9143ED65-2D8D-4DBD-82BA-A63C426107D9}">
      <dsp:nvSpPr>
        <dsp:cNvPr id="0" name=""/>
        <dsp:cNvSpPr/>
      </dsp:nvSpPr>
      <dsp:spPr>
        <a:xfrm rot="5400000">
          <a:off x="5306625" y="-750462"/>
          <a:ext cx="579005" cy="5266944"/>
        </a:xfrm>
        <a:prstGeom prst="round2SameRect">
          <a:avLst/>
        </a:prstGeom>
        <a:solidFill>
          <a:schemeClr val="accent2">
            <a:tint val="40000"/>
            <a:alpha val="90000"/>
            <a:hueOff val="2010328"/>
            <a:satOff val="-1751"/>
            <a:lumOff val="-2"/>
            <a:alphaOff val="0"/>
          </a:schemeClr>
        </a:solidFill>
        <a:ln w="25400" cap="flat" cmpd="sng" algn="ctr">
          <a:solidFill>
            <a:schemeClr val="accent2">
              <a:tint val="40000"/>
              <a:alpha val="90000"/>
              <a:hueOff val="2010328"/>
              <a:satOff val="-1751"/>
              <a:lumOff val="-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GB" sz="1500" kern="1200" dirty="0" err="1"/>
            <a:t>RegisterVMProvider</a:t>
          </a:r>
          <a:endParaRPr lang="en-GB" sz="1500" kern="1200" dirty="0"/>
        </a:p>
      </dsp:txBody>
      <dsp:txXfrm rot="-5400000">
        <a:off x="2962656" y="1621772"/>
        <a:ext cx="5238679" cy="522475"/>
      </dsp:txXfrm>
    </dsp:sp>
    <dsp:sp modelId="{F9A29BB3-B249-43D9-80E2-7DEE5D2B1A02}">
      <dsp:nvSpPr>
        <dsp:cNvPr id="0" name=""/>
        <dsp:cNvSpPr/>
      </dsp:nvSpPr>
      <dsp:spPr>
        <a:xfrm>
          <a:off x="0" y="1521131"/>
          <a:ext cx="2962656" cy="723756"/>
        </a:xfrm>
        <a:prstGeom prst="roundRect">
          <a:avLst/>
        </a:prstGeom>
        <a:solidFill>
          <a:schemeClr val="accent2">
            <a:hueOff val="1872608"/>
            <a:satOff val="-2336"/>
            <a:lumOff val="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GB" sz="2900" kern="1200" dirty="0"/>
            <a:t>Registers View</a:t>
          </a:r>
        </a:p>
      </dsp:txBody>
      <dsp:txXfrm>
        <a:off x="35331" y="1556462"/>
        <a:ext cx="2891994" cy="653094"/>
      </dsp:txXfrm>
    </dsp:sp>
    <dsp:sp modelId="{CF7BE04F-556B-43B0-AB44-939E561290BB}">
      <dsp:nvSpPr>
        <dsp:cNvPr id="0" name=""/>
        <dsp:cNvSpPr/>
      </dsp:nvSpPr>
      <dsp:spPr>
        <a:xfrm rot="5400000">
          <a:off x="5306625" y="9481"/>
          <a:ext cx="579005" cy="5266944"/>
        </a:xfrm>
        <a:prstGeom prst="round2SameRect">
          <a:avLst/>
        </a:prstGeom>
        <a:solidFill>
          <a:schemeClr val="accent2">
            <a:tint val="40000"/>
            <a:alpha val="90000"/>
            <a:hueOff val="3015493"/>
            <a:satOff val="-2627"/>
            <a:lumOff val="-4"/>
            <a:alphaOff val="0"/>
          </a:schemeClr>
        </a:solidFill>
        <a:ln w="25400" cap="flat" cmpd="sng" algn="ctr">
          <a:solidFill>
            <a:schemeClr val="accent2">
              <a:tint val="40000"/>
              <a:alpha val="90000"/>
              <a:hueOff val="3015493"/>
              <a:satOff val="-2627"/>
              <a:lumOff val="-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GB" sz="1500" kern="1200"/>
            <a:t>GdbExpressionVMProvider</a:t>
          </a:r>
          <a:endParaRPr lang="en-GB" sz="1500" kern="1200" dirty="0"/>
        </a:p>
      </dsp:txBody>
      <dsp:txXfrm rot="-5400000">
        <a:off x="2962656" y="2381716"/>
        <a:ext cx="5238679" cy="522475"/>
      </dsp:txXfrm>
    </dsp:sp>
    <dsp:sp modelId="{6042A94D-D3A2-4BDE-AAAB-70D73AF854D7}">
      <dsp:nvSpPr>
        <dsp:cNvPr id="0" name=""/>
        <dsp:cNvSpPr/>
      </dsp:nvSpPr>
      <dsp:spPr>
        <a:xfrm>
          <a:off x="0" y="2281075"/>
          <a:ext cx="2962656" cy="723756"/>
        </a:xfrm>
        <a:prstGeom prst="roundRect">
          <a:avLst/>
        </a:prstGeom>
        <a:solidFill>
          <a:schemeClr val="accent2">
            <a:hueOff val="2808911"/>
            <a:satOff val="-3503"/>
            <a:lumOff val="82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GB" sz="2900" kern="1200" dirty="0"/>
            <a:t>Expressions View</a:t>
          </a:r>
        </a:p>
      </dsp:txBody>
      <dsp:txXfrm>
        <a:off x="35331" y="2316406"/>
        <a:ext cx="2891994" cy="653094"/>
      </dsp:txXfrm>
    </dsp:sp>
    <dsp:sp modelId="{EDF845F6-E042-45EB-A237-B4315EC8B697}">
      <dsp:nvSpPr>
        <dsp:cNvPr id="0" name=""/>
        <dsp:cNvSpPr/>
      </dsp:nvSpPr>
      <dsp:spPr>
        <a:xfrm rot="5400000">
          <a:off x="5306625" y="769425"/>
          <a:ext cx="579005" cy="5266944"/>
        </a:xfrm>
        <a:prstGeom prst="round2SameRect">
          <a:avLst/>
        </a:prstGeom>
        <a:solidFill>
          <a:schemeClr val="accent2">
            <a:tint val="40000"/>
            <a:alpha val="90000"/>
            <a:hueOff val="4020657"/>
            <a:satOff val="-3502"/>
            <a:lumOff val="-5"/>
            <a:alphaOff val="0"/>
          </a:schemeClr>
        </a:solidFill>
        <a:ln w="25400" cap="flat" cmpd="sng" algn="ctr">
          <a:solidFill>
            <a:schemeClr val="accent2">
              <a:tint val="40000"/>
              <a:alpha val="90000"/>
              <a:hueOff val="4020657"/>
              <a:satOff val="-3502"/>
              <a:lumOff val="-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GB" sz="1500" kern="1200" dirty="0" err="1"/>
            <a:t>ModulesVMProvider</a:t>
          </a:r>
          <a:endParaRPr lang="en-GB" sz="1500" kern="1200" dirty="0"/>
        </a:p>
      </dsp:txBody>
      <dsp:txXfrm rot="-5400000">
        <a:off x="2962656" y="3141660"/>
        <a:ext cx="5238679" cy="522475"/>
      </dsp:txXfrm>
    </dsp:sp>
    <dsp:sp modelId="{CA8501CB-4CCE-4617-8CFC-12DCDA502BCE}">
      <dsp:nvSpPr>
        <dsp:cNvPr id="0" name=""/>
        <dsp:cNvSpPr/>
      </dsp:nvSpPr>
      <dsp:spPr>
        <a:xfrm>
          <a:off x="0" y="3041019"/>
          <a:ext cx="2962656" cy="723756"/>
        </a:xfrm>
        <a:prstGeom prst="roundRect">
          <a:avLst/>
        </a:prstGeom>
        <a:solidFill>
          <a:schemeClr val="accent2">
            <a:hueOff val="3745215"/>
            <a:satOff val="-4671"/>
            <a:lumOff val="109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GB" sz="2900" kern="1200" dirty="0"/>
            <a:t>Modules View</a:t>
          </a:r>
        </a:p>
      </dsp:txBody>
      <dsp:txXfrm>
        <a:off x="35331" y="3076350"/>
        <a:ext cx="2891994" cy="653094"/>
      </dsp:txXfrm>
    </dsp:sp>
    <dsp:sp modelId="{3FACC1E5-15FE-403C-BDBF-8F1E5CA8D092}">
      <dsp:nvSpPr>
        <dsp:cNvPr id="0" name=""/>
        <dsp:cNvSpPr/>
      </dsp:nvSpPr>
      <dsp:spPr>
        <a:xfrm rot="5400000">
          <a:off x="5306625" y="1529369"/>
          <a:ext cx="579005" cy="5266944"/>
        </a:xfrm>
        <a:prstGeom prst="round2SameRect">
          <a:avLst/>
        </a:prstGeom>
        <a:solidFill>
          <a:schemeClr val="accent2">
            <a:tint val="40000"/>
            <a:alpha val="90000"/>
            <a:hueOff val="5025821"/>
            <a:satOff val="-4378"/>
            <a:lumOff val="-6"/>
            <a:alphaOff val="0"/>
          </a:schemeClr>
        </a:solidFill>
        <a:ln w="2540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GB" sz="1500" kern="1200"/>
            <a:t>GdbBreakpointVMProvider</a:t>
          </a:r>
          <a:endParaRPr lang="en-GB" sz="1500" kern="1200" dirty="0"/>
        </a:p>
        <a:p>
          <a:pPr marL="114300" lvl="1" indent="-114300" algn="l" defTabSz="666750">
            <a:lnSpc>
              <a:spcPct val="90000"/>
            </a:lnSpc>
            <a:spcBef>
              <a:spcPct val="0"/>
            </a:spcBef>
            <a:spcAft>
              <a:spcPct val="15000"/>
            </a:spcAft>
            <a:buChar char="•"/>
          </a:pPr>
          <a:endParaRPr lang="en-GB" sz="1500" kern="1200" dirty="0"/>
        </a:p>
      </dsp:txBody>
      <dsp:txXfrm rot="-5400000">
        <a:off x="2962656" y="3901604"/>
        <a:ext cx="5238679" cy="522475"/>
      </dsp:txXfrm>
    </dsp:sp>
    <dsp:sp modelId="{C1D1CDC8-AB31-49BD-8D12-89B72B9120DD}">
      <dsp:nvSpPr>
        <dsp:cNvPr id="0" name=""/>
        <dsp:cNvSpPr/>
      </dsp:nvSpPr>
      <dsp:spPr>
        <a:xfrm>
          <a:off x="0" y="3800963"/>
          <a:ext cx="2962656" cy="723756"/>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GB" sz="2900" kern="1200" dirty="0"/>
            <a:t>Breakpoints View</a:t>
          </a:r>
        </a:p>
      </dsp:txBody>
      <dsp:txXfrm>
        <a:off x="35331" y="3836294"/>
        <a:ext cx="2891994" cy="65309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063FB0-7152-474E-AB00-982128A26534}">
      <dsp:nvSpPr>
        <dsp:cNvPr id="0" name=""/>
        <dsp:cNvSpPr/>
      </dsp:nvSpPr>
      <dsp:spPr>
        <a:xfrm rot="5400000">
          <a:off x="5248282" y="-2196676"/>
          <a:ext cx="695690" cy="5266944"/>
        </a:xfrm>
        <a:prstGeom prst="round2Same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GB" sz="1700" kern="1200" dirty="0"/>
            <a:t>Create a subclass to override</a:t>
          </a:r>
        </a:p>
        <a:p>
          <a:pPr marL="171450" lvl="1" indent="-171450" algn="l" defTabSz="755650">
            <a:lnSpc>
              <a:spcPct val="90000"/>
            </a:lnSpc>
            <a:spcBef>
              <a:spcPct val="0"/>
            </a:spcBef>
            <a:spcAft>
              <a:spcPct val="15000"/>
            </a:spcAft>
            <a:buChar char="•"/>
          </a:pPr>
          <a:r>
            <a:rPr lang="en-GB" sz="1700" kern="1200" dirty="0" err="1"/>
            <a:t>GdbExtendedViewModelAdapter</a:t>
          </a:r>
          <a:endParaRPr lang="en-GB" sz="1700" kern="1200" dirty="0"/>
        </a:p>
      </dsp:txBody>
      <dsp:txXfrm rot="-5400000">
        <a:off x="2962656" y="122911"/>
        <a:ext cx="5232983" cy="627768"/>
      </dsp:txXfrm>
    </dsp:sp>
    <dsp:sp modelId="{49A6265B-88BC-4C2B-9F92-6EC1CD0C8574}">
      <dsp:nvSpPr>
        <dsp:cNvPr id="0" name=""/>
        <dsp:cNvSpPr/>
      </dsp:nvSpPr>
      <dsp:spPr>
        <a:xfrm>
          <a:off x="0" y="1988"/>
          <a:ext cx="2962656" cy="869612"/>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GB" sz="2000" kern="1200" dirty="0"/>
            <a:t>1. </a:t>
          </a:r>
          <a:r>
            <a:rPr lang="en-GB" sz="2000" kern="1200" dirty="0" err="1"/>
            <a:t>GdbViewModelAdapter</a:t>
          </a:r>
          <a:endParaRPr lang="en-GB" sz="2000" kern="1200" dirty="0"/>
        </a:p>
      </dsp:txBody>
      <dsp:txXfrm>
        <a:off x="42451" y="44439"/>
        <a:ext cx="2877754" cy="784710"/>
      </dsp:txXfrm>
    </dsp:sp>
    <dsp:sp modelId="{928676C8-E88C-4C75-91BC-D704E88BBEEE}">
      <dsp:nvSpPr>
        <dsp:cNvPr id="0" name=""/>
        <dsp:cNvSpPr/>
      </dsp:nvSpPr>
      <dsp:spPr>
        <a:xfrm rot="5400000">
          <a:off x="5248282" y="-1283583"/>
          <a:ext cx="695690" cy="5266944"/>
        </a:xfrm>
        <a:prstGeom prst="round2SameRect">
          <a:avLst/>
        </a:prstGeom>
        <a:solidFill>
          <a:schemeClr val="accent3">
            <a:tint val="40000"/>
            <a:alpha val="90000"/>
            <a:hueOff val="2679213"/>
            <a:satOff val="-3448"/>
            <a:lumOff val="-269"/>
            <a:alphaOff val="0"/>
          </a:schemeClr>
        </a:solidFill>
        <a:ln w="25400" cap="flat" cmpd="sng" algn="ctr">
          <a:solidFill>
            <a:schemeClr val="accent3">
              <a:tint val="40000"/>
              <a:alpha val="90000"/>
              <a:hueOff val="2679213"/>
              <a:satOff val="-3448"/>
              <a:lumOff val="-2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GB" sz="1700" kern="1200" dirty="0"/>
            <a:t>Create a subclass to override</a:t>
          </a:r>
        </a:p>
        <a:p>
          <a:pPr marL="171450" lvl="1" indent="-171450" algn="l" defTabSz="755650">
            <a:lnSpc>
              <a:spcPct val="90000"/>
            </a:lnSpc>
            <a:spcBef>
              <a:spcPct val="0"/>
            </a:spcBef>
            <a:spcAft>
              <a:spcPct val="15000"/>
            </a:spcAft>
            <a:buChar char="•"/>
          </a:pPr>
          <a:r>
            <a:rPr lang="en-GB" sz="1700" kern="1200" dirty="0" err="1"/>
            <a:t>GdbExtendedLaunchVMProvider</a:t>
          </a:r>
          <a:endParaRPr lang="en-GB" sz="1700" kern="1200" dirty="0"/>
        </a:p>
      </dsp:txBody>
      <dsp:txXfrm rot="-5400000">
        <a:off x="2962656" y="1036004"/>
        <a:ext cx="5232983" cy="627768"/>
      </dsp:txXfrm>
    </dsp:sp>
    <dsp:sp modelId="{42487E12-D44D-4ED4-8D97-E77994F76F4D}">
      <dsp:nvSpPr>
        <dsp:cNvPr id="0" name=""/>
        <dsp:cNvSpPr/>
      </dsp:nvSpPr>
      <dsp:spPr>
        <a:xfrm>
          <a:off x="0" y="915082"/>
          <a:ext cx="2962656" cy="869612"/>
        </a:xfrm>
        <a:prstGeom prst="roundRect">
          <a:avLst/>
        </a:prstGeom>
        <a:solidFill>
          <a:schemeClr val="accent3">
            <a:hueOff val="2812566"/>
            <a:satOff val="-4220"/>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GB" sz="1800" kern="1200" dirty="0"/>
            <a:t>2. </a:t>
          </a:r>
          <a:r>
            <a:rPr lang="en-GB" sz="1800" kern="1200" dirty="0" err="1"/>
            <a:t>VMProvider</a:t>
          </a:r>
          <a:endParaRPr lang="en-GB" sz="1800" kern="1200" dirty="0"/>
        </a:p>
      </dsp:txBody>
      <dsp:txXfrm>
        <a:off x="42451" y="957533"/>
        <a:ext cx="2877754" cy="784710"/>
      </dsp:txXfrm>
    </dsp:sp>
    <dsp:sp modelId="{6FE6A5AD-7674-41C2-869C-F2692FE9F8CE}">
      <dsp:nvSpPr>
        <dsp:cNvPr id="0" name=""/>
        <dsp:cNvSpPr/>
      </dsp:nvSpPr>
      <dsp:spPr>
        <a:xfrm rot="5400000">
          <a:off x="5248282" y="-370490"/>
          <a:ext cx="695690" cy="5266944"/>
        </a:xfrm>
        <a:prstGeom prst="round2SameRect">
          <a:avLst/>
        </a:prstGeom>
        <a:solidFill>
          <a:schemeClr val="accent3">
            <a:tint val="40000"/>
            <a:alpha val="90000"/>
            <a:hueOff val="5358427"/>
            <a:satOff val="-6896"/>
            <a:lumOff val="-537"/>
            <a:alphaOff val="0"/>
          </a:schemeClr>
        </a:solidFill>
        <a:ln w="25400" cap="flat" cmpd="sng" algn="ctr">
          <a:solidFill>
            <a:schemeClr val="accent3">
              <a:tint val="40000"/>
              <a:alpha val="90000"/>
              <a:hueOff val="5358427"/>
              <a:satOff val="-6896"/>
              <a:lumOff val="-53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GB" sz="1700" kern="1200" dirty="0"/>
            <a:t>Create a subclass to override</a:t>
          </a:r>
        </a:p>
        <a:p>
          <a:pPr marL="171450" lvl="1" indent="-171450" algn="l" defTabSz="755650">
            <a:lnSpc>
              <a:spcPct val="90000"/>
            </a:lnSpc>
            <a:spcBef>
              <a:spcPct val="0"/>
            </a:spcBef>
            <a:spcAft>
              <a:spcPct val="15000"/>
            </a:spcAft>
            <a:buChar char="•"/>
          </a:pPr>
          <a:r>
            <a:rPr lang="en-GB" sz="1700" kern="1200" dirty="0" err="1"/>
            <a:t>ThreadVMNode</a:t>
          </a:r>
          <a:endParaRPr lang="en-GB" sz="1700" kern="1200" dirty="0"/>
        </a:p>
      </dsp:txBody>
      <dsp:txXfrm rot="-5400000">
        <a:off x="2962656" y="1949097"/>
        <a:ext cx="5232983" cy="627768"/>
      </dsp:txXfrm>
    </dsp:sp>
    <dsp:sp modelId="{300FE4AF-A823-4F4B-8DB8-14D9B31C4917}">
      <dsp:nvSpPr>
        <dsp:cNvPr id="0" name=""/>
        <dsp:cNvSpPr/>
      </dsp:nvSpPr>
      <dsp:spPr>
        <a:xfrm>
          <a:off x="0" y="1828175"/>
          <a:ext cx="2962656" cy="869612"/>
        </a:xfrm>
        <a:prstGeom prst="roundRect">
          <a:avLst/>
        </a:prstGeom>
        <a:solidFill>
          <a:schemeClr val="accent3">
            <a:hueOff val="5625132"/>
            <a:satOff val="-8440"/>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GB" sz="1800" kern="1200" dirty="0"/>
            <a:t>3.VMNode</a:t>
          </a:r>
        </a:p>
      </dsp:txBody>
      <dsp:txXfrm>
        <a:off x="42451" y="1870626"/>
        <a:ext cx="2877754" cy="784710"/>
      </dsp:txXfrm>
    </dsp:sp>
    <dsp:sp modelId="{FB17D387-5602-4ED6-8E10-30EEC4D14BE1}">
      <dsp:nvSpPr>
        <dsp:cNvPr id="0" name=""/>
        <dsp:cNvSpPr/>
      </dsp:nvSpPr>
      <dsp:spPr>
        <a:xfrm rot="5400000">
          <a:off x="5248282" y="542602"/>
          <a:ext cx="695690" cy="5266944"/>
        </a:xfrm>
        <a:prstGeom prst="round2SameRect">
          <a:avLst/>
        </a:prstGeom>
        <a:solidFill>
          <a:schemeClr val="accent3">
            <a:tint val="40000"/>
            <a:alpha val="90000"/>
            <a:hueOff val="8037640"/>
            <a:satOff val="-10345"/>
            <a:lumOff val="-806"/>
            <a:alphaOff val="0"/>
          </a:schemeClr>
        </a:solidFill>
        <a:ln w="25400" cap="flat" cmpd="sng" algn="ctr">
          <a:solidFill>
            <a:schemeClr val="accent3">
              <a:tint val="40000"/>
              <a:alpha val="90000"/>
              <a:hueOff val="8037640"/>
              <a:satOff val="-10345"/>
              <a:lumOff val="-80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GB" sz="1700" kern="1200" dirty="0"/>
            <a:t>Add in new class and properties file</a:t>
          </a:r>
        </a:p>
      </dsp:txBody>
      <dsp:txXfrm rot="-5400000">
        <a:off x="2962656" y="2862190"/>
        <a:ext cx="5232983" cy="627768"/>
      </dsp:txXfrm>
    </dsp:sp>
    <dsp:sp modelId="{AD720C12-377B-4025-96DC-032580B83D00}">
      <dsp:nvSpPr>
        <dsp:cNvPr id="0" name=""/>
        <dsp:cNvSpPr/>
      </dsp:nvSpPr>
      <dsp:spPr>
        <a:xfrm>
          <a:off x="0" y="2741268"/>
          <a:ext cx="2962656" cy="869612"/>
        </a:xfrm>
        <a:prstGeom prst="roundRect">
          <a:avLst/>
        </a:prstGeom>
        <a:solidFill>
          <a:schemeClr val="accent3">
            <a:hueOff val="8437698"/>
            <a:satOff val="-12660"/>
            <a:lumOff val="-20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GB" sz="1800" kern="1200" dirty="0"/>
            <a:t>4. </a:t>
          </a:r>
          <a:r>
            <a:rPr lang="en-GB" sz="1800" kern="1200" dirty="0" err="1"/>
            <a:t>GdbExtendedVMMessages</a:t>
          </a:r>
          <a:endParaRPr lang="en-GB" sz="1800" kern="1200" dirty="0"/>
        </a:p>
      </dsp:txBody>
      <dsp:txXfrm>
        <a:off x="42451" y="2783719"/>
        <a:ext cx="2877754" cy="784710"/>
      </dsp:txXfrm>
    </dsp:sp>
    <dsp:sp modelId="{FF98F545-7A12-40B6-B50A-E305CA8860B9}">
      <dsp:nvSpPr>
        <dsp:cNvPr id="0" name=""/>
        <dsp:cNvSpPr/>
      </dsp:nvSpPr>
      <dsp:spPr>
        <a:xfrm rot="5400000">
          <a:off x="5248282" y="1455695"/>
          <a:ext cx="695690" cy="5266944"/>
        </a:xfrm>
        <a:prstGeom prst="round2SameRect">
          <a:avLst/>
        </a:prstGeom>
        <a:solidFill>
          <a:schemeClr val="accent3">
            <a:tint val="40000"/>
            <a:alpha val="90000"/>
            <a:hueOff val="10716854"/>
            <a:satOff val="-13793"/>
            <a:lumOff val="-1075"/>
            <a:alphaOff val="0"/>
          </a:schemeClr>
        </a:solidFill>
        <a:ln w="25400" cap="flat" cmpd="sng" algn="ctr">
          <a:solidFill>
            <a:schemeClr val="accent3">
              <a:tint val="40000"/>
              <a:alpha val="90000"/>
              <a:hueOff val="10716854"/>
              <a:satOff val="-13793"/>
              <a:lumOff val="-10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GB" sz="1700" kern="1200" dirty="0"/>
            <a:t>Copy and add in our </a:t>
          </a:r>
          <a:r>
            <a:rPr lang="en-GB" sz="1700" kern="1200" dirty="0" err="1"/>
            <a:t>GdbExtendedViewModelAdapter</a:t>
          </a:r>
          <a:endParaRPr lang="en-GB" sz="1700" kern="1200" dirty="0"/>
        </a:p>
        <a:p>
          <a:pPr marL="171450" lvl="1" indent="-171450" algn="l" defTabSz="755650">
            <a:lnSpc>
              <a:spcPct val="90000"/>
            </a:lnSpc>
            <a:spcBef>
              <a:spcPct val="0"/>
            </a:spcBef>
            <a:spcAft>
              <a:spcPct val="15000"/>
            </a:spcAft>
            <a:buChar char="•"/>
          </a:pPr>
          <a:endParaRPr lang="en-GB" sz="1700" kern="1200" dirty="0"/>
        </a:p>
      </dsp:txBody>
      <dsp:txXfrm rot="-5400000">
        <a:off x="2962656" y="3775283"/>
        <a:ext cx="5232983" cy="627768"/>
      </dsp:txXfrm>
    </dsp:sp>
    <dsp:sp modelId="{A8CB3524-44C3-48E8-9608-0CFA436D812F}">
      <dsp:nvSpPr>
        <dsp:cNvPr id="0" name=""/>
        <dsp:cNvSpPr/>
      </dsp:nvSpPr>
      <dsp:spPr>
        <a:xfrm>
          <a:off x="0" y="3654361"/>
          <a:ext cx="2962656" cy="869612"/>
        </a:xfrm>
        <a:prstGeom prst="roundRec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GB" sz="2200" kern="1200" dirty="0"/>
            <a:t>5.GDBAdapterFactory</a:t>
          </a:r>
        </a:p>
      </dsp:txBody>
      <dsp:txXfrm>
        <a:off x="42451" y="3696812"/>
        <a:ext cx="2877754" cy="7847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832B1A-DC4A-49AC-945C-436867A63583}">
      <dsp:nvSpPr>
        <dsp:cNvPr id="0" name=""/>
        <dsp:cNvSpPr/>
      </dsp:nvSpPr>
      <dsp:spPr>
        <a:xfrm>
          <a:off x="0" y="347020"/>
          <a:ext cx="6096000" cy="5796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BF93404-C4B0-474D-9F5E-974E701B1959}">
      <dsp:nvSpPr>
        <dsp:cNvPr id="0" name=""/>
        <dsp:cNvSpPr/>
      </dsp:nvSpPr>
      <dsp:spPr>
        <a:xfrm>
          <a:off x="304800" y="7539"/>
          <a:ext cx="4267200" cy="67896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022350">
            <a:lnSpc>
              <a:spcPct val="90000"/>
            </a:lnSpc>
            <a:spcBef>
              <a:spcPct val="0"/>
            </a:spcBef>
            <a:spcAft>
              <a:spcPct val="35000"/>
            </a:spcAft>
            <a:buNone/>
          </a:pPr>
          <a:r>
            <a:rPr lang="en-GB" sz="2300" kern="1200" dirty="0"/>
            <a:t>1. </a:t>
          </a:r>
          <a:r>
            <a:rPr lang="en-GB" sz="2300" kern="1200" dirty="0" err="1"/>
            <a:t>VMAdapter</a:t>
          </a:r>
          <a:endParaRPr lang="en-GB" sz="2300" kern="1200" dirty="0"/>
        </a:p>
      </dsp:txBody>
      <dsp:txXfrm>
        <a:off x="304800" y="7539"/>
        <a:ext cx="4267200" cy="678960"/>
      </dsp:txXfrm>
    </dsp:sp>
    <dsp:sp modelId="{113A54FF-5E80-4C0E-9E43-E1953A6BCEA4}">
      <dsp:nvSpPr>
        <dsp:cNvPr id="0" name=""/>
        <dsp:cNvSpPr/>
      </dsp:nvSpPr>
      <dsp:spPr>
        <a:xfrm>
          <a:off x="0" y="1390300"/>
          <a:ext cx="6096000" cy="579600"/>
        </a:xfrm>
        <a:prstGeom prst="rect">
          <a:avLst/>
        </a:prstGeom>
        <a:solidFill>
          <a:schemeClr val="lt1">
            <a:alpha val="90000"/>
            <a:hueOff val="0"/>
            <a:satOff val="0"/>
            <a:lumOff val="0"/>
            <a:alphaOff val="0"/>
          </a:schemeClr>
        </a:solidFill>
        <a:ln w="25400" cap="flat" cmpd="sng" algn="ctr">
          <a:solidFill>
            <a:schemeClr val="accent2">
              <a:hueOff val="1560506"/>
              <a:satOff val="-1946"/>
              <a:lumOff val="458"/>
              <a:alphaOff val="0"/>
            </a:schemeClr>
          </a:solidFill>
          <a:prstDash val="solid"/>
        </a:ln>
        <a:effectLst/>
      </dsp:spPr>
      <dsp:style>
        <a:lnRef idx="2">
          <a:scrgbClr r="0" g="0" b="0"/>
        </a:lnRef>
        <a:fillRef idx="1">
          <a:scrgbClr r="0" g="0" b="0"/>
        </a:fillRef>
        <a:effectRef idx="0">
          <a:scrgbClr r="0" g="0" b="0"/>
        </a:effectRef>
        <a:fontRef idx="minor"/>
      </dsp:style>
    </dsp:sp>
    <dsp:sp modelId="{6A7B3D2B-ABB4-4117-B3C2-B2779B10FBC0}">
      <dsp:nvSpPr>
        <dsp:cNvPr id="0" name=""/>
        <dsp:cNvSpPr/>
      </dsp:nvSpPr>
      <dsp:spPr>
        <a:xfrm>
          <a:off x="304800" y="1050819"/>
          <a:ext cx="4267200" cy="678960"/>
        </a:xfrm>
        <a:prstGeom prst="roundRect">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022350">
            <a:lnSpc>
              <a:spcPct val="90000"/>
            </a:lnSpc>
            <a:spcBef>
              <a:spcPct val="0"/>
            </a:spcBef>
            <a:spcAft>
              <a:spcPct val="35000"/>
            </a:spcAft>
            <a:buNone/>
          </a:pPr>
          <a:r>
            <a:rPr lang="en-GB" sz="2300" kern="1200" dirty="0"/>
            <a:t>2. </a:t>
          </a:r>
          <a:r>
            <a:rPr lang="en-GB" sz="2300" kern="1200" dirty="0" err="1"/>
            <a:t>VMProvider</a:t>
          </a:r>
          <a:endParaRPr lang="en-GB" sz="2300" kern="1200" dirty="0"/>
        </a:p>
      </dsp:txBody>
      <dsp:txXfrm>
        <a:off x="304800" y="1050819"/>
        <a:ext cx="4267200" cy="678960"/>
      </dsp:txXfrm>
    </dsp:sp>
    <dsp:sp modelId="{FC5E3D6B-E381-48BC-A762-CDDA0C7D3E84}">
      <dsp:nvSpPr>
        <dsp:cNvPr id="0" name=""/>
        <dsp:cNvSpPr/>
      </dsp:nvSpPr>
      <dsp:spPr>
        <a:xfrm>
          <a:off x="0" y="2433580"/>
          <a:ext cx="6096000" cy="579600"/>
        </a:xfrm>
        <a:prstGeom prst="rect">
          <a:avLst/>
        </a:prstGeom>
        <a:solidFill>
          <a:schemeClr val="lt1">
            <a:alpha val="90000"/>
            <a:hueOff val="0"/>
            <a:satOff val="0"/>
            <a:lumOff val="0"/>
            <a:alphaOff val="0"/>
          </a:schemeClr>
        </a:solidFill>
        <a:ln w="25400" cap="flat" cmpd="sng" algn="ctr">
          <a:solidFill>
            <a:schemeClr val="accent2">
              <a:hueOff val="3121013"/>
              <a:satOff val="-3893"/>
              <a:lumOff val="915"/>
              <a:alphaOff val="0"/>
            </a:schemeClr>
          </a:solidFill>
          <a:prstDash val="solid"/>
        </a:ln>
        <a:effectLst/>
      </dsp:spPr>
      <dsp:style>
        <a:lnRef idx="2">
          <a:scrgbClr r="0" g="0" b="0"/>
        </a:lnRef>
        <a:fillRef idx="1">
          <a:scrgbClr r="0" g="0" b="0"/>
        </a:fillRef>
        <a:effectRef idx="0">
          <a:scrgbClr r="0" g="0" b="0"/>
        </a:effectRef>
        <a:fontRef idx="minor"/>
      </dsp:style>
    </dsp:sp>
    <dsp:sp modelId="{D36AA08B-77A3-449E-87D7-0D5AE4EECC6F}">
      <dsp:nvSpPr>
        <dsp:cNvPr id="0" name=""/>
        <dsp:cNvSpPr/>
      </dsp:nvSpPr>
      <dsp:spPr>
        <a:xfrm>
          <a:off x="304800" y="2094100"/>
          <a:ext cx="4267200" cy="678960"/>
        </a:xfrm>
        <a:prstGeom prst="roundRect">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022350">
            <a:lnSpc>
              <a:spcPct val="90000"/>
            </a:lnSpc>
            <a:spcBef>
              <a:spcPct val="0"/>
            </a:spcBef>
            <a:spcAft>
              <a:spcPct val="35000"/>
            </a:spcAft>
            <a:buNone/>
          </a:pPr>
          <a:r>
            <a:rPr lang="en-GB" sz="2300" kern="1200" dirty="0"/>
            <a:t>3. </a:t>
          </a:r>
          <a:r>
            <a:rPr lang="en-GB" sz="2300" kern="1200" dirty="0" err="1"/>
            <a:t>VMNode</a:t>
          </a:r>
          <a:endParaRPr lang="en-GB" sz="2300" kern="1200" dirty="0"/>
        </a:p>
      </dsp:txBody>
      <dsp:txXfrm>
        <a:off x="304800" y="2094100"/>
        <a:ext cx="4267200" cy="678960"/>
      </dsp:txXfrm>
    </dsp:sp>
    <dsp:sp modelId="{FCAE04B6-72AB-4837-BC48-DDA5592C134B}">
      <dsp:nvSpPr>
        <dsp:cNvPr id="0" name=""/>
        <dsp:cNvSpPr/>
      </dsp:nvSpPr>
      <dsp:spPr>
        <a:xfrm>
          <a:off x="0" y="3476860"/>
          <a:ext cx="6096000" cy="579600"/>
        </a:xfrm>
        <a:prstGeom prst="rect">
          <a:avLst/>
        </a:prstGeom>
        <a:solidFill>
          <a:schemeClr val="lt1">
            <a:alpha val="90000"/>
            <a:hueOff val="0"/>
            <a:satOff val="0"/>
            <a:lumOff val="0"/>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dsp:style>
    </dsp:sp>
    <dsp:sp modelId="{1F71BC7F-15B6-40A5-BB4C-764AE4C0C616}">
      <dsp:nvSpPr>
        <dsp:cNvPr id="0" name=""/>
        <dsp:cNvSpPr/>
      </dsp:nvSpPr>
      <dsp:spPr>
        <a:xfrm>
          <a:off x="304800" y="3137380"/>
          <a:ext cx="4267200" cy="678960"/>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022350">
            <a:lnSpc>
              <a:spcPct val="90000"/>
            </a:lnSpc>
            <a:spcBef>
              <a:spcPct val="0"/>
            </a:spcBef>
            <a:spcAft>
              <a:spcPct val="35000"/>
            </a:spcAft>
            <a:buNone/>
          </a:pPr>
          <a:r>
            <a:rPr lang="en-GB" sz="2300" kern="1200" dirty="0"/>
            <a:t>4. </a:t>
          </a:r>
          <a:r>
            <a:rPr lang="en-GB" sz="2300" kern="1200" dirty="0" err="1"/>
            <a:t>VMContext</a:t>
          </a:r>
          <a:endParaRPr lang="en-GB" sz="2300" kern="1200" dirty="0"/>
        </a:p>
      </dsp:txBody>
      <dsp:txXfrm>
        <a:off x="304800" y="3137380"/>
        <a:ext cx="4267200" cy="6789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DC9484-CC40-422F-A8E1-A36DDA3C4173}">
      <dsp:nvSpPr>
        <dsp:cNvPr id="0" name=""/>
        <dsp:cNvSpPr/>
      </dsp:nvSpPr>
      <dsp:spPr>
        <a:xfrm>
          <a:off x="4118" y="0"/>
          <a:ext cx="3962102" cy="452596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0500" tIns="190500" rIns="190500" bIns="190500" numCol="1" spcCol="1270" anchor="ctr" anchorCtr="0">
          <a:noAutofit/>
        </a:bodyPr>
        <a:lstStyle/>
        <a:p>
          <a:pPr marL="0" lvl="0" indent="0" algn="ctr" defTabSz="2222500">
            <a:lnSpc>
              <a:spcPct val="90000"/>
            </a:lnSpc>
            <a:spcBef>
              <a:spcPct val="0"/>
            </a:spcBef>
            <a:spcAft>
              <a:spcPct val="35000"/>
            </a:spcAft>
            <a:buNone/>
          </a:pPr>
          <a:r>
            <a:rPr lang="en-GB" sz="5000" kern="1200" dirty="0"/>
            <a:t>Timer Service</a:t>
          </a:r>
        </a:p>
      </dsp:txBody>
      <dsp:txXfrm>
        <a:off x="4118" y="0"/>
        <a:ext cx="3962102" cy="1357788"/>
      </dsp:txXfrm>
    </dsp:sp>
    <dsp:sp modelId="{09962039-EF35-4680-A0D0-DD6CA02D97AF}">
      <dsp:nvSpPr>
        <dsp:cNvPr id="0" name=""/>
        <dsp:cNvSpPr/>
      </dsp:nvSpPr>
      <dsp:spPr>
        <a:xfrm>
          <a:off x="400329" y="1357899"/>
          <a:ext cx="3169681" cy="65933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62865" rIns="83820" bIns="62865" numCol="1" spcCol="1270" anchor="ctr" anchorCtr="0">
          <a:noAutofit/>
        </a:bodyPr>
        <a:lstStyle/>
        <a:p>
          <a:pPr marL="0" lvl="0" indent="0" algn="ctr" defTabSz="1466850">
            <a:lnSpc>
              <a:spcPct val="90000"/>
            </a:lnSpc>
            <a:spcBef>
              <a:spcPct val="0"/>
            </a:spcBef>
            <a:spcAft>
              <a:spcPct val="35000"/>
            </a:spcAft>
            <a:buNone/>
          </a:pPr>
          <a:r>
            <a:rPr lang="en-GB" sz="3300" kern="1200" dirty="0" err="1"/>
            <a:t>startTimer</a:t>
          </a:r>
          <a:r>
            <a:rPr lang="en-GB" sz="3300" kern="1200" dirty="0"/>
            <a:t>()</a:t>
          </a:r>
        </a:p>
      </dsp:txBody>
      <dsp:txXfrm>
        <a:off x="400329" y="1357899"/>
        <a:ext cx="3169681" cy="659336"/>
      </dsp:txXfrm>
    </dsp:sp>
    <dsp:sp modelId="{77A4F308-3BA1-48A8-BA87-D12E8A4116D4}">
      <dsp:nvSpPr>
        <dsp:cNvPr id="0" name=""/>
        <dsp:cNvSpPr/>
      </dsp:nvSpPr>
      <dsp:spPr>
        <a:xfrm>
          <a:off x="400329" y="2118672"/>
          <a:ext cx="3169681" cy="65933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62865" rIns="83820" bIns="62865" numCol="1" spcCol="1270" anchor="ctr" anchorCtr="0">
          <a:noAutofit/>
        </a:bodyPr>
        <a:lstStyle/>
        <a:p>
          <a:pPr marL="0" lvl="0" indent="0" algn="ctr" defTabSz="1466850">
            <a:lnSpc>
              <a:spcPct val="90000"/>
            </a:lnSpc>
            <a:spcBef>
              <a:spcPct val="0"/>
            </a:spcBef>
            <a:spcAft>
              <a:spcPct val="35000"/>
            </a:spcAft>
            <a:buNone/>
          </a:pPr>
          <a:r>
            <a:rPr lang="en-GB" sz="3300" kern="1200" dirty="0" err="1"/>
            <a:t>killTimer</a:t>
          </a:r>
          <a:r>
            <a:rPr lang="en-GB" sz="3300" kern="1200" dirty="0"/>
            <a:t>()</a:t>
          </a:r>
        </a:p>
      </dsp:txBody>
      <dsp:txXfrm>
        <a:off x="400329" y="2118672"/>
        <a:ext cx="3169681" cy="659336"/>
      </dsp:txXfrm>
    </dsp:sp>
    <dsp:sp modelId="{24876731-EDCD-4B47-9CB7-C8D78928DC19}">
      <dsp:nvSpPr>
        <dsp:cNvPr id="0" name=""/>
        <dsp:cNvSpPr/>
      </dsp:nvSpPr>
      <dsp:spPr>
        <a:xfrm>
          <a:off x="400329" y="2879445"/>
          <a:ext cx="3169681" cy="65933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62865" rIns="83820" bIns="62865" numCol="1" spcCol="1270" anchor="ctr" anchorCtr="0">
          <a:noAutofit/>
        </a:bodyPr>
        <a:lstStyle/>
        <a:p>
          <a:pPr marL="0" lvl="0" indent="0" algn="ctr" defTabSz="1466850">
            <a:lnSpc>
              <a:spcPct val="90000"/>
            </a:lnSpc>
            <a:spcBef>
              <a:spcPct val="0"/>
            </a:spcBef>
            <a:spcAft>
              <a:spcPct val="35000"/>
            </a:spcAft>
            <a:buNone/>
          </a:pPr>
          <a:r>
            <a:rPr lang="en-GB" sz="3300" kern="1200" dirty="0" err="1"/>
            <a:t>getTimers</a:t>
          </a:r>
          <a:r>
            <a:rPr lang="en-GB" sz="3300" kern="1200" dirty="0"/>
            <a:t>()</a:t>
          </a:r>
        </a:p>
      </dsp:txBody>
      <dsp:txXfrm>
        <a:off x="400329" y="2879445"/>
        <a:ext cx="3169681" cy="659336"/>
      </dsp:txXfrm>
    </dsp:sp>
    <dsp:sp modelId="{9E3A805F-79E7-4B43-9EEB-EA7BFE84B136}">
      <dsp:nvSpPr>
        <dsp:cNvPr id="0" name=""/>
        <dsp:cNvSpPr/>
      </dsp:nvSpPr>
      <dsp:spPr>
        <a:xfrm>
          <a:off x="400329" y="3640217"/>
          <a:ext cx="3169681" cy="65933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62865" rIns="83820" bIns="62865" numCol="1" spcCol="1270" anchor="ctr" anchorCtr="0">
          <a:noAutofit/>
        </a:bodyPr>
        <a:lstStyle/>
        <a:p>
          <a:pPr marL="0" lvl="0" indent="0" algn="ctr" defTabSz="1466850">
            <a:lnSpc>
              <a:spcPct val="90000"/>
            </a:lnSpc>
            <a:spcBef>
              <a:spcPct val="0"/>
            </a:spcBef>
            <a:spcAft>
              <a:spcPct val="35000"/>
            </a:spcAft>
            <a:buNone/>
          </a:pPr>
          <a:r>
            <a:rPr lang="en-GB" sz="3300" kern="1200" dirty="0" err="1"/>
            <a:t>getTimerValue</a:t>
          </a:r>
          <a:r>
            <a:rPr lang="en-GB" sz="3300" kern="1200" dirty="0"/>
            <a:t>()</a:t>
          </a:r>
        </a:p>
      </dsp:txBody>
      <dsp:txXfrm>
        <a:off x="400329" y="3640217"/>
        <a:ext cx="3169681" cy="659336"/>
      </dsp:txXfrm>
    </dsp:sp>
    <dsp:sp modelId="{9F523409-DA1E-4C87-8B0C-A6DE29C44D99}">
      <dsp:nvSpPr>
        <dsp:cNvPr id="0" name=""/>
        <dsp:cNvSpPr/>
      </dsp:nvSpPr>
      <dsp:spPr>
        <a:xfrm>
          <a:off x="4263378" y="0"/>
          <a:ext cx="3962102" cy="452596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0500" tIns="190500" rIns="190500" bIns="190500" numCol="1" spcCol="1270" anchor="ctr" anchorCtr="0">
          <a:noAutofit/>
        </a:bodyPr>
        <a:lstStyle/>
        <a:p>
          <a:pPr marL="0" lvl="0" indent="0" algn="ctr" defTabSz="2222500">
            <a:lnSpc>
              <a:spcPct val="90000"/>
            </a:lnSpc>
            <a:spcBef>
              <a:spcPct val="0"/>
            </a:spcBef>
            <a:spcAft>
              <a:spcPct val="35000"/>
            </a:spcAft>
            <a:buNone/>
          </a:pPr>
          <a:r>
            <a:rPr lang="en-GB" sz="5000" kern="1200" dirty="0"/>
            <a:t>Alarm Service</a:t>
          </a:r>
        </a:p>
      </dsp:txBody>
      <dsp:txXfrm>
        <a:off x="4263378" y="0"/>
        <a:ext cx="3962102" cy="1357788"/>
      </dsp:txXfrm>
    </dsp:sp>
    <dsp:sp modelId="{F85AF5E5-81A0-4372-BC4F-B1333898D8AD}">
      <dsp:nvSpPr>
        <dsp:cNvPr id="0" name=""/>
        <dsp:cNvSpPr/>
      </dsp:nvSpPr>
      <dsp:spPr>
        <a:xfrm>
          <a:off x="4659589" y="1357899"/>
          <a:ext cx="3169681" cy="65933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62865" rIns="83820" bIns="62865" numCol="1" spcCol="1270" anchor="ctr" anchorCtr="0">
          <a:noAutofit/>
        </a:bodyPr>
        <a:lstStyle/>
        <a:p>
          <a:pPr marL="0" lvl="0" indent="0" algn="ctr" defTabSz="1466850">
            <a:lnSpc>
              <a:spcPct val="90000"/>
            </a:lnSpc>
            <a:spcBef>
              <a:spcPct val="0"/>
            </a:spcBef>
            <a:spcAft>
              <a:spcPct val="35000"/>
            </a:spcAft>
            <a:buNone/>
          </a:pPr>
          <a:r>
            <a:rPr lang="en-GB" sz="3300" kern="1200" dirty="0" err="1"/>
            <a:t>createTrigger</a:t>
          </a:r>
          <a:r>
            <a:rPr lang="en-GB" sz="3300" kern="1200" dirty="0"/>
            <a:t>()</a:t>
          </a:r>
        </a:p>
      </dsp:txBody>
      <dsp:txXfrm>
        <a:off x="4659589" y="1357899"/>
        <a:ext cx="3169681" cy="659336"/>
      </dsp:txXfrm>
    </dsp:sp>
    <dsp:sp modelId="{6595BDC9-068B-4D2F-ADB3-8578AF9E7B76}">
      <dsp:nvSpPr>
        <dsp:cNvPr id="0" name=""/>
        <dsp:cNvSpPr/>
      </dsp:nvSpPr>
      <dsp:spPr>
        <a:xfrm>
          <a:off x="4659589" y="2118672"/>
          <a:ext cx="3169681" cy="65933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62865" rIns="83820" bIns="62865" numCol="1" spcCol="1270" anchor="ctr" anchorCtr="0">
          <a:noAutofit/>
        </a:bodyPr>
        <a:lstStyle/>
        <a:p>
          <a:pPr marL="0" lvl="0" indent="0" algn="ctr" defTabSz="1466850">
            <a:lnSpc>
              <a:spcPct val="90000"/>
            </a:lnSpc>
            <a:spcBef>
              <a:spcPct val="0"/>
            </a:spcBef>
            <a:spcAft>
              <a:spcPct val="35000"/>
            </a:spcAft>
            <a:buNone/>
          </a:pPr>
          <a:r>
            <a:rPr lang="en-GB" sz="3300" kern="1200" dirty="0" err="1"/>
            <a:t>deleteTrigger</a:t>
          </a:r>
          <a:r>
            <a:rPr lang="en-GB" sz="3300" kern="1200" dirty="0"/>
            <a:t>()</a:t>
          </a:r>
        </a:p>
      </dsp:txBody>
      <dsp:txXfrm>
        <a:off x="4659589" y="2118672"/>
        <a:ext cx="3169681" cy="659336"/>
      </dsp:txXfrm>
    </dsp:sp>
    <dsp:sp modelId="{52815D64-9F45-4E5C-AC9F-57129A6085E5}">
      <dsp:nvSpPr>
        <dsp:cNvPr id="0" name=""/>
        <dsp:cNvSpPr/>
      </dsp:nvSpPr>
      <dsp:spPr>
        <a:xfrm>
          <a:off x="4659589" y="2879445"/>
          <a:ext cx="3169681" cy="65933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62865" rIns="83820" bIns="62865" numCol="1" spcCol="1270" anchor="ctr" anchorCtr="0">
          <a:noAutofit/>
        </a:bodyPr>
        <a:lstStyle/>
        <a:p>
          <a:pPr marL="0" lvl="0" indent="0" algn="ctr" defTabSz="1466850">
            <a:lnSpc>
              <a:spcPct val="90000"/>
            </a:lnSpc>
            <a:spcBef>
              <a:spcPct val="0"/>
            </a:spcBef>
            <a:spcAft>
              <a:spcPct val="35000"/>
            </a:spcAft>
            <a:buNone/>
          </a:pPr>
          <a:r>
            <a:rPr lang="en-GB" sz="3300" kern="1200" dirty="0" err="1"/>
            <a:t>setTriggerValue</a:t>
          </a:r>
          <a:r>
            <a:rPr lang="en-GB" sz="3300" kern="1200" dirty="0"/>
            <a:t>()</a:t>
          </a:r>
        </a:p>
      </dsp:txBody>
      <dsp:txXfrm>
        <a:off x="4659589" y="2879445"/>
        <a:ext cx="3169681" cy="659336"/>
      </dsp:txXfrm>
    </dsp:sp>
    <dsp:sp modelId="{3CE77C26-06E4-426C-B594-ABC0F620619E}">
      <dsp:nvSpPr>
        <dsp:cNvPr id="0" name=""/>
        <dsp:cNvSpPr/>
      </dsp:nvSpPr>
      <dsp:spPr>
        <a:xfrm>
          <a:off x="4659589" y="3640217"/>
          <a:ext cx="3169681" cy="65933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62865" rIns="83820" bIns="62865" numCol="1" spcCol="1270" anchor="ctr" anchorCtr="0">
          <a:noAutofit/>
        </a:bodyPr>
        <a:lstStyle/>
        <a:p>
          <a:pPr marL="0" lvl="0" indent="0" algn="ctr" defTabSz="1466850">
            <a:lnSpc>
              <a:spcPct val="90000"/>
            </a:lnSpc>
            <a:spcBef>
              <a:spcPct val="0"/>
            </a:spcBef>
            <a:spcAft>
              <a:spcPct val="35000"/>
            </a:spcAft>
            <a:buNone/>
          </a:pPr>
          <a:r>
            <a:rPr lang="en-GB" sz="3300" kern="1200" dirty="0" err="1"/>
            <a:t>getAlarm</a:t>
          </a:r>
          <a:r>
            <a:rPr lang="en-GB" sz="3300" kern="1200" dirty="0"/>
            <a:t>()</a:t>
          </a:r>
        </a:p>
      </dsp:txBody>
      <dsp:txXfrm>
        <a:off x="4659589" y="3640217"/>
        <a:ext cx="3169681" cy="65933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9B9763-4620-47E8-B144-61DDF747223A}">
      <dsp:nvSpPr>
        <dsp:cNvPr id="0" name=""/>
        <dsp:cNvSpPr/>
      </dsp:nvSpPr>
      <dsp:spPr>
        <a:xfrm>
          <a:off x="651723" y="0"/>
          <a:ext cx="2080929" cy="11560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t>Start Session</a:t>
          </a:r>
        </a:p>
      </dsp:txBody>
      <dsp:txXfrm>
        <a:off x="685583" y="33860"/>
        <a:ext cx="2013209" cy="1088352"/>
      </dsp:txXfrm>
    </dsp:sp>
    <dsp:sp modelId="{A81CA2BE-6CDE-471B-B31C-F99EF4517CC0}">
      <dsp:nvSpPr>
        <dsp:cNvPr id="0" name=""/>
        <dsp:cNvSpPr/>
      </dsp:nvSpPr>
      <dsp:spPr>
        <a:xfrm rot="5400000">
          <a:off x="1475424" y="1184973"/>
          <a:ext cx="433527" cy="5202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GB" sz="1700" kern="1200"/>
        </a:p>
      </dsp:txBody>
      <dsp:txXfrm rot="-5400000">
        <a:off x="1536118" y="1228325"/>
        <a:ext cx="312140" cy="303469"/>
      </dsp:txXfrm>
    </dsp:sp>
    <dsp:sp modelId="{87078287-80BD-4D5F-99A3-05DF5FC53E04}">
      <dsp:nvSpPr>
        <dsp:cNvPr id="0" name=""/>
        <dsp:cNvSpPr/>
      </dsp:nvSpPr>
      <dsp:spPr>
        <a:xfrm>
          <a:off x="651723" y="1734108"/>
          <a:ext cx="2080929" cy="11560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t>Services reference session</a:t>
          </a:r>
        </a:p>
      </dsp:txBody>
      <dsp:txXfrm>
        <a:off x="685583" y="1767968"/>
        <a:ext cx="2013209" cy="1088352"/>
      </dsp:txXfrm>
    </dsp:sp>
    <dsp:sp modelId="{F3B0201D-2821-4D1A-8B34-F8A48C1DF94A}">
      <dsp:nvSpPr>
        <dsp:cNvPr id="0" name=""/>
        <dsp:cNvSpPr/>
      </dsp:nvSpPr>
      <dsp:spPr>
        <a:xfrm rot="5400000">
          <a:off x="1475424" y="2919081"/>
          <a:ext cx="433526" cy="5202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GB" sz="1700" kern="1200"/>
        </a:p>
      </dsp:txBody>
      <dsp:txXfrm rot="-5400000">
        <a:off x="1536117" y="2962434"/>
        <a:ext cx="312140" cy="303468"/>
      </dsp:txXfrm>
    </dsp:sp>
    <dsp:sp modelId="{EE9D1A64-1383-4FB6-B99A-5AA92804F030}">
      <dsp:nvSpPr>
        <dsp:cNvPr id="0" name=""/>
        <dsp:cNvSpPr/>
      </dsp:nvSpPr>
      <dsp:spPr>
        <a:xfrm>
          <a:off x="651723" y="3468215"/>
          <a:ext cx="2080929" cy="11560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t>End Session</a:t>
          </a:r>
        </a:p>
      </dsp:txBody>
      <dsp:txXfrm>
        <a:off x="685583" y="3502075"/>
        <a:ext cx="2013209" cy="10883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3B52CD-23EF-4763-8193-C0963B5480F9}">
      <dsp:nvSpPr>
        <dsp:cNvPr id="0" name=""/>
        <dsp:cNvSpPr/>
      </dsp:nvSpPr>
      <dsp:spPr>
        <a:xfrm>
          <a:off x="0" y="347020"/>
          <a:ext cx="6096000" cy="5796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B57B02-BBFF-4A48-BA27-FCC91C69E49E}">
      <dsp:nvSpPr>
        <dsp:cNvPr id="0" name=""/>
        <dsp:cNvSpPr/>
      </dsp:nvSpPr>
      <dsp:spPr>
        <a:xfrm>
          <a:off x="304800" y="7539"/>
          <a:ext cx="4267200" cy="67896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022350">
            <a:lnSpc>
              <a:spcPct val="90000"/>
            </a:lnSpc>
            <a:spcBef>
              <a:spcPct val="0"/>
            </a:spcBef>
            <a:spcAft>
              <a:spcPct val="35000"/>
            </a:spcAft>
            <a:buNone/>
          </a:pPr>
          <a:r>
            <a:rPr lang="en-GB" sz="2300" kern="1200" dirty="0"/>
            <a:t>Session, Tracker, Executor</a:t>
          </a:r>
        </a:p>
      </dsp:txBody>
      <dsp:txXfrm>
        <a:off x="304800" y="7539"/>
        <a:ext cx="4267200" cy="678960"/>
      </dsp:txXfrm>
    </dsp:sp>
    <dsp:sp modelId="{2C754387-AB2A-4611-94E8-B3DD8BB76181}">
      <dsp:nvSpPr>
        <dsp:cNvPr id="0" name=""/>
        <dsp:cNvSpPr/>
      </dsp:nvSpPr>
      <dsp:spPr>
        <a:xfrm>
          <a:off x="0" y="1390300"/>
          <a:ext cx="6096000" cy="579600"/>
        </a:xfrm>
        <a:prstGeom prst="rect">
          <a:avLst/>
        </a:prstGeom>
        <a:solidFill>
          <a:schemeClr val="lt1">
            <a:alpha val="90000"/>
            <a:hueOff val="0"/>
            <a:satOff val="0"/>
            <a:lumOff val="0"/>
            <a:alphaOff val="0"/>
          </a:schemeClr>
        </a:solidFill>
        <a:ln w="25400" cap="flat" cmpd="sng" algn="ctr">
          <a:solidFill>
            <a:schemeClr val="accent2">
              <a:hueOff val="1560506"/>
              <a:satOff val="-1946"/>
              <a:lumOff val="458"/>
              <a:alphaOff val="0"/>
            </a:schemeClr>
          </a:solidFill>
          <a:prstDash val="solid"/>
        </a:ln>
        <a:effectLst/>
      </dsp:spPr>
      <dsp:style>
        <a:lnRef idx="2">
          <a:scrgbClr r="0" g="0" b="0"/>
        </a:lnRef>
        <a:fillRef idx="1">
          <a:scrgbClr r="0" g="0" b="0"/>
        </a:fillRef>
        <a:effectRef idx="0">
          <a:scrgbClr r="0" g="0" b="0"/>
        </a:effectRef>
        <a:fontRef idx="minor"/>
      </dsp:style>
    </dsp:sp>
    <dsp:sp modelId="{792072C5-5829-429A-A23D-C5D5F6453455}">
      <dsp:nvSpPr>
        <dsp:cNvPr id="0" name=""/>
        <dsp:cNvSpPr/>
      </dsp:nvSpPr>
      <dsp:spPr>
        <a:xfrm>
          <a:off x="304800" y="1050819"/>
          <a:ext cx="4267200" cy="678960"/>
        </a:xfrm>
        <a:prstGeom prst="roundRect">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022350">
            <a:lnSpc>
              <a:spcPct val="90000"/>
            </a:lnSpc>
            <a:spcBef>
              <a:spcPct val="0"/>
            </a:spcBef>
            <a:spcAft>
              <a:spcPct val="35000"/>
            </a:spcAft>
            <a:buNone/>
          </a:pPr>
          <a:r>
            <a:rPr lang="en-GB" sz="2300" kern="1200" dirty="0"/>
            <a:t>Services</a:t>
          </a:r>
        </a:p>
      </dsp:txBody>
      <dsp:txXfrm>
        <a:off x="304800" y="1050819"/>
        <a:ext cx="4267200" cy="678960"/>
      </dsp:txXfrm>
    </dsp:sp>
    <dsp:sp modelId="{2D60B49D-5B75-454D-875A-0DF4981A0E1E}">
      <dsp:nvSpPr>
        <dsp:cNvPr id="0" name=""/>
        <dsp:cNvSpPr/>
      </dsp:nvSpPr>
      <dsp:spPr>
        <a:xfrm>
          <a:off x="0" y="2433580"/>
          <a:ext cx="6096000" cy="579600"/>
        </a:xfrm>
        <a:prstGeom prst="rect">
          <a:avLst/>
        </a:prstGeom>
        <a:solidFill>
          <a:schemeClr val="lt1">
            <a:alpha val="90000"/>
            <a:hueOff val="0"/>
            <a:satOff val="0"/>
            <a:lumOff val="0"/>
            <a:alphaOff val="0"/>
          </a:schemeClr>
        </a:solidFill>
        <a:ln w="25400" cap="flat" cmpd="sng" algn="ctr">
          <a:solidFill>
            <a:schemeClr val="accent2">
              <a:hueOff val="3121013"/>
              <a:satOff val="-3893"/>
              <a:lumOff val="915"/>
              <a:alphaOff val="0"/>
            </a:schemeClr>
          </a:solidFill>
          <a:prstDash val="solid"/>
        </a:ln>
        <a:effectLst/>
      </dsp:spPr>
      <dsp:style>
        <a:lnRef idx="2">
          <a:scrgbClr r="0" g="0" b="0"/>
        </a:lnRef>
        <a:fillRef idx="1">
          <a:scrgbClr r="0" g="0" b="0"/>
        </a:fillRef>
        <a:effectRef idx="0">
          <a:scrgbClr r="0" g="0" b="0"/>
        </a:effectRef>
        <a:fontRef idx="minor"/>
      </dsp:style>
    </dsp:sp>
    <dsp:sp modelId="{AD81ABBF-0A30-458E-B974-85216B6E1D3D}">
      <dsp:nvSpPr>
        <dsp:cNvPr id="0" name=""/>
        <dsp:cNvSpPr/>
      </dsp:nvSpPr>
      <dsp:spPr>
        <a:xfrm>
          <a:off x="304800" y="2094100"/>
          <a:ext cx="4267200" cy="678960"/>
        </a:xfrm>
        <a:prstGeom prst="roundRect">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022350">
            <a:lnSpc>
              <a:spcPct val="90000"/>
            </a:lnSpc>
            <a:spcBef>
              <a:spcPct val="0"/>
            </a:spcBef>
            <a:spcAft>
              <a:spcPct val="35000"/>
            </a:spcAft>
            <a:buNone/>
          </a:pPr>
          <a:r>
            <a:rPr lang="en-GB" sz="2300" kern="1200" dirty="0" err="1"/>
            <a:t>IDMContext</a:t>
          </a:r>
          <a:endParaRPr lang="en-GB" sz="2300" kern="1200" dirty="0"/>
        </a:p>
      </dsp:txBody>
      <dsp:txXfrm>
        <a:off x="304800" y="2094100"/>
        <a:ext cx="4267200" cy="678960"/>
      </dsp:txXfrm>
    </dsp:sp>
    <dsp:sp modelId="{F6207436-EC0F-46E5-A8B2-AD993ADF66F3}">
      <dsp:nvSpPr>
        <dsp:cNvPr id="0" name=""/>
        <dsp:cNvSpPr/>
      </dsp:nvSpPr>
      <dsp:spPr>
        <a:xfrm>
          <a:off x="0" y="3476860"/>
          <a:ext cx="6096000" cy="579600"/>
        </a:xfrm>
        <a:prstGeom prst="rect">
          <a:avLst/>
        </a:prstGeom>
        <a:solidFill>
          <a:schemeClr val="lt1">
            <a:alpha val="90000"/>
            <a:hueOff val="0"/>
            <a:satOff val="0"/>
            <a:lumOff val="0"/>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dsp:style>
    </dsp:sp>
    <dsp:sp modelId="{18230BE2-5275-4BD8-A51F-86289936F1B6}">
      <dsp:nvSpPr>
        <dsp:cNvPr id="0" name=""/>
        <dsp:cNvSpPr/>
      </dsp:nvSpPr>
      <dsp:spPr>
        <a:xfrm>
          <a:off x="304800" y="3137380"/>
          <a:ext cx="4267200" cy="678960"/>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022350">
            <a:lnSpc>
              <a:spcPct val="90000"/>
            </a:lnSpc>
            <a:spcBef>
              <a:spcPct val="0"/>
            </a:spcBef>
            <a:spcAft>
              <a:spcPct val="35000"/>
            </a:spcAft>
            <a:buNone/>
          </a:pPr>
          <a:r>
            <a:rPr lang="en-GB" sz="2300" kern="1200" dirty="0" err="1"/>
            <a:t>IDMData</a:t>
          </a:r>
          <a:endParaRPr lang="en-GB" sz="2300" kern="1200" dirty="0"/>
        </a:p>
      </dsp:txBody>
      <dsp:txXfrm>
        <a:off x="304800" y="3137380"/>
        <a:ext cx="4267200" cy="6789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32CEC1-F3EE-4C10-B041-AE6203E10F3A}">
      <dsp:nvSpPr>
        <dsp:cNvPr id="0" name=""/>
        <dsp:cNvSpPr/>
      </dsp:nvSpPr>
      <dsp:spPr>
        <a:xfrm rot="5400000">
          <a:off x="5438780" y="-2435682"/>
          <a:ext cx="314695" cy="5266944"/>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GB" sz="1500" kern="1200" dirty="0"/>
            <a:t>Setup environment, launches </a:t>
          </a:r>
          <a:r>
            <a:rPr lang="en-GB" sz="1500" kern="1200" dirty="0" err="1"/>
            <a:t>gdb</a:t>
          </a:r>
          <a:endParaRPr lang="en-GB" sz="1500" kern="1200" dirty="0"/>
        </a:p>
      </dsp:txBody>
      <dsp:txXfrm rot="-5400000">
        <a:off x="2962656" y="55804"/>
        <a:ext cx="5251582" cy="283971"/>
      </dsp:txXfrm>
    </dsp:sp>
    <dsp:sp modelId="{40BB211E-2B5C-4697-A2F6-B6592671B6CE}">
      <dsp:nvSpPr>
        <dsp:cNvPr id="0" name=""/>
        <dsp:cNvSpPr/>
      </dsp:nvSpPr>
      <dsp:spPr>
        <a:xfrm>
          <a:off x="0" y="1104"/>
          <a:ext cx="2962656" cy="393369"/>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GB" sz="1900" kern="1200" dirty="0"/>
            <a:t>Back End GDB</a:t>
          </a:r>
        </a:p>
      </dsp:txBody>
      <dsp:txXfrm>
        <a:off x="19203" y="20307"/>
        <a:ext cx="2924250" cy="354963"/>
      </dsp:txXfrm>
    </dsp:sp>
    <dsp:sp modelId="{3A261D20-9E44-465E-84F6-17F8E072FD4B}">
      <dsp:nvSpPr>
        <dsp:cNvPr id="0" name=""/>
        <dsp:cNvSpPr/>
      </dsp:nvSpPr>
      <dsp:spPr>
        <a:xfrm rot="5400000">
          <a:off x="5438780" y="-2022643"/>
          <a:ext cx="314695" cy="5266944"/>
        </a:xfrm>
        <a:prstGeom prst="round2SameRect">
          <a:avLst/>
        </a:prstGeom>
        <a:solidFill>
          <a:schemeClr val="accent2">
            <a:tint val="40000"/>
            <a:alpha val="90000"/>
            <a:hueOff val="502582"/>
            <a:satOff val="-438"/>
            <a:lumOff val="-1"/>
            <a:alphaOff val="0"/>
          </a:schemeClr>
        </a:solidFill>
        <a:ln w="25400" cap="flat" cmpd="sng" algn="ctr">
          <a:solidFill>
            <a:schemeClr val="accent2">
              <a:tint val="40000"/>
              <a:alpha val="90000"/>
              <a:hueOff val="502582"/>
              <a:satOff val="-438"/>
              <a:lumOff val="-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GB" sz="1500" kern="1200" dirty="0"/>
            <a:t>Gets I/O streams and creates Rx &amp; </a:t>
          </a:r>
          <a:r>
            <a:rPr lang="en-GB" sz="1500" kern="1200" dirty="0" err="1"/>
            <a:t>Tx</a:t>
          </a:r>
          <a:r>
            <a:rPr lang="en-GB" sz="1500" kern="1200" dirty="0"/>
            <a:t> Threads (for MI and CLI)</a:t>
          </a:r>
        </a:p>
      </dsp:txBody>
      <dsp:txXfrm rot="-5400000">
        <a:off x="2962656" y="468843"/>
        <a:ext cx="5251582" cy="283971"/>
      </dsp:txXfrm>
    </dsp:sp>
    <dsp:sp modelId="{06697FBA-5AC5-4150-A931-CA7C04E0BC01}">
      <dsp:nvSpPr>
        <dsp:cNvPr id="0" name=""/>
        <dsp:cNvSpPr/>
      </dsp:nvSpPr>
      <dsp:spPr>
        <a:xfrm>
          <a:off x="0" y="414143"/>
          <a:ext cx="2962656" cy="393369"/>
        </a:xfrm>
        <a:prstGeom prst="roundRect">
          <a:avLst/>
        </a:prstGeom>
        <a:solidFill>
          <a:schemeClr val="accent2">
            <a:hueOff val="468152"/>
            <a:satOff val="-584"/>
            <a:lumOff val="1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GB" sz="1900" kern="1200" dirty="0"/>
            <a:t>Command Control</a:t>
          </a:r>
        </a:p>
      </dsp:txBody>
      <dsp:txXfrm>
        <a:off x="19203" y="433346"/>
        <a:ext cx="2924250" cy="354963"/>
      </dsp:txXfrm>
    </dsp:sp>
    <dsp:sp modelId="{D26F7BBC-AD0A-4DBE-80BC-42A0F185BDDD}">
      <dsp:nvSpPr>
        <dsp:cNvPr id="0" name=""/>
        <dsp:cNvSpPr/>
      </dsp:nvSpPr>
      <dsp:spPr>
        <a:xfrm rot="5400000">
          <a:off x="5438780" y="-1609605"/>
          <a:ext cx="314695" cy="5266944"/>
        </a:xfrm>
        <a:prstGeom prst="round2SameRect">
          <a:avLst/>
        </a:prstGeom>
        <a:solidFill>
          <a:schemeClr val="accent2">
            <a:tint val="40000"/>
            <a:alpha val="90000"/>
            <a:hueOff val="1005164"/>
            <a:satOff val="-876"/>
            <a:lumOff val="-1"/>
            <a:alphaOff val="0"/>
          </a:schemeClr>
        </a:solidFill>
        <a:ln w="25400" cap="flat" cmpd="sng" algn="ctr">
          <a:solidFill>
            <a:schemeClr val="accent2">
              <a:tint val="40000"/>
              <a:alpha val="90000"/>
              <a:hueOff val="1005164"/>
              <a:satOff val="-876"/>
              <a:lumOff val="-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GB" sz="1500" kern="1200" dirty="0"/>
            <a:t>Manages inferior processes, threads, containers</a:t>
          </a:r>
        </a:p>
      </dsp:txBody>
      <dsp:txXfrm rot="-5400000">
        <a:off x="2962656" y="881881"/>
        <a:ext cx="5251582" cy="283971"/>
      </dsp:txXfrm>
    </dsp:sp>
    <dsp:sp modelId="{1AE27E9C-7A9F-44E5-B77A-5042837431A6}">
      <dsp:nvSpPr>
        <dsp:cNvPr id="0" name=""/>
        <dsp:cNvSpPr/>
      </dsp:nvSpPr>
      <dsp:spPr>
        <a:xfrm>
          <a:off x="0" y="827181"/>
          <a:ext cx="2962656" cy="393369"/>
        </a:xfrm>
        <a:prstGeom prst="roundRect">
          <a:avLst/>
        </a:prstGeom>
        <a:solidFill>
          <a:schemeClr val="accent2">
            <a:hueOff val="936304"/>
            <a:satOff val="-1168"/>
            <a:lumOff val="27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GB" sz="1900" kern="1200" dirty="0"/>
            <a:t>GDB Processes</a:t>
          </a:r>
        </a:p>
      </dsp:txBody>
      <dsp:txXfrm>
        <a:off x="19203" y="846384"/>
        <a:ext cx="2924250" cy="354963"/>
      </dsp:txXfrm>
    </dsp:sp>
    <dsp:sp modelId="{26E8A396-D79E-4383-B57C-FC5ECDDD6CAF}">
      <dsp:nvSpPr>
        <dsp:cNvPr id="0" name=""/>
        <dsp:cNvSpPr/>
      </dsp:nvSpPr>
      <dsp:spPr>
        <a:xfrm rot="5400000">
          <a:off x="5438780" y="-1196567"/>
          <a:ext cx="314695" cy="5266944"/>
        </a:xfrm>
        <a:prstGeom prst="round2SameRect">
          <a:avLst/>
        </a:prstGeom>
        <a:solidFill>
          <a:schemeClr val="accent2">
            <a:tint val="40000"/>
            <a:alpha val="90000"/>
            <a:hueOff val="1507746"/>
            <a:satOff val="-1313"/>
            <a:lumOff val="-2"/>
            <a:alphaOff val="0"/>
          </a:schemeClr>
        </a:solidFill>
        <a:ln w="25400" cap="flat" cmpd="sng" algn="ctr">
          <a:solidFill>
            <a:schemeClr val="accent2">
              <a:tint val="40000"/>
              <a:alpha val="90000"/>
              <a:hueOff val="1507746"/>
              <a:satOff val="-1313"/>
              <a:lumOff val="-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GB" sz="1500" kern="1200" dirty="0"/>
            <a:t>Start, stop, suspend, resume and events for managing these</a:t>
          </a:r>
        </a:p>
      </dsp:txBody>
      <dsp:txXfrm rot="-5400000">
        <a:off x="2962656" y="1294919"/>
        <a:ext cx="5251582" cy="283971"/>
      </dsp:txXfrm>
    </dsp:sp>
    <dsp:sp modelId="{C892C714-A41C-46FE-90CA-7CAFE2FAAE5D}">
      <dsp:nvSpPr>
        <dsp:cNvPr id="0" name=""/>
        <dsp:cNvSpPr/>
      </dsp:nvSpPr>
      <dsp:spPr>
        <a:xfrm>
          <a:off x="0" y="1240219"/>
          <a:ext cx="2962656" cy="393369"/>
        </a:xfrm>
        <a:prstGeom prst="roundRect">
          <a:avLst/>
        </a:prstGeom>
        <a:solidFill>
          <a:schemeClr val="accent2">
            <a:hueOff val="1404456"/>
            <a:satOff val="-1752"/>
            <a:lumOff val="41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GB" sz="1900" kern="1200" dirty="0"/>
            <a:t>Run Control</a:t>
          </a:r>
        </a:p>
      </dsp:txBody>
      <dsp:txXfrm>
        <a:off x="19203" y="1259422"/>
        <a:ext cx="2924250" cy="354963"/>
      </dsp:txXfrm>
    </dsp:sp>
    <dsp:sp modelId="{6AA8A490-6171-467E-971B-2A76E53B1C72}">
      <dsp:nvSpPr>
        <dsp:cNvPr id="0" name=""/>
        <dsp:cNvSpPr/>
      </dsp:nvSpPr>
      <dsp:spPr>
        <a:xfrm rot="5400000">
          <a:off x="5438780" y="-783528"/>
          <a:ext cx="314695" cy="5266944"/>
        </a:xfrm>
        <a:prstGeom prst="round2SameRect">
          <a:avLst/>
        </a:prstGeom>
        <a:solidFill>
          <a:schemeClr val="accent2">
            <a:tint val="40000"/>
            <a:alpha val="90000"/>
            <a:hueOff val="2010328"/>
            <a:satOff val="-1751"/>
            <a:lumOff val="-2"/>
            <a:alphaOff val="0"/>
          </a:schemeClr>
        </a:solidFill>
        <a:ln w="25400" cap="flat" cmpd="sng" algn="ctr">
          <a:solidFill>
            <a:schemeClr val="accent2">
              <a:tint val="40000"/>
              <a:alpha val="90000"/>
              <a:hueOff val="2010328"/>
              <a:satOff val="-1751"/>
              <a:lumOff val="-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GB" sz="1500" kern="1200" dirty="0"/>
            <a:t>Get memory, set memory, fill memory</a:t>
          </a:r>
        </a:p>
      </dsp:txBody>
      <dsp:txXfrm rot="-5400000">
        <a:off x="2962656" y="1707958"/>
        <a:ext cx="5251582" cy="283971"/>
      </dsp:txXfrm>
    </dsp:sp>
    <dsp:sp modelId="{30F591E6-D89B-4087-9BA2-30996241C61E}">
      <dsp:nvSpPr>
        <dsp:cNvPr id="0" name=""/>
        <dsp:cNvSpPr/>
      </dsp:nvSpPr>
      <dsp:spPr>
        <a:xfrm>
          <a:off x="0" y="1653258"/>
          <a:ext cx="2962656" cy="393369"/>
        </a:xfrm>
        <a:prstGeom prst="roundRect">
          <a:avLst/>
        </a:prstGeom>
        <a:solidFill>
          <a:schemeClr val="accent2">
            <a:hueOff val="1872608"/>
            <a:satOff val="-2336"/>
            <a:lumOff val="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GB" sz="1900" kern="1200" dirty="0"/>
            <a:t>Memory</a:t>
          </a:r>
        </a:p>
      </dsp:txBody>
      <dsp:txXfrm>
        <a:off x="19203" y="1672461"/>
        <a:ext cx="2924250" cy="354963"/>
      </dsp:txXfrm>
    </dsp:sp>
    <dsp:sp modelId="{DA83DCB3-30B0-489F-974A-F2BB1332FBD5}">
      <dsp:nvSpPr>
        <dsp:cNvPr id="0" name=""/>
        <dsp:cNvSpPr/>
      </dsp:nvSpPr>
      <dsp:spPr>
        <a:xfrm rot="5400000">
          <a:off x="5438780" y="-370490"/>
          <a:ext cx="314695" cy="5266944"/>
        </a:xfrm>
        <a:prstGeom prst="round2SameRect">
          <a:avLst/>
        </a:prstGeom>
        <a:solidFill>
          <a:schemeClr val="accent2">
            <a:tint val="40000"/>
            <a:alpha val="90000"/>
            <a:hueOff val="2512910"/>
            <a:satOff val="-2189"/>
            <a:lumOff val="-3"/>
            <a:alphaOff val="0"/>
          </a:schemeClr>
        </a:solidFill>
        <a:ln w="25400" cap="flat" cmpd="sng" algn="ctr">
          <a:solidFill>
            <a:schemeClr val="accent2">
              <a:tint val="40000"/>
              <a:alpha val="90000"/>
              <a:hueOff val="2512910"/>
              <a:satOff val="-2189"/>
              <a:lumOff val="-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GB" sz="1500" kern="1200" dirty="0"/>
            <a:t>Manages stack frames, arguments and local variables</a:t>
          </a:r>
        </a:p>
      </dsp:txBody>
      <dsp:txXfrm rot="-5400000">
        <a:off x="2962656" y="2120996"/>
        <a:ext cx="5251582" cy="283971"/>
      </dsp:txXfrm>
    </dsp:sp>
    <dsp:sp modelId="{94653740-5B33-46C3-8E7D-6F65C6E487AE}">
      <dsp:nvSpPr>
        <dsp:cNvPr id="0" name=""/>
        <dsp:cNvSpPr/>
      </dsp:nvSpPr>
      <dsp:spPr>
        <a:xfrm>
          <a:off x="0" y="2066296"/>
          <a:ext cx="2962656" cy="393369"/>
        </a:xfrm>
        <a:prstGeom prst="roundRec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GB" sz="1900" kern="1200" dirty="0"/>
            <a:t>Stack</a:t>
          </a:r>
        </a:p>
      </dsp:txBody>
      <dsp:txXfrm>
        <a:off x="19203" y="2085499"/>
        <a:ext cx="2924250" cy="354963"/>
      </dsp:txXfrm>
    </dsp:sp>
    <dsp:sp modelId="{80579EC3-1214-4FBE-A4B3-A1ACBC551DB4}">
      <dsp:nvSpPr>
        <dsp:cNvPr id="0" name=""/>
        <dsp:cNvSpPr/>
      </dsp:nvSpPr>
      <dsp:spPr>
        <a:xfrm rot="5400000">
          <a:off x="5438780" y="42547"/>
          <a:ext cx="314695" cy="5266944"/>
        </a:xfrm>
        <a:prstGeom prst="round2SameRect">
          <a:avLst/>
        </a:prstGeom>
        <a:solidFill>
          <a:schemeClr val="accent2">
            <a:tint val="40000"/>
            <a:alpha val="90000"/>
            <a:hueOff val="3015493"/>
            <a:satOff val="-2627"/>
            <a:lumOff val="-4"/>
            <a:alphaOff val="0"/>
          </a:schemeClr>
        </a:solidFill>
        <a:ln w="25400" cap="flat" cmpd="sng" algn="ctr">
          <a:solidFill>
            <a:schemeClr val="accent2">
              <a:tint val="40000"/>
              <a:alpha val="90000"/>
              <a:hueOff val="3015493"/>
              <a:satOff val="-2627"/>
              <a:lumOff val="-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GB" sz="1500" kern="1200" dirty="0"/>
            <a:t>Insert, remove, get and  update breakpoints</a:t>
          </a:r>
        </a:p>
      </dsp:txBody>
      <dsp:txXfrm rot="-5400000">
        <a:off x="2962656" y="2534033"/>
        <a:ext cx="5251582" cy="283971"/>
      </dsp:txXfrm>
    </dsp:sp>
    <dsp:sp modelId="{6190EACE-6145-40A2-AA2B-ED5F692A6D80}">
      <dsp:nvSpPr>
        <dsp:cNvPr id="0" name=""/>
        <dsp:cNvSpPr/>
      </dsp:nvSpPr>
      <dsp:spPr>
        <a:xfrm>
          <a:off x="0" y="2479334"/>
          <a:ext cx="2962656" cy="393369"/>
        </a:xfrm>
        <a:prstGeom prst="roundRect">
          <a:avLst/>
        </a:prstGeom>
        <a:solidFill>
          <a:schemeClr val="accent2">
            <a:hueOff val="2808911"/>
            <a:satOff val="-3503"/>
            <a:lumOff val="82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GB" sz="1900" kern="1200" dirty="0"/>
            <a:t>Breakpoints</a:t>
          </a:r>
        </a:p>
      </dsp:txBody>
      <dsp:txXfrm>
        <a:off x="19203" y="2498537"/>
        <a:ext cx="2924250" cy="354963"/>
      </dsp:txXfrm>
    </dsp:sp>
    <dsp:sp modelId="{A6C4F88A-4D92-4DEF-B8A4-8258BCE39F17}">
      <dsp:nvSpPr>
        <dsp:cNvPr id="0" name=""/>
        <dsp:cNvSpPr/>
      </dsp:nvSpPr>
      <dsp:spPr>
        <a:xfrm rot="5400000">
          <a:off x="5438780" y="455586"/>
          <a:ext cx="314695" cy="5266944"/>
        </a:xfrm>
        <a:prstGeom prst="round2SameRect">
          <a:avLst/>
        </a:prstGeom>
        <a:solidFill>
          <a:schemeClr val="accent2">
            <a:tint val="40000"/>
            <a:alpha val="90000"/>
            <a:hueOff val="3518074"/>
            <a:satOff val="-3065"/>
            <a:lumOff val="-4"/>
            <a:alphaOff val="0"/>
          </a:schemeClr>
        </a:solidFill>
        <a:ln w="25400" cap="flat" cmpd="sng" algn="ctr">
          <a:solidFill>
            <a:schemeClr val="accent2">
              <a:tint val="40000"/>
              <a:alpha val="90000"/>
              <a:hueOff val="3518074"/>
              <a:satOff val="-3065"/>
              <a:lumOff val="-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GB" sz="1500" kern="1200" dirty="0"/>
            <a:t>Listeners for breakpoints added, removed, changed</a:t>
          </a:r>
        </a:p>
      </dsp:txBody>
      <dsp:txXfrm rot="-5400000">
        <a:off x="2962656" y="2947072"/>
        <a:ext cx="5251582" cy="283971"/>
      </dsp:txXfrm>
    </dsp:sp>
    <dsp:sp modelId="{F4FF262B-B3A1-458C-BAF5-DBF8E6A8A4F5}">
      <dsp:nvSpPr>
        <dsp:cNvPr id="0" name=""/>
        <dsp:cNvSpPr/>
      </dsp:nvSpPr>
      <dsp:spPr>
        <a:xfrm>
          <a:off x="0" y="2892373"/>
          <a:ext cx="2962656" cy="393369"/>
        </a:xfrm>
        <a:prstGeom prst="roundRect">
          <a:avLst/>
        </a:prstGeom>
        <a:solidFill>
          <a:schemeClr val="accent2">
            <a:hueOff val="3277063"/>
            <a:satOff val="-4087"/>
            <a:lumOff val="96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GB" sz="1900" kern="1200" dirty="0"/>
            <a:t>Breakpoint Manager Service</a:t>
          </a:r>
        </a:p>
      </dsp:txBody>
      <dsp:txXfrm>
        <a:off x="19203" y="2911576"/>
        <a:ext cx="2924250" cy="354963"/>
      </dsp:txXfrm>
    </dsp:sp>
    <dsp:sp modelId="{0DD9ABF8-EA69-496A-B4D5-780C156CAB9F}">
      <dsp:nvSpPr>
        <dsp:cNvPr id="0" name=""/>
        <dsp:cNvSpPr/>
      </dsp:nvSpPr>
      <dsp:spPr>
        <a:xfrm rot="5400000">
          <a:off x="5438780" y="868624"/>
          <a:ext cx="314695" cy="5266944"/>
        </a:xfrm>
        <a:prstGeom prst="round2SameRect">
          <a:avLst/>
        </a:prstGeom>
        <a:solidFill>
          <a:schemeClr val="accent2">
            <a:tint val="40000"/>
            <a:alpha val="90000"/>
            <a:hueOff val="4020657"/>
            <a:satOff val="-3502"/>
            <a:lumOff val="-5"/>
            <a:alphaOff val="0"/>
          </a:schemeClr>
        </a:solidFill>
        <a:ln w="25400" cap="flat" cmpd="sng" algn="ctr">
          <a:solidFill>
            <a:schemeClr val="accent2">
              <a:tint val="40000"/>
              <a:alpha val="90000"/>
              <a:hueOff val="4020657"/>
              <a:satOff val="-3502"/>
              <a:lumOff val="-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GB" sz="1500" kern="1200" dirty="0"/>
            <a:t>Manages registers, register groups and bit fields</a:t>
          </a:r>
        </a:p>
      </dsp:txBody>
      <dsp:txXfrm rot="-5400000">
        <a:off x="2962656" y="3360110"/>
        <a:ext cx="5251582" cy="283971"/>
      </dsp:txXfrm>
    </dsp:sp>
    <dsp:sp modelId="{12239AFE-E9D6-4437-AB6D-2784CDB4B611}">
      <dsp:nvSpPr>
        <dsp:cNvPr id="0" name=""/>
        <dsp:cNvSpPr/>
      </dsp:nvSpPr>
      <dsp:spPr>
        <a:xfrm>
          <a:off x="0" y="3305411"/>
          <a:ext cx="2962656" cy="393369"/>
        </a:xfrm>
        <a:prstGeom prst="roundRect">
          <a:avLst/>
        </a:prstGeom>
        <a:solidFill>
          <a:schemeClr val="accent2">
            <a:hueOff val="3745215"/>
            <a:satOff val="-4671"/>
            <a:lumOff val="109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GB" sz="1900" kern="1200" dirty="0"/>
            <a:t>Registers</a:t>
          </a:r>
        </a:p>
      </dsp:txBody>
      <dsp:txXfrm>
        <a:off x="19203" y="3324614"/>
        <a:ext cx="2924250" cy="354963"/>
      </dsp:txXfrm>
    </dsp:sp>
    <dsp:sp modelId="{9ECCCE61-C67E-4501-BF19-44B1C2430F6E}">
      <dsp:nvSpPr>
        <dsp:cNvPr id="0" name=""/>
        <dsp:cNvSpPr/>
      </dsp:nvSpPr>
      <dsp:spPr>
        <a:xfrm rot="5400000">
          <a:off x="5438780" y="1281662"/>
          <a:ext cx="314695" cy="5266944"/>
        </a:xfrm>
        <a:prstGeom prst="round2SameRect">
          <a:avLst/>
        </a:prstGeom>
        <a:solidFill>
          <a:schemeClr val="accent2">
            <a:tint val="40000"/>
            <a:alpha val="90000"/>
            <a:hueOff val="4523238"/>
            <a:satOff val="-3940"/>
            <a:lumOff val="-5"/>
            <a:alphaOff val="0"/>
          </a:schemeClr>
        </a:solidFill>
        <a:ln w="25400" cap="flat" cmpd="sng" algn="ctr">
          <a:solidFill>
            <a:schemeClr val="accent2">
              <a:tint val="40000"/>
              <a:alpha val="90000"/>
              <a:hueOff val="4523238"/>
              <a:satOff val="-3940"/>
              <a:lumOff val="-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GB" sz="1500" kern="1200" dirty="0"/>
            <a:t>Get disassembly blocks for frames and addresses</a:t>
          </a:r>
        </a:p>
      </dsp:txBody>
      <dsp:txXfrm rot="-5400000">
        <a:off x="2962656" y="3773148"/>
        <a:ext cx="5251582" cy="283971"/>
      </dsp:txXfrm>
    </dsp:sp>
    <dsp:sp modelId="{6E1C6DCC-9852-4AF4-9232-E15E56021BC4}">
      <dsp:nvSpPr>
        <dsp:cNvPr id="0" name=""/>
        <dsp:cNvSpPr/>
      </dsp:nvSpPr>
      <dsp:spPr>
        <a:xfrm>
          <a:off x="0" y="3718449"/>
          <a:ext cx="2962656" cy="393369"/>
        </a:xfrm>
        <a:prstGeom prst="roundRect">
          <a:avLst/>
        </a:prstGeom>
        <a:solidFill>
          <a:schemeClr val="accent2">
            <a:hueOff val="4213367"/>
            <a:satOff val="-5255"/>
            <a:lumOff val="123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GB" sz="1900" kern="1200" dirty="0"/>
            <a:t>Disassembly</a:t>
          </a:r>
        </a:p>
      </dsp:txBody>
      <dsp:txXfrm>
        <a:off x="19203" y="3737652"/>
        <a:ext cx="2924250" cy="354963"/>
      </dsp:txXfrm>
    </dsp:sp>
    <dsp:sp modelId="{3D83F830-325D-4A83-B5F6-ED06926482C7}">
      <dsp:nvSpPr>
        <dsp:cNvPr id="0" name=""/>
        <dsp:cNvSpPr/>
      </dsp:nvSpPr>
      <dsp:spPr>
        <a:xfrm rot="5400000">
          <a:off x="5438780" y="1694701"/>
          <a:ext cx="314695" cy="5266944"/>
        </a:xfrm>
        <a:prstGeom prst="round2SameRect">
          <a:avLst/>
        </a:prstGeom>
        <a:solidFill>
          <a:schemeClr val="accent2">
            <a:tint val="40000"/>
            <a:alpha val="90000"/>
            <a:hueOff val="5025821"/>
            <a:satOff val="-4378"/>
            <a:lumOff val="-6"/>
            <a:alphaOff val="0"/>
          </a:schemeClr>
        </a:solidFill>
        <a:ln w="2540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GB" sz="1500" kern="1200" dirty="0"/>
            <a:t>Ensures Eclipse knows about breakpoints set directly in </a:t>
          </a:r>
          <a:r>
            <a:rPr lang="en-GB" sz="1500" kern="1200" dirty="0" err="1"/>
            <a:t>gdb</a:t>
          </a:r>
          <a:endParaRPr lang="en-GB" sz="1500" kern="1200" dirty="0"/>
        </a:p>
      </dsp:txBody>
      <dsp:txXfrm rot="-5400000">
        <a:off x="2962656" y="4186187"/>
        <a:ext cx="5251582" cy="283971"/>
      </dsp:txXfrm>
    </dsp:sp>
    <dsp:sp modelId="{E9E15E47-8BBE-4ED6-8220-1FE1563D338E}">
      <dsp:nvSpPr>
        <dsp:cNvPr id="0" name=""/>
        <dsp:cNvSpPr/>
      </dsp:nvSpPr>
      <dsp:spPr>
        <a:xfrm>
          <a:off x="0" y="4131488"/>
          <a:ext cx="2962656" cy="393369"/>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GB" sz="1900" kern="1200" dirty="0"/>
            <a:t>Breakpoints Synchronizer</a:t>
          </a:r>
        </a:p>
      </dsp:txBody>
      <dsp:txXfrm>
        <a:off x="19203" y="4150691"/>
        <a:ext cx="2924250" cy="35496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5DEB51-0B01-4CBC-829C-F80E192F8171}">
      <dsp:nvSpPr>
        <dsp:cNvPr id="0" name=""/>
        <dsp:cNvSpPr/>
      </dsp:nvSpPr>
      <dsp:spPr>
        <a:xfrm rot="5400000">
          <a:off x="5248282" y="-2196676"/>
          <a:ext cx="695690" cy="5266944"/>
        </a:xfrm>
        <a:prstGeom prst="round2Same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GB" sz="1200" kern="1200" dirty="0"/>
            <a:t>Create a subclass</a:t>
          </a:r>
        </a:p>
        <a:p>
          <a:pPr marL="114300" lvl="1" indent="-114300" algn="l" defTabSz="533400">
            <a:lnSpc>
              <a:spcPct val="90000"/>
            </a:lnSpc>
            <a:spcBef>
              <a:spcPct val="0"/>
            </a:spcBef>
            <a:spcAft>
              <a:spcPct val="15000"/>
            </a:spcAft>
            <a:buChar char="•"/>
          </a:pPr>
          <a:r>
            <a:rPr lang="en-GB" sz="1200" kern="1200" dirty="0"/>
            <a:t>Gives a unique class for </a:t>
          </a:r>
          <a:r>
            <a:rPr lang="en-GB" sz="1200" kern="1200" dirty="0" err="1"/>
            <a:t>instanceof</a:t>
          </a:r>
          <a:r>
            <a:rPr lang="en-GB" sz="1200" kern="1200" dirty="0"/>
            <a:t> checks, required for adapters to work</a:t>
          </a:r>
        </a:p>
      </dsp:txBody>
      <dsp:txXfrm rot="-5400000">
        <a:off x="2962656" y="122911"/>
        <a:ext cx="5232983" cy="627768"/>
      </dsp:txXfrm>
    </dsp:sp>
    <dsp:sp modelId="{8B4C2E49-C8F1-4A68-B3FA-80BEE579E2F7}">
      <dsp:nvSpPr>
        <dsp:cNvPr id="0" name=""/>
        <dsp:cNvSpPr/>
      </dsp:nvSpPr>
      <dsp:spPr>
        <a:xfrm>
          <a:off x="0" y="1988"/>
          <a:ext cx="2962656" cy="869612"/>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GB" sz="2000" kern="1200" dirty="0"/>
            <a:t>1. </a:t>
          </a:r>
          <a:r>
            <a:rPr lang="en-GB" sz="2000" kern="1200" dirty="0" err="1"/>
            <a:t>GDBLaunch</a:t>
          </a:r>
          <a:endParaRPr lang="en-GB" sz="2000" kern="1200" dirty="0"/>
        </a:p>
      </dsp:txBody>
      <dsp:txXfrm>
        <a:off x="42451" y="44439"/>
        <a:ext cx="2877754" cy="784710"/>
      </dsp:txXfrm>
    </dsp:sp>
    <dsp:sp modelId="{928676C8-E88C-4C75-91BC-D704E88BBEEE}">
      <dsp:nvSpPr>
        <dsp:cNvPr id="0" name=""/>
        <dsp:cNvSpPr/>
      </dsp:nvSpPr>
      <dsp:spPr>
        <a:xfrm rot="5400000">
          <a:off x="5248282" y="-1283583"/>
          <a:ext cx="695690" cy="5266944"/>
        </a:xfrm>
        <a:prstGeom prst="round2SameRect">
          <a:avLst/>
        </a:prstGeom>
        <a:solidFill>
          <a:schemeClr val="accent3">
            <a:tint val="40000"/>
            <a:alpha val="90000"/>
            <a:hueOff val="2679213"/>
            <a:satOff val="-3448"/>
            <a:lumOff val="-269"/>
            <a:alphaOff val="0"/>
          </a:schemeClr>
        </a:solidFill>
        <a:ln w="25400" cap="flat" cmpd="sng" algn="ctr">
          <a:solidFill>
            <a:schemeClr val="accent3">
              <a:tint val="40000"/>
              <a:alpha val="90000"/>
              <a:hueOff val="2679213"/>
              <a:satOff val="-3448"/>
              <a:lumOff val="-2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GB" sz="1200" kern="1200" dirty="0"/>
            <a:t>Create a subclass</a:t>
          </a:r>
        </a:p>
        <a:p>
          <a:pPr marL="114300" lvl="1" indent="-114300" algn="l" defTabSz="533400">
            <a:lnSpc>
              <a:spcPct val="90000"/>
            </a:lnSpc>
            <a:spcBef>
              <a:spcPct val="0"/>
            </a:spcBef>
            <a:spcAft>
              <a:spcPct val="15000"/>
            </a:spcAft>
            <a:buChar char="•"/>
          </a:pPr>
          <a:r>
            <a:rPr lang="en-GB" sz="1200" kern="1200" dirty="0"/>
            <a:t>Override </a:t>
          </a:r>
          <a:r>
            <a:rPr lang="en-GB" sz="1200" kern="1200" dirty="0" err="1"/>
            <a:t>getSteps</a:t>
          </a:r>
          <a:r>
            <a:rPr lang="en-GB" sz="1200" kern="1200" dirty="0"/>
            <a:t> to launch the new service</a:t>
          </a:r>
        </a:p>
      </dsp:txBody>
      <dsp:txXfrm rot="-5400000">
        <a:off x="2962656" y="1036004"/>
        <a:ext cx="5232983" cy="627768"/>
      </dsp:txXfrm>
    </dsp:sp>
    <dsp:sp modelId="{42487E12-D44D-4ED4-8D97-E77994F76F4D}">
      <dsp:nvSpPr>
        <dsp:cNvPr id="0" name=""/>
        <dsp:cNvSpPr/>
      </dsp:nvSpPr>
      <dsp:spPr>
        <a:xfrm>
          <a:off x="0" y="915082"/>
          <a:ext cx="2962656" cy="869612"/>
        </a:xfrm>
        <a:prstGeom prst="roundRect">
          <a:avLst/>
        </a:prstGeom>
        <a:solidFill>
          <a:schemeClr val="accent3">
            <a:hueOff val="2812566"/>
            <a:satOff val="-4220"/>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GB" sz="1800" kern="1200" dirty="0"/>
            <a:t>2. </a:t>
          </a:r>
          <a:r>
            <a:rPr lang="en-GB" sz="1800" kern="1200" dirty="0" err="1"/>
            <a:t>ServicesLaunchSequence</a:t>
          </a:r>
          <a:endParaRPr lang="en-GB" sz="1800" kern="1200" dirty="0"/>
        </a:p>
      </dsp:txBody>
      <dsp:txXfrm>
        <a:off x="42451" y="957533"/>
        <a:ext cx="2877754" cy="784710"/>
      </dsp:txXfrm>
    </dsp:sp>
    <dsp:sp modelId="{6FE6A5AD-7674-41C2-869C-F2692FE9F8CE}">
      <dsp:nvSpPr>
        <dsp:cNvPr id="0" name=""/>
        <dsp:cNvSpPr/>
      </dsp:nvSpPr>
      <dsp:spPr>
        <a:xfrm rot="5400000">
          <a:off x="5248282" y="-370490"/>
          <a:ext cx="695690" cy="5266944"/>
        </a:xfrm>
        <a:prstGeom prst="round2SameRect">
          <a:avLst/>
        </a:prstGeom>
        <a:solidFill>
          <a:schemeClr val="accent3">
            <a:tint val="40000"/>
            <a:alpha val="90000"/>
            <a:hueOff val="5358427"/>
            <a:satOff val="-6896"/>
            <a:lumOff val="-537"/>
            <a:alphaOff val="0"/>
          </a:schemeClr>
        </a:solidFill>
        <a:ln w="25400" cap="flat" cmpd="sng" algn="ctr">
          <a:solidFill>
            <a:schemeClr val="accent3">
              <a:tint val="40000"/>
              <a:alpha val="90000"/>
              <a:hueOff val="5358427"/>
              <a:satOff val="-6896"/>
              <a:lumOff val="-53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GB" sz="1200" kern="1200" dirty="0"/>
            <a:t>Create a subclass</a:t>
          </a:r>
        </a:p>
        <a:p>
          <a:pPr marL="114300" lvl="1" indent="-114300" algn="l" defTabSz="533400">
            <a:lnSpc>
              <a:spcPct val="90000"/>
            </a:lnSpc>
            <a:spcBef>
              <a:spcPct val="0"/>
            </a:spcBef>
            <a:spcAft>
              <a:spcPct val="15000"/>
            </a:spcAft>
            <a:buChar char="•"/>
          </a:pPr>
          <a:r>
            <a:rPr lang="en-GB" sz="1200" kern="1200" dirty="0"/>
            <a:t>To extend existing service, override its </a:t>
          </a:r>
          <a:r>
            <a:rPr lang="en-GB" sz="1200" kern="1200" dirty="0" err="1"/>
            <a:t>createXYZService</a:t>
          </a:r>
          <a:r>
            <a:rPr lang="en-GB" sz="1200" kern="1200" dirty="0"/>
            <a:t> method</a:t>
          </a:r>
        </a:p>
        <a:p>
          <a:pPr marL="114300" lvl="1" indent="-114300" algn="l" defTabSz="533400">
            <a:lnSpc>
              <a:spcPct val="90000"/>
            </a:lnSpc>
            <a:spcBef>
              <a:spcPct val="0"/>
            </a:spcBef>
            <a:spcAft>
              <a:spcPct val="15000"/>
            </a:spcAft>
            <a:buChar char="•"/>
          </a:pPr>
          <a:r>
            <a:rPr lang="en-GB" sz="1200" kern="1200" dirty="0"/>
            <a:t>To create a new service, override </a:t>
          </a:r>
          <a:r>
            <a:rPr lang="en-GB" sz="1200" kern="1200" dirty="0" err="1"/>
            <a:t>createService</a:t>
          </a:r>
          <a:endParaRPr lang="en-GB" sz="1200" kern="1200" dirty="0"/>
        </a:p>
      </dsp:txBody>
      <dsp:txXfrm rot="-5400000">
        <a:off x="2962656" y="1949097"/>
        <a:ext cx="5232983" cy="627768"/>
      </dsp:txXfrm>
    </dsp:sp>
    <dsp:sp modelId="{300FE4AF-A823-4F4B-8DB8-14D9B31C4917}">
      <dsp:nvSpPr>
        <dsp:cNvPr id="0" name=""/>
        <dsp:cNvSpPr/>
      </dsp:nvSpPr>
      <dsp:spPr>
        <a:xfrm>
          <a:off x="0" y="1828175"/>
          <a:ext cx="2962656" cy="869612"/>
        </a:xfrm>
        <a:prstGeom prst="roundRect">
          <a:avLst/>
        </a:prstGeom>
        <a:solidFill>
          <a:schemeClr val="accent3">
            <a:hueOff val="5625132"/>
            <a:satOff val="-8440"/>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GB" sz="1800" kern="1200" dirty="0"/>
            <a:t>3. </a:t>
          </a:r>
          <a:r>
            <a:rPr lang="en-GB" sz="1800" kern="1200" dirty="0" err="1"/>
            <a:t>GdbDebugServicesFactory</a:t>
          </a:r>
          <a:r>
            <a:rPr lang="en-GB" sz="1800" kern="1200" dirty="0"/>
            <a:t> </a:t>
          </a:r>
        </a:p>
      </dsp:txBody>
      <dsp:txXfrm>
        <a:off x="42451" y="1870626"/>
        <a:ext cx="2877754" cy="784710"/>
      </dsp:txXfrm>
    </dsp:sp>
    <dsp:sp modelId="{FB17D387-5602-4ED6-8E10-30EEC4D14BE1}">
      <dsp:nvSpPr>
        <dsp:cNvPr id="0" name=""/>
        <dsp:cNvSpPr/>
      </dsp:nvSpPr>
      <dsp:spPr>
        <a:xfrm rot="5400000">
          <a:off x="5248282" y="542602"/>
          <a:ext cx="695690" cy="5266944"/>
        </a:xfrm>
        <a:prstGeom prst="round2SameRect">
          <a:avLst/>
        </a:prstGeom>
        <a:solidFill>
          <a:schemeClr val="accent3">
            <a:tint val="40000"/>
            <a:alpha val="90000"/>
            <a:hueOff val="8037640"/>
            <a:satOff val="-10345"/>
            <a:lumOff val="-806"/>
            <a:alphaOff val="0"/>
          </a:schemeClr>
        </a:solidFill>
        <a:ln w="25400" cap="flat" cmpd="sng" algn="ctr">
          <a:solidFill>
            <a:schemeClr val="accent3">
              <a:tint val="40000"/>
              <a:alpha val="90000"/>
              <a:hueOff val="8037640"/>
              <a:satOff val="-10345"/>
              <a:lumOff val="-80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GB" sz="1200" kern="1200" dirty="0"/>
            <a:t>Override </a:t>
          </a:r>
          <a:r>
            <a:rPr lang="en-GB" sz="1200" kern="1200" dirty="0" err="1"/>
            <a:t>createGdbLaunch</a:t>
          </a:r>
          <a:r>
            <a:rPr lang="en-GB" sz="1200" kern="1200" dirty="0"/>
            <a:t> to return launch written in Step 1</a:t>
          </a:r>
        </a:p>
        <a:p>
          <a:pPr marL="114300" lvl="1" indent="-114300" algn="l" defTabSz="533400">
            <a:lnSpc>
              <a:spcPct val="90000"/>
            </a:lnSpc>
            <a:spcBef>
              <a:spcPct val="0"/>
            </a:spcBef>
            <a:spcAft>
              <a:spcPct val="15000"/>
            </a:spcAft>
            <a:buChar char="•"/>
          </a:pPr>
          <a:r>
            <a:rPr lang="en-GB" sz="1200" kern="1200" dirty="0"/>
            <a:t>Override </a:t>
          </a:r>
          <a:r>
            <a:rPr lang="en-GB" sz="1200" kern="1200" dirty="0" err="1"/>
            <a:t>getServicesSequence</a:t>
          </a:r>
          <a:r>
            <a:rPr lang="en-GB" sz="1200" kern="1200" dirty="0"/>
            <a:t> to return sequence written in Step 2</a:t>
          </a:r>
        </a:p>
        <a:p>
          <a:pPr marL="114300" lvl="1" indent="-114300" algn="l" defTabSz="533400">
            <a:lnSpc>
              <a:spcPct val="90000"/>
            </a:lnSpc>
            <a:spcBef>
              <a:spcPct val="0"/>
            </a:spcBef>
            <a:spcAft>
              <a:spcPct val="15000"/>
            </a:spcAft>
            <a:buChar char="•"/>
          </a:pPr>
          <a:r>
            <a:rPr lang="en-GB" sz="1200" kern="1200" dirty="0"/>
            <a:t>Override </a:t>
          </a:r>
          <a:r>
            <a:rPr lang="en-GB" sz="1200" kern="1200" dirty="0" err="1"/>
            <a:t>newServiceFactory</a:t>
          </a:r>
          <a:r>
            <a:rPr lang="en-GB" sz="1200" kern="1200" dirty="0"/>
            <a:t> to return factory written in Step 3</a:t>
          </a:r>
        </a:p>
      </dsp:txBody>
      <dsp:txXfrm rot="-5400000">
        <a:off x="2962656" y="2862190"/>
        <a:ext cx="5232983" cy="627768"/>
      </dsp:txXfrm>
    </dsp:sp>
    <dsp:sp modelId="{AD720C12-377B-4025-96DC-032580B83D00}">
      <dsp:nvSpPr>
        <dsp:cNvPr id="0" name=""/>
        <dsp:cNvSpPr/>
      </dsp:nvSpPr>
      <dsp:spPr>
        <a:xfrm>
          <a:off x="0" y="2741268"/>
          <a:ext cx="2962656" cy="869612"/>
        </a:xfrm>
        <a:prstGeom prst="roundRect">
          <a:avLst/>
        </a:prstGeom>
        <a:solidFill>
          <a:schemeClr val="accent3">
            <a:hueOff val="8437698"/>
            <a:satOff val="-12660"/>
            <a:lumOff val="-20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GB" sz="1800" kern="1200" dirty="0"/>
            <a:t>4. </a:t>
          </a:r>
          <a:r>
            <a:rPr lang="en-GB" sz="1800" kern="1200" dirty="0" err="1"/>
            <a:t>GDBLaunchDelegate</a:t>
          </a:r>
          <a:endParaRPr lang="en-GB" sz="1800" kern="1200" dirty="0"/>
        </a:p>
      </dsp:txBody>
      <dsp:txXfrm>
        <a:off x="42451" y="2783719"/>
        <a:ext cx="2877754" cy="784710"/>
      </dsp:txXfrm>
    </dsp:sp>
    <dsp:sp modelId="{5BEBB21A-C170-4211-A4A1-4232C9D418DE}">
      <dsp:nvSpPr>
        <dsp:cNvPr id="0" name=""/>
        <dsp:cNvSpPr/>
      </dsp:nvSpPr>
      <dsp:spPr>
        <a:xfrm rot="5400000">
          <a:off x="5248282" y="1455695"/>
          <a:ext cx="695690" cy="5266944"/>
        </a:xfrm>
        <a:prstGeom prst="round2SameRect">
          <a:avLst/>
        </a:prstGeom>
        <a:solidFill>
          <a:schemeClr val="accent3">
            <a:tint val="40000"/>
            <a:alpha val="90000"/>
            <a:hueOff val="10716854"/>
            <a:satOff val="-13793"/>
            <a:lumOff val="-1075"/>
            <a:alphaOff val="0"/>
          </a:schemeClr>
        </a:solidFill>
        <a:ln w="25400" cap="flat" cmpd="sng" algn="ctr">
          <a:solidFill>
            <a:schemeClr val="accent3">
              <a:tint val="40000"/>
              <a:alpha val="90000"/>
              <a:hueOff val="10716854"/>
              <a:satOff val="-13793"/>
              <a:lumOff val="-10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GB" sz="1200" kern="1200" dirty="0"/>
            <a:t>Set the </a:t>
          </a:r>
          <a:r>
            <a:rPr lang="en-GB" sz="1200" b="1" kern="1200" dirty="0"/>
            <a:t>type</a:t>
          </a:r>
          <a:r>
            <a:rPr lang="en-GB" sz="1200" kern="1200" dirty="0"/>
            <a:t> to </a:t>
          </a:r>
          <a:r>
            <a:rPr lang="en-GB" sz="1200" kern="1200" dirty="0" err="1"/>
            <a:t>org.eclipse.cdt.launch.applicationLaunchType</a:t>
          </a:r>
          <a:r>
            <a:rPr lang="en-GB" sz="1200" kern="1200" dirty="0"/>
            <a:t> </a:t>
          </a:r>
        </a:p>
        <a:p>
          <a:pPr marL="114300" lvl="1" indent="-114300" algn="l" defTabSz="533400">
            <a:lnSpc>
              <a:spcPct val="90000"/>
            </a:lnSpc>
            <a:spcBef>
              <a:spcPct val="0"/>
            </a:spcBef>
            <a:spcAft>
              <a:spcPct val="15000"/>
            </a:spcAft>
            <a:buChar char="•"/>
          </a:pPr>
          <a:r>
            <a:rPr lang="en-GB" sz="1200" kern="1200"/>
            <a:t>Set the </a:t>
          </a:r>
          <a:r>
            <a:rPr lang="en-GB" sz="1200" b="1" kern="1200"/>
            <a:t>delegate</a:t>
          </a:r>
          <a:r>
            <a:rPr lang="en-GB" sz="1200" kern="1200"/>
            <a:t> to launch delegate written in Step 4</a:t>
          </a:r>
          <a:endParaRPr lang="en-GB" sz="1200" kern="1200" dirty="0"/>
        </a:p>
        <a:p>
          <a:pPr marL="114300" lvl="1" indent="-114300" algn="l" defTabSz="533400">
            <a:lnSpc>
              <a:spcPct val="90000"/>
            </a:lnSpc>
            <a:spcBef>
              <a:spcPct val="0"/>
            </a:spcBef>
            <a:spcAft>
              <a:spcPct val="15000"/>
            </a:spcAft>
            <a:buChar char="•"/>
          </a:pPr>
          <a:endParaRPr lang="en-GB" sz="1200" kern="1200" dirty="0"/>
        </a:p>
      </dsp:txBody>
      <dsp:txXfrm rot="-5400000">
        <a:off x="2962656" y="3775283"/>
        <a:ext cx="5232983" cy="627768"/>
      </dsp:txXfrm>
    </dsp:sp>
    <dsp:sp modelId="{E87733BA-C167-451E-A07B-111554984ADE}">
      <dsp:nvSpPr>
        <dsp:cNvPr id="0" name=""/>
        <dsp:cNvSpPr/>
      </dsp:nvSpPr>
      <dsp:spPr>
        <a:xfrm>
          <a:off x="0" y="3654361"/>
          <a:ext cx="2962656" cy="869612"/>
        </a:xfrm>
        <a:prstGeom prst="roundRec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GB" sz="1800" kern="1200" dirty="0"/>
            <a:t>5. </a:t>
          </a:r>
          <a:r>
            <a:rPr lang="en-GB" sz="1800" kern="1200" dirty="0" err="1"/>
            <a:t>org.eclipse.debug.core</a:t>
          </a:r>
          <a:r>
            <a:rPr lang="en-GB" sz="1800" kern="1200" dirty="0"/>
            <a:t>.</a:t>
          </a:r>
        </a:p>
        <a:p>
          <a:pPr marL="0" lvl="0" indent="0" algn="ctr" defTabSz="800100">
            <a:lnSpc>
              <a:spcPct val="90000"/>
            </a:lnSpc>
            <a:spcBef>
              <a:spcPct val="0"/>
            </a:spcBef>
            <a:spcAft>
              <a:spcPct val="35000"/>
            </a:spcAft>
            <a:buNone/>
          </a:pPr>
          <a:r>
            <a:rPr lang="en-GB" sz="1800" kern="1200" dirty="0" err="1"/>
            <a:t>launchDelegate</a:t>
          </a:r>
          <a:endParaRPr lang="en-GB" sz="1800" kern="1200" dirty="0"/>
        </a:p>
      </dsp:txBody>
      <dsp:txXfrm>
        <a:off x="42451" y="3696812"/>
        <a:ext cx="2877754" cy="78471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5DEB51-0B01-4CBC-829C-F80E192F8171}">
      <dsp:nvSpPr>
        <dsp:cNvPr id="0" name=""/>
        <dsp:cNvSpPr/>
      </dsp:nvSpPr>
      <dsp:spPr>
        <a:xfrm rot="5400000">
          <a:off x="4713034" y="-1529550"/>
          <a:ext cx="1766186" cy="5266944"/>
        </a:xfrm>
        <a:prstGeom prst="round2Same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en-GB" sz="2500" kern="1200" dirty="0"/>
            <a:t>Edit </a:t>
          </a:r>
          <a:r>
            <a:rPr lang="en-GB" sz="2500" kern="1200" dirty="0" err="1"/>
            <a:t>getSteps</a:t>
          </a:r>
          <a:r>
            <a:rPr lang="en-GB" sz="2500" kern="1200" dirty="0"/>
            <a:t> to launch the new service</a:t>
          </a:r>
        </a:p>
      </dsp:txBody>
      <dsp:txXfrm rot="-5400000">
        <a:off x="2962655" y="307047"/>
        <a:ext cx="5180726" cy="1593750"/>
      </dsp:txXfrm>
    </dsp:sp>
    <dsp:sp modelId="{8B4C2E49-C8F1-4A68-B3FA-80BEE579E2F7}">
      <dsp:nvSpPr>
        <dsp:cNvPr id="0" name=""/>
        <dsp:cNvSpPr/>
      </dsp:nvSpPr>
      <dsp:spPr>
        <a:xfrm>
          <a:off x="0" y="55"/>
          <a:ext cx="2962656" cy="2207732"/>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GB" sz="1800" kern="1200" dirty="0"/>
            <a:t>1. </a:t>
          </a:r>
          <a:r>
            <a:rPr lang="en-GB" sz="1800" kern="1200" dirty="0" err="1"/>
            <a:t>ServicesLaunchSequence</a:t>
          </a:r>
          <a:endParaRPr lang="en-GB" sz="1800" kern="1200" dirty="0"/>
        </a:p>
        <a:p>
          <a:pPr marL="0" lvl="0" indent="0" algn="ctr" defTabSz="800100">
            <a:lnSpc>
              <a:spcPct val="90000"/>
            </a:lnSpc>
            <a:spcBef>
              <a:spcPct val="0"/>
            </a:spcBef>
            <a:spcAft>
              <a:spcPct val="35000"/>
            </a:spcAft>
            <a:buNone/>
          </a:pPr>
          <a:r>
            <a:rPr lang="en-GB" sz="1800" kern="1200" dirty="0"/>
            <a:t>Subclass</a:t>
          </a:r>
          <a:endParaRPr lang="en-GB" sz="2000" kern="1200" dirty="0"/>
        </a:p>
      </dsp:txBody>
      <dsp:txXfrm>
        <a:off x="107773" y="107828"/>
        <a:ext cx="2747110" cy="1992186"/>
      </dsp:txXfrm>
    </dsp:sp>
    <dsp:sp modelId="{6FE6A5AD-7674-41C2-869C-F2692FE9F8CE}">
      <dsp:nvSpPr>
        <dsp:cNvPr id="0" name=""/>
        <dsp:cNvSpPr/>
      </dsp:nvSpPr>
      <dsp:spPr>
        <a:xfrm rot="5400000">
          <a:off x="4713034" y="788569"/>
          <a:ext cx="1766186" cy="5266944"/>
        </a:xfrm>
        <a:prstGeom prst="round2SameRect">
          <a:avLst/>
        </a:prstGeom>
        <a:solidFill>
          <a:schemeClr val="accent3">
            <a:tint val="40000"/>
            <a:alpha val="90000"/>
            <a:hueOff val="10716854"/>
            <a:satOff val="-13793"/>
            <a:lumOff val="-1075"/>
            <a:alphaOff val="0"/>
          </a:schemeClr>
        </a:solidFill>
        <a:ln w="25400" cap="flat" cmpd="sng" algn="ctr">
          <a:solidFill>
            <a:schemeClr val="accent3">
              <a:tint val="40000"/>
              <a:alpha val="90000"/>
              <a:hueOff val="10716854"/>
              <a:satOff val="-13793"/>
              <a:lumOff val="-10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en-GB" sz="2500" kern="1200" dirty="0"/>
            <a:t>To extend existing service, override its </a:t>
          </a:r>
          <a:r>
            <a:rPr lang="en-GB" sz="2500" kern="1200" dirty="0" err="1"/>
            <a:t>createXYZService</a:t>
          </a:r>
          <a:r>
            <a:rPr lang="en-GB" sz="2500" kern="1200" dirty="0"/>
            <a:t> method</a:t>
          </a:r>
        </a:p>
        <a:p>
          <a:pPr marL="228600" lvl="1" indent="-228600" algn="l" defTabSz="1111250">
            <a:lnSpc>
              <a:spcPct val="90000"/>
            </a:lnSpc>
            <a:spcBef>
              <a:spcPct val="0"/>
            </a:spcBef>
            <a:spcAft>
              <a:spcPct val="15000"/>
            </a:spcAft>
            <a:buChar char="•"/>
          </a:pPr>
          <a:r>
            <a:rPr lang="en-GB" sz="2500" kern="1200" dirty="0"/>
            <a:t>To create a new service, override </a:t>
          </a:r>
          <a:r>
            <a:rPr lang="en-GB" sz="2500" kern="1200" dirty="0" err="1"/>
            <a:t>createService</a:t>
          </a:r>
          <a:endParaRPr lang="en-GB" sz="2500" kern="1200" dirty="0"/>
        </a:p>
      </dsp:txBody>
      <dsp:txXfrm rot="-5400000">
        <a:off x="2962655" y="2625166"/>
        <a:ext cx="5180726" cy="1593750"/>
      </dsp:txXfrm>
    </dsp:sp>
    <dsp:sp modelId="{300FE4AF-A823-4F4B-8DB8-14D9B31C4917}">
      <dsp:nvSpPr>
        <dsp:cNvPr id="0" name=""/>
        <dsp:cNvSpPr/>
      </dsp:nvSpPr>
      <dsp:spPr>
        <a:xfrm>
          <a:off x="0" y="2318174"/>
          <a:ext cx="2962656" cy="2207732"/>
        </a:xfrm>
        <a:prstGeom prst="roundRec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GB" sz="1800" kern="1200" dirty="0"/>
            <a:t>2. </a:t>
          </a:r>
          <a:r>
            <a:rPr lang="en-GB" sz="1800" kern="1200" dirty="0" err="1"/>
            <a:t>GdbDebugServicesFactory</a:t>
          </a:r>
          <a:br>
            <a:rPr lang="en-GB" sz="1800" kern="1200" dirty="0"/>
          </a:br>
          <a:r>
            <a:rPr lang="en-GB" sz="1800" kern="1200" dirty="0"/>
            <a:t>Subclass </a:t>
          </a:r>
        </a:p>
      </dsp:txBody>
      <dsp:txXfrm>
        <a:off x="107773" y="2425947"/>
        <a:ext cx="2747110" cy="199218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19457F-2B7C-411D-A8D2-E7E3C23E491F}">
      <dsp:nvSpPr>
        <dsp:cNvPr id="0" name=""/>
        <dsp:cNvSpPr/>
      </dsp:nvSpPr>
      <dsp:spPr>
        <a:xfrm>
          <a:off x="0" y="44431"/>
          <a:ext cx="8229600" cy="83422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kern="1200" dirty="0"/>
            <a:t>1.  Define command using </a:t>
          </a:r>
          <a:r>
            <a:rPr lang="en-GB" sz="2100" kern="1200" dirty="0" err="1"/>
            <a:t>org.eclipse.ui.commands</a:t>
          </a:r>
          <a:r>
            <a:rPr lang="en-GB" sz="2100" kern="1200" dirty="0"/>
            <a:t> extension point</a:t>
          </a:r>
        </a:p>
      </dsp:txBody>
      <dsp:txXfrm>
        <a:off x="0" y="44431"/>
        <a:ext cx="8229600" cy="834228"/>
      </dsp:txXfrm>
    </dsp:sp>
    <dsp:sp modelId="{9962EAF6-CCBE-4E99-9663-04D9573C5D29}">
      <dsp:nvSpPr>
        <dsp:cNvPr id="0" name=""/>
        <dsp:cNvSpPr/>
      </dsp:nvSpPr>
      <dsp:spPr>
        <a:xfrm>
          <a:off x="0" y="878659"/>
          <a:ext cx="8229600" cy="82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GB" sz="1600" kern="1200" dirty="0"/>
            <a:t>No operation/code – no UI visible</a:t>
          </a:r>
        </a:p>
        <a:p>
          <a:pPr marL="171450" lvl="1" indent="-171450" algn="l" defTabSz="711200">
            <a:lnSpc>
              <a:spcPct val="90000"/>
            </a:lnSpc>
            <a:spcBef>
              <a:spcPct val="0"/>
            </a:spcBef>
            <a:spcAft>
              <a:spcPct val="20000"/>
            </a:spcAft>
            <a:buChar char="•"/>
          </a:pPr>
          <a:r>
            <a:rPr lang="en-GB" sz="1600" kern="1200"/>
            <a:t>Just a name</a:t>
          </a:r>
          <a:endParaRPr lang="en-GB" sz="1600" kern="1200" dirty="0"/>
        </a:p>
        <a:p>
          <a:pPr marL="171450" lvl="1" indent="-171450" algn="l" defTabSz="711200">
            <a:lnSpc>
              <a:spcPct val="90000"/>
            </a:lnSpc>
            <a:spcBef>
              <a:spcPct val="0"/>
            </a:spcBef>
            <a:spcAft>
              <a:spcPct val="20000"/>
            </a:spcAft>
            <a:buChar char="•"/>
          </a:pPr>
          <a:r>
            <a:rPr lang="en-GB" sz="1600" kern="1200" dirty="0" err="1"/>
            <a:t>org.eclipse.cdt.examples.dsf.gdb.command.showVersion</a:t>
          </a:r>
          <a:endParaRPr lang="en-GB" sz="1600" kern="1200" dirty="0"/>
        </a:p>
      </dsp:txBody>
      <dsp:txXfrm>
        <a:off x="0" y="878659"/>
        <a:ext cx="8229600" cy="825930"/>
      </dsp:txXfrm>
    </dsp:sp>
    <dsp:sp modelId="{374D0C1D-3726-4BA8-BFD9-386DC0E43312}">
      <dsp:nvSpPr>
        <dsp:cNvPr id="0" name=""/>
        <dsp:cNvSpPr/>
      </dsp:nvSpPr>
      <dsp:spPr>
        <a:xfrm>
          <a:off x="0" y="1704589"/>
          <a:ext cx="8229600" cy="83422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kern="1200" dirty="0"/>
            <a:t>2.  Display a command in menu or toolbar using </a:t>
          </a:r>
          <a:r>
            <a:rPr lang="en-GB" sz="2100" kern="1200" dirty="0" err="1"/>
            <a:t>org.eclipse.ui.menus</a:t>
          </a:r>
          <a:r>
            <a:rPr lang="en-GB" sz="2100" kern="1200" dirty="0"/>
            <a:t> extension point</a:t>
          </a:r>
        </a:p>
      </dsp:txBody>
      <dsp:txXfrm>
        <a:off x="0" y="1704589"/>
        <a:ext cx="8229600" cy="834228"/>
      </dsp:txXfrm>
    </dsp:sp>
    <dsp:sp modelId="{C599B140-1D7C-4906-8423-FA52D38A5F84}">
      <dsp:nvSpPr>
        <dsp:cNvPr id="0" name=""/>
        <dsp:cNvSpPr/>
      </dsp:nvSpPr>
      <dsp:spPr>
        <a:xfrm>
          <a:off x="0" y="2538818"/>
          <a:ext cx="8229600" cy="554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GB" sz="1600" kern="1200" dirty="0"/>
            <a:t>Just UI and </a:t>
          </a:r>
          <a:r>
            <a:rPr lang="en-GB" sz="1600" kern="1200" dirty="0" err="1"/>
            <a:t>enablements</a:t>
          </a:r>
          <a:r>
            <a:rPr lang="en-GB" sz="1600" kern="1200" dirty="0"/>
            <a:t> of the UI – still no code</a:t>
          </a:r>
        </a:p>
        <a:p>
          <a:pPr marL="171450" lvl="1" indent="-171450" algn="l" defTabSz="711200">
            <a:lnSpc>
              <a:spcPct val="90000"/>
            </a:lnSpc>
            <a:spcBef>
              <a:spcPct val="0"/>
            </a:spcBef>
            <a:spcAft>
              <a:spcPct val="20000"/>
            </a:spcAft>
            <a:buChar char="•"/>
          </a:pPr>
          <a:r>
            <a:rPr lang="en-GB" sz="1600" kern="1200" dirty="0" err="1"/>
            <a:t>toolbar:org.eclipse.debug.ui.DebugView?before</a:t>
          </a:r>
          <a:r>
            <a:rPr lang="en-GB" sz="1600" kern="1200" dirty="0"/>
            <a:t>=</a:t>
          </a:r>
          <a:r>
            <a:rPr lang="en-GB" sz="1600" kern="1200" dirty="0" err="1"/>
            <a:t>stepGroup</a:t>
          </a:r>
          <a:endParaRPr lang="en-GB" sz="1600" kern="1200" dirty="0"/>
        </a:p>
      </dsp:txBody>
      <dsp:txXfrm>
        <a:off x="0" y="2538818"/>
        <a:ext cx="8229600" cy="554242"/>
      </dsp:txXfrm>
    </dsp:sp>
    <dsp:sp modelId="{8A7B3F0B-EE6D-47C3-B1D9-16F70D4069EC}">
      <dsp:nvSpPr>
        <dsp:cNvPr id="0" name=""/>
        <dsp:cNvSpPr/>
      </dsp:nvSpPr>
      <dsp:spPr>
        <a:xfrm>
          <a:off x="0" y="3093060"/>
          <a:ext cx="8229600" cy="83422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kern="1200" dirty="0"/>
            <a:t>3. Command handler using </a:t>
          </a:r>
          <a:r>
            <a:rPr lang="en-GB" sz="2100" kern="1200" dirty="0" err="1"/>
            <a:t>org.eclipse.ui.handlers</a:t>
          </a:r>
          <a:r>
            <a:rPr lang="en-GB" sz="2100" kern="1200" dirty="0"/>
            <a:t> extension point</a:t>
          </a:r>
        </a:p>
      </dsp:txBody>
      <dsp:txXfrm>
        <a:off x="0" y="3093060"/>
        <a:ext cx="8229600" cy="834228"/>
      </dsp:txXfrm>
    </dsp:sp>
    <dsp:sp modelId="{91E47EAF-88CB-4AA4-8C67-01EEE6A18142}">
      <dsp:nvSpPr>
        <dsp:cNvPr id="0" name=""/>
        <dsp:cNvSpPr/>
      </dsp:nvSpPr>
      <dsp:spPr>
        <a:xfrm>
          <a:off x="0" y="3927288"/>
          <a:ext cx="8229600" cy="554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GB" sz="1600" kern="1200"/>
            <a:t>Connect UI/Command to code</a:t>
          </a:r>
          <a:endParaRPr lang="en-GB" sz="1600" kern="1200" dirty="0"/>
        </a:p>
        <a:p>
          <a:pPr marL="171450" lvl="1" indent="-171450" algn="l" defTabSz="711200">
            <a:lnSpc>
              <a:spcPct val="90000"/>
            </a:lnSpc>
            <a:spcBef>
              <a:spcPct val="0"/>
            </a:spcBef>
            <a:spcAft>
              <a:spcPct val="20000"/>
            </a:spcAft>
            <a:buChar char="•"/>
          </a:pPr>
          <a:r>
            <a:rPr lang="en-GB" sz="1600" kern="1200" dirty="0"/>
            <a:t>Different handlers can be enabled under different conditions</a:t>
          </a:r>
        </a:p>
      </dsp:txBody>
      <dsp:txXfrm>
        <a:off x="0" y="3927288"/>
        <a:ext cx="8229600" cy="554242"/>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F38220-84C9-48EC-9CAC-988A79C944A9}" type="datetimeFigureOut">
              <a:rPr lang="en-GB" smtClean="0"/>
              <a:pPr/>
              <a:t>04/03/2020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9ACC39-7D99-4E6F-AF3D-8FDB4A798421}"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p:spPr>
      </p:sp>
      <p:sp>
        <p:nvSpPr>
          <p:cNvPr id="29699" name="Notes Placeholder 2"/>
          <p:cNvSpPr>
            <a:spLocks noGrp="1"/>
          </p:cNvSpPr>
          <p:nvPr>
            <p:ph type="body" idx="1"/>
          </p:nvPr>
        </p:nvSpPr>
        <p:spPr>
          <a:noFill/>
          <a:ln/>
        </p:spPr>
        <p:txBody>
          <a:bodyPr/>
          <a:lstStyle/>
          <a:p>
            <a:pPr>
              <a:spcBef>
                <a:spcPct val="0"/>
              </a:spcBef>
            </a:pPr>
            <a:endParaRPr lang="en-US" dirty="0"/>
          </a:p>
        </p:txBody>
      </p:sp>
      <p:sp>
        <p:nvSpPr>
          <p:cNvPr id="29700" name="Slide Number Placeholder 3"/>
          <p:cNvSpPr>
            <a:spLocks noGrp="1"/>
          </p:cNvSpPr>
          <p:nvPr>
            <p:ph type="sldNum" sz="quarter" idx="5"/>
          </p:nvPr>
        </p:nvSpPr>
        <p:spPr>
          <a:noFill/>
        </p:spPr>
        <p:txBody>
          <a:bodyPr/>
          <a:lstStyle/>
          <a:p>
            <a:pPr defTabSz="987425"/>
            <a:fld id="{78ED96B9-71DD-4326-8888-6A874ED51484}" type="slidenum">
              <a:rPr lang="en-US" smtClean="0"/>
              <a:pPr defTabSz="987425"/>
              <a:t>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bwMode="auto">
          <a:noFill/>
          <a:ln>
            <a:solidFill>
              <a:srgbClr val="000000"/>
            </a:solidFill>
            <a:miter lim="800000"/>
            <a:headEnd/>
            <a:tailEnd/>
          </a:ln>
        </p:spPr>
      </p:sp>
      <p:sp>
        <p:nvSpPr>
          <p:cNvPr id="30723" name="Rectangle 3"/>
          <p:cNvSpPr>
            <a:spLocks noGrp="1"/>
          </p:cNvSpPr>
          <p:nvPr>
            <p:ph type="body" idx="1"/>
          </p:nvPr>
        </p:nvSpPr>
        <p:spPr>
          <a:noFill/>
          <a:ln/>
        </p:spPr>
        <p:txBody>
          <a:bodyPr/>
          <a:lstStyle/>
          <a:p>
            <a:pPr eaLnBrk="1" hangingPunct="1"/>
            <a:r>
              <a:rPr lang="en-GB" dirty="0"/>
              <a:t>Emphasize highly specialist, experienced, in the industry </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a:noFill/>
          <a:ln/>
        </p:spPr>
        <p:txBody>
          <a:bodyPr/>
          <a:lstStyle/>
          <a:p>
            <a:endParaRPr lang="en-GB" dirty="0"/>
          </a:p>
        </p:txBody>
      </p:sp>
      <p:sp>
        <p:nvSpPr>
          <p:cNvPr id="31748" name="Slide Number Placeholder 3"/>
          <p:cNvSpPr>
            <a:spLocks noGrp="1"/>
          </p:cNvSpPr>
          <p:nvPr>
            <p:ph type="sldNum" sz="quarter" idx="5"/>
          </p:nvPr>
        </p:nvSpPr>
        <p:spPr>
          <a:noFill/>
        </p:spPr>
        <p:txBody>
          <a:bodyPr/>
          <a:lstStyle/>
          <a:p>
            <a:pPr defTabSz="987425"/>
            <a:fld id="{0FD76AC1-254D-4612-B147-A19466C5B340}" type="slidenum">
              <a:rPr lang="en-US" smtClean="0"/>
              <a:pPr defTabSz="987425"/>
              <a:t>14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Accessing data from different threads requires synchronization</a:t>
            </a:r>
          </a:p>
          <a:p>
            <a:r>
              <a:rPr lang="en-GB" dirty="0"/>
              <a:t>DSF uses a single-threaded executor to avoid synchronization</a:t>
            </a:r>
          </a:p>
          <a:p>
            <a:endParaRPr lang="en-GB" dirty="0"/>
          </a:p>
        </p:txBody>
      </p:sp>
      <p:sp>
        <p:nvSpPr>
          <p:cNvPr id="4" name="Slide Number Placeholder 3"/>
          <p:cNvSpPr>
            <a:spLocks noGrp="1"/>
          </p:cNvSpPr>
          <p:nvPr>
            <p:ph type="sldNum" sz="quarter" idx="10"/>
          </p:nvPr>
        </p:nvSpPr>
        <p:spPr/>
        <p:txBody>
          <a:bodyPr/>
          <a:lstStyle/>
          <a:p>
            <a:fld id="{D19ACC39-7D99-4E6F-AF3D-8FDB4A798421}" type="slidenum">
              <a:rPr lang="en-GB" smtClean="0"/>
              <a:pPr/>
              <a:t>17</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a:noFill/>
          <a:ln/>
        </p:spPr>
        <p:txBody>
          <a:bodyPr/>
          <a:lstStyle/>
          <a:p>
            <a:endParaRPr lang="en-GB" dirty="0"/>
          </a:p>
        </p:txBody>
      </p:sp>
      <p:sp>
        <p:nvSpPr>
          <p:cNvPr id="31748" name="Slide Number Placeholder 3"/>
          <p:cNvSpPr>
            <a:spLocks noGrp="1"/>
          </p:cNvSpPr>
          <p:nvPr>
            <p:ph type="sldNum" sz="quarter" idx="5"/>
          </p:nvPr>
        </p:nvSpPr>
        <p:spPr>
          <a:noFill/>
        </p:spPr>
        <p:txBody>
          <a:bodyPr/>
          <a:lstStyle/>
          <a:p>
            <a:pPr defTabSz="987425"/>
            <a:fld id="{0FD76AC1-254D-4612-B147-A19466C5B340}" type="slidenum">
              <a:rPr lang="en-US" smtClean="0"/>
              <a:pPr defTabSz="987425"/>
              <a:t>79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886BBBD-11F3-4533-8490-D22672A995EA}" type="datetimeFigureOut">
              <a:rPr lang="en-GB" smtClean="0"/>
              <a:pPr/>
              <a:t>04/03/2020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D738E3D-42AA-439D-84FA-029F83F76866}" type="slidenum">
              <a:rPr lang="en-GB" smtClean="0"/>
              <a:pPr/>
              <a:t>‹#›</a:t>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886BBBD-11F3-4533-8490-D22672A995EA}" type="datetimeFigureOut">
              <a:rPr lang="en-GB" smtClean="0"/>
              <a:pPr/>
              <a:t>04/03/2020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D738E3D-42AA-439D-84FA-029F83F76866}"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886BBBD-11F3-4533-8490-D22672A995EA}" type="datetimeFigureOut">
              <a:rPr lang="en-GB" smtClean="0"/>
              <a:pPr/>
              <a:t>04/03/2020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D738E3D-42AA-439D-84FA-029F83F76866}"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r>
              <a:rPr lang="en-GB" dirty="0"/>
              <a:t>DSF Workshop, March 2016</a:t>
            </a:r>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D738E3D-42AA-439D-84FA-029F83F76866}" type="slidenum">
              <a:rPr lang="en-GB" smtClean="0"/>
              <a:pP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86BBBD-11F3-4533-8490-D22672A995EA}" type="datetimeFigureOut">
              <a:rPr lang="en-GB" smtClean="0"/>
              <a:pPr/>
              <a:t>04/03/2020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D738E3D-42AA-439D-84FA-029F83F76866}"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E886BBBD-11F3-4533-8490-D22672A995EA}" type="datetimeFigureOut">
              <a:rPr lang="en-GB" smtClean="0"/>
              <a:pPr/>
              <a:t>04/03/2020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D738E3D-42AA-439D-84FA-029F83F76866}"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886BBBD-11F3-4533-8490-D22672A995EA}" type="datetimeFigureOut">
              <a:rPr lang="en-GB" smtClean="0"/>
              <a:pPr/>
              <a:t>04/03/2020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D738E3D-42AA-439D-84FA-029F83F76866}"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886BBBD-11F3-4533-8490-D22672A995EA}" type="datetimeFigureOut">
              <a:rPr lang="en-GB" smtClean="0"/>
              <a:pPr/>
              <a:t>04/03/2020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D738E3D-42AA-439D-84FA-029F83F76866}"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86BBBD-11F3-4533-8490-D22672A995EA}" type="datetimeFigureOut">
              <a:rPr lang="en-GB" smtClean="0"/>
              <a:pPr/>
              <a:t>04/03/2020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D738E3D-42AA-439D-84FA-029F83F76866}"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86BBBD-11F3-4533-8490-D22672A995EA}" type="datetimeFigureOut">
              <a:rPr lang="en-GB" smtClean="0"/>
              <a:pPr/>
              <a:t>04/03/2020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D738E3D-42AA-439D-84FA-029F83F76866}"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86BBBD-11F3-4533-8490-D22672A995EA}" type="datetimeFigureOut">
              <a:rPr lang="en-GB" smtClean="0"/>
              <a:pPr/>
              <a:t>04/03/2020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D738E3D-42AA-439D-84FA-029F83F76866}"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86BBBD-11F3-4533-8490-D22672A995EA}" type="datetimeFigureOut">
              <a:rPr lang="en-GB" smtClean="0"/>
              <a:pPr/>
              <a:t>04/03/2020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en-GB" dirty="0"/>
          </a:p>
        </p:txBody>
      </p:sp>
      <p:pic>
        <p:nvPicPr>
          <p:cNvPr id="7" name="Picture 6" descr="white logo - Copy.jpg"/>
          <p:cNvPicPr>
            <a:picLocks noChangeAspect="1"/>
          </p:cNvPicPr>
          <p:nvPr userDrawn="1"/>
        </p:nvPicPr>
        <p:blipFill>
          <a:blip r:embed="rId13" cstate="print"/>
          <a:stretch>
            <a:fillRect/>
          </a:stretch>
        </p:blipFill>
        <p:spPr>
          <a:xfrm>
            <a:off x="7740352" y="6381328"/>
            <a:ext cx="936104" cy="34321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help.eclipse.org/luna/topic/org.eclipse.cdt.doc.isv/guide/dsf/intro/dsf_programming_intro.html" TargetMode="External"/><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1.xml.rels><?xml version="1.0" encoding="UTF-8" standalone="yes"?>
<Relationships xmlns="http://schemas.openxmlformats.org/package/2006/relationships"><Relationship Id="rId3" Type="http://schemas.openxmlformats.org/officeDocument/2006/relationships/hyperlink" Target="http://help.eclipse.org/luna/topic/org.eclipse.cdt.doc.isv/guide/dsf/intro/dsf_programming_intro.html" TargetMode="External"/><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hyperlink" Target="http://help.eclipse.org/luna/topic/org.eclipse.cdt.doc.isv/guide/dsf/intro/dsf_programming_intro.html"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help.eclipse.org/luna/topic/org.eclipse.cdt.doc.isv/guide/dsf/intro/dsf_programming_intro.html"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help.eclipse.org/luna/topic/org.eclipse.cdt.doc.isv/guide/dsf/intro/dsf_programming_intro.html"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help.eclipse.org/luna/topic/org.eclipse.cdt.doc.isv/guide/dsf/intro/dsf_programming_intro.html"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help.eclipse.org/luna/topic/org.eclipse.cdt.doc.isv/guide/dsf/intro/dsf_programming_intro.html"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help.eclipse.org/luna/topic/org.eclipse.cdt.doc.isv/guide/dsf/intro/dsf_programming_intro.html"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7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7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7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6.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9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hyperlink" Target="http://help.eclipse.org/luna/topic/org.eclipse.cdt.doc.isv/guide/dsf/intro/dsf_programming_intro.html" TargetMode="External"/><Relationship Id="rId2" Type="http://schemas.openxmlformats.org/officeDocument/2006/relationships/hyperlink" Target="https://github.com/jonahkichwacoders/cdt-examples" TargetMode="External"/><Relationship Id="rId1" Type="http://schemas.openxmlformats.org/officeDocument/2006/relationships/slideLayout" Target="../slideLayouts/slideLayout2.xml"/><Relationship Id="rId4" Type="http://schemas.openxmlformats.org/officeDocument/2006/relationships/hyperlink" Target="https://github.com/jonahkichwacoders/EclipseTraining" TargetMode="External"/></Relationships>
</file>

<file path=ppt/slides/_rels/slide94.xml.rels><?xml version="1.0" encoding="UTF-8" standalone="yes"?>
<Relationships xmlns="http://schemas.openxmlformats.org/package/2006/relationships"><Relationship Id="rId3" Type="http://schemas.openxmlformats.org/officeDocument/2006/relationships/hyperlink" Target="mailto:tracy@kichwacoders.com" TargetMode="External"/><Relationship Id="rId2" Type="http://schemas.openxmlformats.org/officeDocument/2006/relationships/hyperlink" Target="mailto:jonah@kichwacoders.com" TargetMode="External"/><Relationship Id="rId1" Type="http://schemas.openxmlformats.org/officeDocument/2006/relationships/slideLayout" Target="../slideLayouts/slideLayout2.xml"/><Relationship Id="rId4" Type="http://schemas.openxmlformats.org/officeDocument/2006/relationships/hyperlink" Target="https://dev.eclipse.org/mailman/listinfo/cdt-dev"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Debugger Services Framework Hands-On Workshop</a:t>
            </a:r>
          </a:p>
        </p:txBody>
      </p:sp>
      <p:sp>
        <p:nvSpPr>
          <p:cNvPr id="3" name="Subtitle 2"/>
          <p:cNvSpPr>
            <a:spLocks noGrp="1"/>
          </p:cNvSpPr>
          <p:nvPr>
            <p:ph type="subTitle" idx="1"/>
          </p:nvPr>
        </p:nvSpPr>
        <p:spPr/>
        <p:txBody>
          <a:bodyPr vert="horz" lIns="91440" tIns="45720" rIns="91440" bIns="45720" rtlCol="0" anchor="t">
            <a:normAutofit/>
          </a:bodyPr>
          <a:lstStyle/>
          <a:p>
            <a:r>
              <a:rPr lang="en-GB" dirty="0">
                <a:cs typeface="Calibri"/>
              </a:rPr>
              <a:t>Presented</a:t>
            </a:r>
            <a:endParaRPr lang="en-GB" dirty="0"/>
          </a:p>
          <a:p>
            <a:r>
              <a:rPr lang="en-GB" dirty="0"/>
              <a:t>30</a:t>
            </a:r>
            <a:r>
              <a:rPr lang="en-GB" baseline="30000" dirty="0"/>
              <a:t>th</a:t>
            </a:r>
            <a:r>
              <a:rPr lang="en-GB" dirty="0"/>
              <a:t> March &amp; 1</a:t>
            </a:r>
            <a:r>
              <a:rPr lang="en-GB" baseline="30000" dirty="0"/>
              <a:t>st</a:t>
            </a:r>
            <a:r>
              <a:rPr lang="en-GB" dirty="0"/>
              <a:t> April 2016</a:t>
            </a:r>
          </a:p>
        </p:txBody>
      </p:sp>
      <p:pic>
        <p:nvPicPr>
          <p:cNvPr id="4" name="Picture 3" descr="logobig.png"/>
          <p:cNvPicPr>
            <a:picLocks noChangeAspect="1"/>
          </p:cNvPicPr>
          <p:nvPr/>
        </p:nvPicPr>
        <p:blipFill>
          <a:blip r:embed="rId2" cstate="print"/>
          <a:stretch>
            <a:fillRect/>
          </a:stretch>
        </p:blipFill>
        <p:spPr>
          <a:xfrm>
            <a:off x="2699792" y="260648"/>
            <a:ext cx="3528392" cy="162174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GB"/>
              <a:t>Callback Method - Example</a:t>
            </a:r>
          </a:p>
        </p:txBody>
      </p:sp>
      <p:sp>
        <p:nvSpPr>
          <p:cNvPr id="11267" name="Content Placeholder 2"/>
          <p:cNvSpPr>
            <a:spLocks noGrp="1"/>
          </p:cNvSpPr>
          <p:nvPr>
            <p:ph idx="1"/>
          </p:nvPr>
        </p:nvSpPr>
        <p:spPr/>
        <p:txBody>
          <a:bodyPr/>
          <a:lstStyle/>
          <a:p>
            <a:pPr>
              <a:buFont typeface="Wingdings" pitchFamily="2" charset="2"/>
              <a:buNone/>
            </a:pPr>
            <a:endParaRPr lang="en-GB"/>
          </a:p>
          <a:p>
            <a:pPr>
              <a:buFont typeface="Wingdings" pitchFamily="2" charset="2"/>
              <a:buNone/>
            </a:pPr>
            <a:endParaRPr lang="en-GB"/>
          </a:p>
        </p:txBody>
      </p:sp>
      <p:pic>
        <p:nvPicPr>
          <p:cNvPr id="11268" name="Picture 4" descr="C:\Users\Tracy\AppData\Local\Microsoft\Windows\INetCache\IE\HDHMOWRD\large-Business-Person-0-10710[1].gif"/>
          <p:cNvPicPr>
            <a:picLocks noChangeAspect="1" noChangeArrowheads="1"/>
          </p:cNvPicPr>
          <p:nvPr/>
        </p:nvPicPr>
        <p:blipFill>
          <a:blip r:embed="rId2" cstate="print"/>
          <a:srcRect/>
          <a:stretch>
            <a:fillRect/>
          </a:stretch>
        </p:blipFill>
        <p:spPr bwMode="auto">
          <a:xfrm>
            <a:off x="7300913" y="2060575"/>
            <a:ext cx="1303337" cy="1671638"/>
          </a:xfrm>
          <a:prstGeom prst="rect">
            <a:avLst/>
          </a:prstGeom>
          <a:noFill/>
          <a:ln w="9525">
            <a:noFill/>
            <a:miter lim="800000"/>
            <a:headEnd/>
            <a:tailEnd/>
          </a:ln>
        </p:spPr>
      </p:pic>
      <p:pic>
        <p:nvPicPr>
          <p:cNvPr id="11269" name="Picture 6" descr="C:\Users\Tracy\AppData\Local\Microsoft\Windows\INetCache\IE\IPOWJH65\1024px-Emblem-person-orange.svg[1].png"/>
          <p:cNvPicPr>
            <a:picLocks noChangeAspect="1" noChangeArrowheads="1"/>
          </p:cNvPicPr>
          <p:nvPr/>
        </p:nvPicPr>
        <p:blipFill>
          <a:blip r:embed="rId3" cstate="print"/>
          <a:srcRect/>
          <a:stretch>
            <a:fillRect/>
          </a:stretch>
        </p:blipFill>
        <p:spPr bwMode="auto">
          <a:xfrm>
            <a:off x="3276600" y="1844675"/>
            <a:ext cx="2132013" cy="2133600"/>
          </a:xfrm>
          <a:prstGeom prst="rect">
            <a:avLst/>
          </a:prstGeom>
          <a:noFill/>
          <a:ln w="9525">
            <a:noFill/>
            <a:miter lim="800000"/>
            <a:headEnd/>
            <a:tailEnd/>
          </a:ln>
        </p:spPr>
      </p:pic>
      <p:pic>
        <p:nvPicPr>
          <p:cNvPr id="17415" name="Picture 7" descr="C:\Users\Tracy\AppData\Local\Microsoft\Windows\INetCache\IE\DK6IDE80\210px-Nuvola_apps_package.svg[1].png"/>
          <p:cNvPicPr>
            <a:picLocks noChangeAspect="1" noChangeArrowheads="1"/>
          </p:cNvPicPr>
          <p:nvPr/>
        </p:nvPicPr>
        <p:blipFill>
          <a:blip r:embed="rId4" cstate="print"/>
          <a:srcRect/>
          <a:stretch>
            <a:fillRect/>
          </a:stretch>
        </p:blipFill>
        <p:spPr bwMode="auto">
          <a:xfrm>
            <a:off x="817563" y="2420938"/>
            <a:ext cx="1233487" cy="1235075"/>
          </a:xfrm>
          <a:prstGeom prst="rect">
            <a:avLst/>
          </a:prstGeom>
          <a:noFill/>
          <a:ln w="9525">
            <a:noFill/>
            <a:miter lim="800000"/>
            <a:headEnd/>
            <a:tailEnd/>
          </a:ln>
        </p:spPr>
      </p:pic>
      <p:sp>
        <p:nvSpPr>
          <p:cNvPr id="7" name="Right Arrow 6"/>
          <p:cNvSpPr>
            <a:spLocks noChangeArrowheads="1"/>
          </p:cNvSpPr>
          <p:nvPr/>
        </p:nvSpPr>
        <p:spPr bwMode="auto">
          <a:xfrm>
            <a:off x="2411413" y="2781300"/>
            <a:ext cx="1081087" cy="576263"/>
          </a:xfrm>
          <a:prstGeom prst="rightArrow">
            <a:avLst>
              <a:gd name="adj1" fmla="val 50000"/>
              <a:gd name="adj2" fmla="val 50027"/>
            </a:avLst>
          </a:prstGeom>
          <a:solidFill>
            <a:srgbClr val="FFC000"/>
          </a:solidFill>
          <a:ln w="9525" algn="ctr">
            <a:noFill/>
            <a:round/>
            <a:headEnd/>
            <a:tailEnd/>
          </a:ln>
        </p:spPr>
        <p:txBody>
          <a:bodyPr/>
          <a:lstStyle/>
          <a:p>
            <a:pPr algn="l"/>
            <a:endParaRPr lang="en-GB"/>
          </a:p>
        </p:txBody>
      </p:sp>
      <p:sp>
        <p:nvSpPr>
          <p:cNvPr id="9" name="TextBox 8"/>
          <p:cNvSpPr txBox="1">
            <a:spLocks noChangeArrowheads="1"/>
          </p:cNvSpPr>
          <p:nvPr/>
        </p:nvSpPr>
        <p:spPr bwMode="auto">
          <a:xfrm>
            <a:off x="2268538" y="2420938"/>
            <a:ext cx="1150937" cy="369887"/>
          </a:xfrm>
          <a:prstGeom prst="rect">
            <a:avLst/>
          </a:prstGeom>
          <a:noFill/>
          <a:ln w="9525">
            <a:noFill/>
            <a:miter lim="800000"/>
            <a:headEnd/>
            <a:tailEnd/>
          </a:ln>
        </p:spPr>
        <p:txBody>
          <a:bodyPr>
            <a:spAutoFit/>
          </a:bodyPr>
          <a:lstStyle/>
          <a:p>
            <a:r>
              <a:rPr lang="en-GB">
                <a:latin typeface="Aharoni" pitchFamily="2" charset="-79"/>
                <a:cs typeface="Aharoni" pitchFamily="2" charset="-79"/>
              </a:rPr>
              <a:t>Event</a:t>
            </a:r>
          </a:p>
        </p:txBody>
      </p:sp>
      <p:sp>
        <p:nvSpPr>
          <p:cNvPr id="10" name="Right Arrow 9"/>
          <p:cNvSpPr>
            <a:spLocks noChangeArrowheads="1"/>
          </p:cNvSpPr>
          <p:nvPr/>
        </p:nvSpPr>
        <p:spPr bwMode="auto">
          <a:xfrm>
            <a:off x="5511800" y="2781300"/>
            <a:ext cx="1652588" cy="576263"/>
          </a:xfrm>
          <a:prstGeom prst="rightArrow">
            <a:avLst>
              <a:gd name="adj1" fmla="val 50000"/>
              <a:gd name="adj2" fmla="val 50000"/>
            </a:avLst>
          </a:prstGeom>
          <a:solidFill>
            <a:srgbClr val="FFC000"/>
          </a:solidFill>
          <a:ln w="9525" algn="ctr">
            <a:noFill/>
            <a:round/>
            <a:headEnd/>
            <a:tailEnd/>
          </a:ln>
        </p:spPr>
        <p:txBody>
          <a:bodyPr/>
          <a:lstStyle/>
          <a:p>
            <a:pPr algn="l"/>
            <a:endParaRPr lang="en-GB"/>
          </a:p>
        </p:txBody>
      </p:sp>
      <p:sp>
        <p:nvSpPr>
          <p:cNvPr id="11" name="TextBox 10"/>
          <p:cNvSpPr txBox="1">
            <a:spLocks noChangeArrowheads="1"/>
          </p:cNvSpPr>
          <p:nvPr/>
        </p:nvSpPr>
        <p:spPr bwMode="auto">
          <a:xfrm>
            <a:off x="5292725" y="2420938"/>
            <a:ext cx="1762125" cy="369887"/>
          </a:xfrm>
          <a:prstGeom prst="rect">
            <a:avLst/>
          </a:prstGeom>
          <a:noFill/>
          <a:ln w="9525">
            <a:noFill/>
            <a:miter lim="800000"/>
            <a:headEnd/>
            <a:tailEnd/>
          </a:ln>
        </p:spPr>
        <p:txBody>
          <a:bodyPr>
            <a:spAutoFit/>
          </a:bodyPr>
          <a:lstStyle/>
          <a:p>
            <a:r>
              <a:rPr lang="en-GB">
                <a:latin typeface="Aharoni" pitchFamily="2" charset="-79"/>
                <a:cs typeface="Aharoni" pitchFamily="2" charset="-79"/>
              </a:rPr>
              <a:t>Callback</a:t>
            </a:r>
          </a:p>
        </p:txBody>
      </p:sp>
      <p:sp>
        <p:nvSpPr>
          <p:cNvPr id="13" name="TextBox 12"/>
          <p:cNvSpPr txBox="1">
            <a:spLocks noChangeArrowheads="1"/>
          </p:cNvSpPr>
          <p:nvPr/>
        </p:nvSpPr>
        <p:spPr bwMode="auto">
          <a:xfrm>
            <a:off x="3779838" y="3789363"/>
            <a:ext cx="1152525" cy="646112"/>
          </a:xfrm>
          <a:prstGeom prst="rect">
            <a:avLst/>
          </a:prstGeom>
          <a:noFill/>
          <a:ln w="9525">
            <a:noFill/>
            <a:miter lim="800000"/>
            <a:headEnd/>
            <a:tailEnd/>
          </a:ln>
        </p:spPr>
        <p:txBody>
          <a:bodyPr>
            <a:spAutoFit/>
          </a:bodyPr>
          <a:lstStyle/>
          <a:p>
            <a:r>
              <a:rPr lang="en-GB">
                <a:latin typeface="Aharoni" pitchFamily="2" charset="-79"/>
                <a:cs typeface="Aharoni" pitchFamily="2" charset="-79"/>
              </a:rPr>
              <a:t>Callback</a:t>
            </a:r>
          </a:p>
          <a:p>
            <a:r>
              <a:rPr lang="en-GB">
                <a:latin typeface="Aharoni" pitchFamily="2" charset="-79"/>
                <a:cs typeface="Aharoni" pitchFamily="2" charset="-79"/>
              </a:rPr>
              <a:t>Object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415"/>
                                        </p:tgtEl>
                                        <p:attrNameLst>
                                          <p:attrName>style.visibility</p:attrName>
                                        </p:attrNameLst>
                                      </p:cBhvr>
                                      <p:to>
                                        <p:strVal val="visible"/>
                                      </p:to>
                                    </p:set>
                                    <p:anim calcmode="lin" valueType="num">
                                      <p:cBhvr additive="base">
                                        <p:cTn id="7" dur="500" fill="hold"/>
                                        <p:tgtEl>
                                          <p:spTgt spid="17415"/>
                                        </p:tgtEl>
                                        <p:attrNameLst>
                                          <p:attrName>ppt_x</p:attrName>
                                        </p:attrNameLst>
                                      </p:cBhvr>
                                      <p:tavLst>
                                        <p:tav tm="0">
                                          <p:val>
                                            <p:strVal val="#ppt_x"/>
                                          </p:val>
                                        </p:tav>
                                        <p:tav tm="100000">
                                          <p:val>
                                            <p:strVal val="#ppt_x"/>
                                          </p:val>
                                        </p:tav>
                                      </p:tavLst>
                                    </p:anim>
                                    <p:anim calcmode="lin" valueType="num">
                                      <p:cBhvr additive="base">
                                        <p:cTn id="8" dur="500" fill="hold"/>
                                        <p:tgtEl>
                                          <p:spTgt spid="174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heckerboard(across)">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checkerboard(across)">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checkerboard(across)">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checkerboard(across)">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checkerboard(across)">
                                      <p:cBhvr>
                                        <p:cTn id="3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0" grpId="0" animBg="1"/>
      <p:bldP spid="11"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GB"/>
              <a:t>Callback Method</a:t>
            </a:r>
          </a:p>
        </p:txBody>
      </p:sp>
      <p:sp>
        <p:nvSpPr>
          <p:cNvPr id="12291" name="Content Placeholder 2"/>
          <p:cNvSpPr>
            <a:spLocks noGrp="1"/>
          </p:cNvSpPr>
          <p:nvPr>
            <p:ph idx="1"/>
          </p:nvPr>
        </p:nvSpPr>
        <p:spPr/>
        <p:txBody>
          <a:bodyPr/>
          <a:lstStyle/>
          <a:p>
            <a:pPr>
              <a:buFont typeface="Wingdings" pitchFamily="2" charset="2"/>
              <a:buNone/>
            </a:pPr>
            <a:endParaRPr lang="en-GB"/>
          </a:p>
          <a:p>
            <a:pPr>
              <a:buFont typeface="Wingdings" pitchFamily="2" charset="2"/>
              <a:buNone/>
            </a:pPr>
            <a:endParaRPr lang="en-GB"/>
          </a:p>
        </p:txBody>
      </p:sp>
      <p:pic>
        <p:nvPicPr>
          <p:cNvPr id="12292" name="Picture 4" descr="C:\Users\Tracy\AppData\Local\Microsoft\Windows\INetCache\IE\HDHMOWRD\large-Business-Person-0-10710[1].gif"/>
          <p:cNvPicPr>
            <a:picLocks noChangeAspect="1" noChangeArrowheads="1"/>
          </p:cNvPicPr>
          <p:nvPr/>
        </p:nvPicPr>
        <p:blipFill>
          <a:blip r:embed="rId2" cstate="print"/>
          <a:srcRect/>
          <a:stretch>
            <a:fillRect/>
          </a:stretch>
        </p:blipFill>
        <p:spPr bwMode="auto">
          <a:xfrm>
            <a:off x="7300913" y="2060575"/>
            <a:ext cx="1303337" cy="1671638"/>
          </a:xfrm>
          <a:prstGeom prst="rect">
            <a:avLst/>
          </a:prstGeom>
          <a:noFill/>
          <a:ln w="9525">
            <a:noFill/>
            <a:miter lim="800000"/>
            <a:headEnd/>
            <a:tailEnd/>
          </a:ln>
        </p:spPr>
      </p:pic>
      <p:pic>
        <p:nvPicPr>
          <p:cNvPr id="12293" name="Picture 6" descr="C:\Users\Tracy\AppData\Local\Microsoft\Windows\INetCache\IE\IPOWJH65\1024px-Emblem-person-orange.svg[1].png"/>
          <p:cNvPicPr>
            <a:picLocks noChangeAspect="1" noChangeArrowheads="1"/>
          </p:cNvPicPr>
          <p:nvPr/>
        </p:nvPicPr>
        <p:blipFill>
          <a:blip r:embed="rId3" cstate="print"/>
          <a:srcRect/>
          <a:stretch>
            <a:fillRect/>
          </a:stretch>
        </p:blipFill>
        <p:spPr bwMode="auto">
          <a:xfrm>
            <a:off x="3276600" y="1844675"/>
            <a:ext cx="2132013" cy="2133600"/>
          </a:xfrm>
          <a:prstGeom prst="rect">
            <a:avLst/>
          </a:prstGeom>
          <a:noFill/>
          <a:ln w="9525">
            <a:noFill/>
            <a:miter lim="800000"/>
            <a:headEnd/>
            <a:tailEnd/>
          </a:ln>
        </p:spPr>
      </p:pic>
      <p:pic>
        <p:nvPicPr>
          <p:cNvPr id="12294" name="Picture 7" descr="C:\Users\Tracy\AppData\Local\Microsoft\Windows\INetCache\IE\DK6IDE80\210px-Nuvola_apps_package.svg[1].png"/>
          <p:cNvPicPr>
            <a:picLocks noChangeAspect="1" noChangeArrowheads="1"/>
          </p:cNvPicPr>
          <p:nvPr/>
        </p:nvPicPr>
        <p:blipFill>
          <a:blip r:embed="rId4" cstate="print"/>
          <a:srcRect/>
          <a:stretch>
            <a:fillRect/>
          </a:stretch>
        </p:blipFill>
        <p:spPr bwMode="auto">
          <a:xfrm>
            <a:off x="817563" y="2420938"/>
            <a:ext cx="1233487" cy="1235075"/>
          </a:xfrm>
          <a:prstGeom prst="rect">
            <a:avLst/>
          </a:prstGeom>
          <a:noFill/>
          <a:ln w="9525">
            <a:noFill/>
            <a:miter lim="800000"/>
            <a:headEnd/>
            <a:tailEnd/>
          </a:ln>
        </p:spPr>
      </p:pic>
      <p:grpSp>
        <p:nvGrpSpPr>
          <p:cNvPr id="2" name="Group 22"/>
          <p:cNvGrpSpPr>
            <a:grpSpLocks/>
          </p:cNvGrpSpPr>
          <p:nvPr/>
        </p:nvGrpSpPr>
        <p:grpSpPr bwMode="auto">
          <a:xfrm>
            <a:off x="2268538" y="2420938"/>
            <a:ext cx="1223962" cy="936625"/>
            <a:chOff x="2267744" y="1916832"/>
            <a:chExt cx="1224136" cy="936104"/>
          </a:xfrm>
        </p:grpSpPr>
        <p:sp>
          <p:nvSpPr>
            <p:cNvPr id="12310" name="Right Arrow 6"/>
            <p:cNvSpPr>
              <a:spLocks noChangeArrowheads="1"/>
            </p:cNvSpPr>
            <p:nvPr/>
          </p:nvSpPr>
          <p:spPr bwMode="auto">
            <a:xfrm>
              <a:off x="2411760" y="2276872"/>
              <a:ext cx="1080120" cy="576064"/>
            </a:xfrm>
            <a:prstGeom prst="rightArrow">
              <a:avLst>
                <a:gd name="adj1" fmla="val 50000"/>
                <a:gd name="adj2" fmla="val 50000"/>
              </a:avLst>
            </a:prstGeom>
            <a:solidFill>
              <a:srgbClr val="FFC000"/>
            </a:solidFill>
            <a:ln w="9525" algn="ctr">
              <a:noFill/>
              <a:round/>
              <a:headEnd/>
              <a:tailEnd/>
            </a:ln>
          </p:spPr>
          <p:txBody>
            <a:bodyPr/>
            <a:lstStyle/>
            <a:p>
              <a:pPr algn="l"/>
              <a:endParaRPr lang="en-GB"/>
            </a:p>
          </p:txBody>
        </p:sp>
        <p:sp>
          <p:nvSpPr>
            <p:cNvPr id="12311" name="TextBox 8"/>
            <p:cNvSpPr txBox="1">
              <a:spLocks noChangeArrowheads="1"/>
            </p:cNvSpPr>
            <p:nvPr/>
          </p:nvSpPr>
          <p:spPr bwMode="auto">
            <a:xfrm>
              <a:off x="2267744" y="1916832"/>
              <a:ext cx="1152128" cy="369332"/>
            </a:xfrm>
            <a:prstGeom prst="rect">
              <a:avLst/>
            </a:prstGeom>
            <a:noFill/>
            <a:ln w="9525">
              <a:noFill/>
              <a:miter lim="800000"/>
              <a:headEnd/>
              <a:tailEnd/>
            </a:ln>
          </p:spPr>
          <p:txBody>
            <a:bodyPr>
              <a:spAutoFit/>
            </a:bodyPr>
            <a:lstStyle/>
            <a:p>
              <a:r>
                <a:rPr lang="en-GB">
                  <a:latin typeface="Aharoni" pitchFamily="2" charset="-79"/>
                  <a:cs typeface="Aharoni" pitchFamily="2" charset="-79"/>
                </a:rPr>
                <a:t>Event</a:t>
              </a:r>
            </a:p>
          </p:txBody>
        </p:sp>
      </p:grpSp>
      <p:grpSp>
        <p:nvGrpSpPr>
          <p:cNvPr id="3" name="Group 23"/>
          <p:cNvGrpSpPr>
            <a:grpSpLocks/>
          </p:cNvGrpSpPr>
          <p:nvPr/>
        </p:nvGrpSpPr>
        <p:grpSpPr bwMode="auto">
          <a:xfrm>
            <a:off x="5292725" y="2420938"/>
            <a:ext cx="1871663" cy="936625"/>
            <a:chOff x="5436096" y="1916832"/>
            <a:chExt cx="1224136" cy="936104"/>
          </a:xfrm>
        </p:grpSpPr>
        <p:sp>
          <p:nvSpPr>
            <p:cNvPr id="12308" name="Right Arrow 9"/>
            <p:cNvSpPr>
              <a:spLocks noChangeArrowheads="1"/>
            </p:cNvSpPr>
            <p:nvPr/>
          </p:nvSpPr>
          <p:spPr bwMode="auto">
            <a:xfrm>
              <a:off x="5580112" y="2276872"/>
              <a:ext cx="1080120" cy="576064"/>
            </a:xfrm>
            <a:prstGeom prst="rightArrow">
              <a:avLst>
                <a:gd name="adj1" fmla="val 50000"/>
                <a:gd name="adj2" fmla="val 50000"/>
              </a:avLst>
            </a:prstGeom>
            <a:solidFill>
              <a:srgbClr val="FFC000"/>
            </a:solidFill>
            <a:ln w="9525" algn="ctr">
              <a:noFill/>
              <a:round/>
              <a:headEnd/>
              <a:tailEnd/>
            </a:ln>
          </p:spPr>
          <p:txBody>
            <a:bodyPr/>
            <a:lstStyle/>
            <a:p>
              <a:pPr algn="l"/>
              <a:endParaRPr lang="en-GB"/>
            </a:p>
          </p:txBody>
        </p:sp>
        <p:sp>
          <p:nvSpPr>
            <p:cNvPr id="12309" name="TextBox 10"/>
            <p:cNvSpPr txBox="1">
              <a:spLocks noChangeArrowheads="1"/>
            </p:cNvSpPr>
            <p:nvPr/>
          </p:nvSpPr>
          <p:spPr bwMode="auto">
            <a:xfrm>
              <a:off x="5436096" y="1916832"/>
              <a:ext cx="1152128" cy="369332"/>
            </a:xfrm>
            <a:prstGeom prst="rect">
              <a:avLst/>
            </a:prstGeom>
            <a:noFill/>
            <a:ln w="9525">
              <a:noFill/>
              <a:miter lim="800000"/>
              <a:headEnd/>
              <a:tailEnd/>
            </a:ln>
          </p:spPr>
          <p:txBody>
            <a:bodyPr>
              <a:spAutoFit/>
            </a:bodyPr>
            <a:lstStyle/>
            <a:p>
              <a:r>
                <a:rPr lang="en-GB">
                  <a:latin typeface="Aharoni" pitchFamily="2" charset="-79"/>
                  <a:cs typeface="Aharoni" pitchFamily="2" charset="-79"/>
                </a:rPr>
                <a:t>Callback</a:t>
              </a:r>
            </a:p>
          </p:txBody>
        </p:sp>
      </p:grpSp>
      <p:sp>
        <p:nvSpPr>
          <p:cNvPr id="12297" name="Right Arrow 12"/>
          <p:cNvSpPr>
            <a:spLocks noChangeArrowheads="1"/>
          </p:cNvSpPr>
          <p:nvPr/>
        </p:nvSpPr>
        <p:spPr bwMode="auto">
          <a:xfrm>
            <a:off x="2411413" y="5013325"/>
            <a:ext cx="1081087" cy="576263"/>
          </a:xfrm>
          <a:prstGeom prst="rightArrow">
            <a:avLst>
              <a:gd name="adj1" fmla="val 50000"/>
              <a:gd name="adj2" fmla="val 50027"/>
            </a:avLst>
          </a:prstGeom>
          <a:solidFill>
            <a:srgbClr val="FFC000"/>
          </a:solidFill>
          <a:ln w="9525" algn="ctr">
            <a:noFill/>
            <a:round/>
            <a:headEnd/>
            <a:tailEnd/>
          </a:ln>
        </p:spPr>
        <p:txBody>
          <a:bodyPr/>
          <a:lstStyle/>
          <a:p>
            <a:pPr algn="l"/>
            <a:endParaRPr lang="en-GB"/>
          </a:p>
        </p:txBody>
      </p:sp>
      <p:sp>
        <p:nvSpPr>
          <p:cNvPr id="12298" name="TextBox 13"/>
          <p:cNvSpPr txBox="1">
            <a:spLocks noChangeArrowheads="1"/>
          </p:cNvSpPr>
          <p:nvPr/>
        </p:nvSpPr>
        <p:spPr bwMode="auto">
          <a:xfrm>
            <a:off x="2268538" y="4652963"/>
            <a:ext cx="1150937" cy="369887"/>
          </a:xfrm>
          <a:prstGeom prst="rect">
            <a:avLst/>
          </a:prstGeom>
          <a:noFill/>
          <a:ln w="9525">
            <a:noFill/>
            <a:miter lim="800000"/>
            <a:headEnd/>
            <a:tailEnd/>
          </a:ln>
        </p:spPr>
        <p:txBody>
          <a:bodyPr>
            <a:spAutoFit/>
          </a:bodyPr>
          <a:lstStyle/>
          <a:p>
            <a:r>
              <a:rPr lang="en-GB">
                <a:latin typeface="Aharoni" pitchFamily="2" charset="-79"/>
                <a:cs typeface="Aharoni" pitchFamily="2" charset="-79"/>
              </a:rPr>
              <a:t>execute</a:t>
            </a:r>
          </a:p>
        </p:txBody>
      </p:sp>
      <p:sp>
        <p:nvSpPr>
          <p:cNvPr id="12299" name="Right Arrow 14"/>
          <p:cNvSpPr>
            <a:spLocks noChangeArrowheads="1"/>
          </p:cNvSpPr>
          <p:nvPr/>
        </p:nvSpPr>
        <p:spPr bwMode="auto">
          <a:xfrm>
            <a:off x="5435600" y="5013325"/>
            <a:ext cx="1728788" cy="576263"/>
          </a:xfrm>
          <a:prstGeom prst="rightArrow">
            <a:avLst>
              <a:gd name="adj1" fmla="val 50000"/>
              <a:gd name="adj2" fmla="val 50000"/>
            </a:avLst>
          </a:prstGeom>
          <a:solidFill>
            <a:srgbClr val="FFC000"/>
          </a:solidFill>
          <a:ln w="9525" algn="ctr">
            <a:noFill/>
            <a:round/>
            <a:headEnd/>
            <a:tailEnd/>
          </a:ln>
        </p:spPr>
        <p:txBody>
          <a:bodyPr/>
          <a:lstStyle/>
          <a:p>
            <a:pPr algn="l"/>
            <a:endParaRPr lang="en-GB"/>
          </a:p>
        </p:txBody>
      </p:sp>
      <p:sp>
        <p:nvSpPr>
          <p:cNvPr id="12300" name="TextBox 15"/>
          <p:cNvSpPr txBox="1">
            <a:spLocks noChangeArrowheads="1"/>
          </p:cNvSpPr>
          <p:nvPr/>
        </p:nvSpPr>
        <p:spPr bwMode="auto">
          <a:xfrm>
            <a:off x="5219700" y="4724400"/>
            <a:ext cx="2160588" cy="369888"/>
          </a:xfrm>
          <a:prstGeom prst="rect">
            <a:avLst/>
          </a:prstGeom>
          <a:noFill/>
          <a:ln w="9525">
            <a:noFill/>
            <a:miter lim="800000"/>
            <a:headEnd/>
            <a:tailEnd/>
          </a:ln>
        </p:spPr>
        <p:txBody>
          <a:bodyPr>
            <a:spAutoFit/>
          </a:bodyPr>
          <a:lstStyle/>
          <a:p>
            <a:r>
              <a:rPr lang="en-GB">
                <a:latin typeface="Aharoni" pitchFamily="2" charset="-79"/>
                <a:cs typeface="Aharoni" pitchFamily="2" charset="-79"/>
              </a:rPr>
              <a:t>handleCompleted</a:t>
            </a:r>
          </a:p>
        </p:txBody>
      </p:sp>
      <p:pic>
        <p:nvPicPr>
          <p:cNvPr id="12301" name="Picture 3" descr="C:\Users\Tracy\AppData\Local\Microsoft\Windows\INetCache\IE\0WBIZK1P\1432343177[1].png"/>
          <p:cNvPicPr>
            <a:picLocks noChangeAspect="1" noChangeArrowheads="1"/>
          </p:cNvPicPr>
          <p:nvPr/>
        </p:nvPicPr>
        <p:blipFill>
          <a:blip r:embed="rId5" cstate="print"/>
          <a:srcRect/>
          <a:stretch>
            <a:fillRect/>
          </a:stretch>
        </p:blipFill>
        <p:spPr bwMode="auto">
          <a:xfrm>
            <a:off x="827088" y="4581525"/>
            <a:ext cx="1208087" cy="1208088"/>
          </a:xfrm>
          <a:prstGeom prst="rect">
            <a:avLst/>
          </a:prstGeom>
          <a:noFill/>
          <a:ln w="9525">
            <a:noFill/>
            <a:miter lim="800000"/>
            <a:headEnd/>
            <a:tailEnd/>
          </a:ln>
        </p:spPr>
      </p:pic>
      <p:pic>
        <p:nvPicPr>
          <p:cNvPr id="12302" name="Picture 2" descr="C:\Users\Tracy\AppData\Local\Microsoft\Windows\INetCache\IE\DK6IDE80\pointing-finger-01[1].png"/>
          <p:cNvPicPr>
            <a:picLocks noChangeAspect="1" noChangeArrowheads="1"/>
          </p:cNvPicPr>
          <p:nvPr/>
        </p:nvPicPr>
        <p:blipFill>
          <a:blip r:embed="rId6" cstate="print"/>
          <a:srcRect/>
          <a:stretch>
            <a:fillRect/>
          </a:stretch>
        </p:blipFill>
        <p:spPr bwMode="auto">
          <a:xfrm>
            <a:off x="1042988" y="5229225"/>
            <a:ext cx="985837" cy="1139825"/>
          </a:xfrm>
          <a:prstGeom prst="rect">
            <a:avLst/>
          </a:prstGeom>
          <a:noFill/>
          <a:ln w="9525">
            <a:noFill/>
            <a:miter lim="800000"/>
            <a:headEnd/>
            <a:tailEnd/>
          </a:ln>
        </p:spPr>
      </p:pic>
      <p:sp>
        <p:nvSpPr>
          <p:cNvPr id="19" name="Round Single Corner Rectangle 18"/>
          <p:cNvSpPr/>
          <p:nvPr/>
        </p:nvSpPr>
        <p:spPr bwMode="auto">
          <a:xfrm>
            <a:off x="3635375" y="4508500"/>
            <a:ext cx="1584325" cy="1728788"/>
          </a:xfrm>
          <a:prstGeom prst="round1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a:lstStyle/>
          <a:p>
            <a:pPr algn="l">
              <a:defRPr/>
            </a:pPr>
            <a:endParaRPr lang="en-GB">
              <a:solidFill>
                <a:schemeClr val="tx1"/>
              </a:solidFill>
            </a:endParaRPr>
          </a:p>
        </p:txBody>
      </p:sp>
      <p:sp>
        <p:nvSpPr>
          <p:cNvPr id="12304" name="TextBox 19"/>
          <p:cNvSpPr txBox="1">
            <a:spLocks noChangeArrowheads="1"/>
          </p:cNvSpPr>
          <p:nvPr/>
        </p:nvSpPr>
        <p:spPr bwMode="auto">
          <a:xfrm>
            <a:off x="3851275" y="5013325"/>
            <a:ext cx="1152525" cy="646113"/>
          </a:xfrm>
          <a:prstGeom prst="rect">
            <a:avLst/>
          </a:prstGeom>
          <a:noFill/>
          <a:ln w="9525">
            <a:noFill/>
            <a:miter lim="800000"/>
            <a:headEnd/>
            <a:tailEnd/>
          </a:ln>
        </p:spPr>
        <p:txBody>
          <a:bodyPr>
            <a:spAutoFit/>
          </a:bodyPr>
          <a:lstStyle/>
          <a:p>
            <a:r>
              <a:rPr lang="en-GB">
                <a:latin typeface="Aharoni" pitchFamily="2" charset="-79"/>
                <a:cs typeface="Aharoni" pitchFamily="2" charset="-79"/>
              </a:rPr>
              <a:t>Request Monitor</a:t>
            </a:r>
          </a:p>
        </p:txBody>
      </p:sp>
      <p:sp>
        <p:nvSpPr>
          <p:cNvPr id="12305" name="Vertical Scroll 20"/>
          <p:cNvSpPr>
            <a:spLocks noChangeArrowheads="1"/>
          </p:cNvSpPr>
          <p:nvPr/>
        </p:nvSpPr>
        <p:spPr bwMode="auto">
          <a:xfrm>
            <a:off x="7235825" y="4508500"/>
            <a:ext cx="1512888" cy="1657350"/>
          </a:xfrm>
          <a:prstGeom prst="verticalScroll">
            <a:avLst>
              <a:gd name="adj" fmla="val 12500"/>
            </a:avLst>
          </a:prstGeom>
          <a:solidFill>
            <a:schemeClr val="bg1"/>
          </a:solidFill>
          <a:ln w="9525" algn="ctr">
            <a:solidFill>
              <a:schemeClr val="tx1"/>
            </a:solidFill>
            <a:round/>
            <a:headEnd/>
            <a:tailEnd/>
          </a:ln>
        </p:spPr>
        <p:txBody>
          <a:bodyPr/>
          <a:lstStyle/>
          <a:p>
            <a:pPr algn="l"/>
            <a:endParaRPr lang="en-GB"/>
          </a:p>
        </p:txBody>
      </p:sp>
      <p:sp>
        <p:nvSpPr>
          <p:cNvPr id="12306" name="TextBox 21"/>
          <p:cNvSpPr txBox="1">
            <a:spLocks noChangeArrowheads="1"/>
          </p:cNvSpPr>
          <p:nvPr/>
        </p:nvSpPr>
        <p:spPr bwMode="auto">
          <a:xfrm>
            <a:off x="7451725" y="5013325"/>
            <a:ext cx="1152525" cy="646113"/>
          </a:xfrm>
          <a:prstGeom prst="rect">
            <a:avLst/>
          </a:prstGeom>
          <a:noFill/>
          <a:ln w="9525">
            <a:noFill/>
            <a:miter lim="800000"/>
            <a:headEnd/>
            <a:tailEnd/>
          </a:ln>
        </p:spPr>
        <p:txBody>
          <a:bodyPr>
            <a:spAutoFit/>
          </a:bodyPr>
          <a:lstStyle/>
          <a:p>
            <a:r>
              <a:rPr lang="en-GB">
                <a:latin typeface="Aharoni" pitchFamily="2" charset="-79"/>
                <a:cs typeface="Aharoni" pitchFamily="2" charset="-79"/>
              </a:rPr>
              <a:t>Hello</a:t>
            </a:r>
          </a:p>
          <a:p>
            <a:r>
              <a:rPr lang="en-GB">
                <a:latin typeface="Aharoni" pitchFamily="2" charset="-79"/>
                <a:cs typeface="Aharoni" pitchFamily="2" charset="-79"/>
              </a:rPr>
              <a:t>World</a:t>
            </a:r>
          </a:p>
        </p:txBody>
      </p:sp>
      <p:sp>
        <p:nvSpPr>
          <p:cNvPr id="12307" name="TextBox 25"/>
          <p:cNvSpPr txBox="1">
            <a:spLocks noChangeArrowheads="1"/>
          </p:cNvSpPr>
          <p:nvPr/>
        </p:nvSpPr>
        <p:spPr bwMode="auto">
          <a:xfrm>
            <a:off x="3779838" y="3789363"/>
            <a:ext cx="1152525" cy="646112"/>
          </a:xfrm>
          <a:prstGeom prst="rect">
            <a:avLst/>
          </a:prstGeom>
          <a:noFill/>
          <a:ln w="9525">
            <a:noFill/>
            <a:miter lim="800000"/>
            <a:headEnd/>
            <a:tailEnd/>
          </a:ln>
        </p:spPr>
        <p:txBody>
          <a:bodyPr>
            <a:spAutoFit/>
          </a:bodyPr>
          <a:lstStyle/>
          <a:p>
            <a:r>
              <a:rPr lang="en-GB">
                <a:latin typeface="Aharoni" pitchFamily="2" charset="-79"/>
                <a:cs typeface="Aharoni" pitchFamily="2" charset="-79"/>
              </a:rPr>
              <a:t>Callback</a:t>
            </a:r>
          </a:p>
          <a:p>
            <a:r>
              <a:rPr lang="en-GB">
                <a:latin typeface="Aharoni" pitchFamily="2" charset="-79"/>
                <a:cs typeface="Aharoni" pitchFamily="2" charset="-79"/>
              </a:rPr>
              <a:t>Object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GB"/>
              <a:t>AsyncHelloWorld with DSF</a:t>
            </a:r>
          </a:p>
        </p:txBody>
      </p:sp>
      <p:sp>
        <p:nvSpPr>
          <p:cNvPr id="13315" name="Content Placeholder 2"/>
          <p:cNvSpPr>
            <a:spLocks noGrp="1"/>
          </p:cNvSpPr>
          <p:nvPr>
            <p:ph idx="1"/>
          </p:nvPr>
        </p:nvSpPr>
        <p:spPr/>
        <p:txBody>
          <a:bodyPr/>
          <a:lstStyle/>
          <a:p>
            <a:pPr>
              <a:buFont typeface="Wingdings" pitchFamily="2" charset="2"/>
              <a:buNone/>
            </a:pPr>
            <a:r>
              <a:rPr lang="en-GB" sz="1400" b="1">
                <a:solidFill>
                  <a:srgbClr val="7F0055"/>
                </a:solidFill>
                <a:latin typeface="Consolas" pitchFamily="49" charset="0"/>
              </a:rPr>
              <a:t>public</a:t>
            </a:r>
            <a:r>
              <a:rPr lang="en-GB" sz="1400" b="1">
                <a:solidFill>
                  <a:srgbClr val="000000"/>
                </a:solidFill>
                <a:latin typeface="Consolas" pitchFamily="49" charset="0"/>
              </a:rPr>
              <a:t> </a:t>
            </a:r>
            <a:r>
              <a:rPr lang="en-GB" sz="1400" b="1">
                <a:solidFill>
                  <a:srgbClr val="7F0055"/>
                </a:solidFill>
                <a:latin typeface="Consolas" pitchFamily="49" charset="0"/>
              </a:rPr>
              <a:t>class</a:t>
            </a:r>
            <a:r>
              <a:rPr lang="en-GB" sz="1400" b="1">
                <a:solidFill>
                  <a:srgbClr val="000000"/>
                </a:solidFill>
                <a:latin typeface="Consolas" pitchFamily="49" charset="0"/>
              </a:rPr>
              <a:t> AsyncHelloWorld {</a:t>
            </a:r>
          </a:p>
          <a:p>
            <a:pPr>
              <a:buFont typeface="Wingdings" pitchFamily="2" charset="2"/>
              <a:buNone/>
            </a:pPr>
            <a:endParaRPr lang="en-GB" sz="1400">
              <a:latin typeface="Consolas" pitchFamily="49" charset="0"/>
            </a:endParaRPr>
          </a:p>
          <a:p>
            <a:pPr>
              <a:buFont typeface="Wingdings" pitchFamily="2" charset="2"/>
              <a:buNone/>
            </a:pPr>
            <a:r>
              <a:rPr lang="en-GB" sz="1400" b="1">
                <a:solidFill>
                  <a:srgbClr val="7F0055"/>
                </a:solidFill>
                <a:latin typeface="Consolas" pitchFamily="49" charset="0"/>
              </a:rPr>
              <a:t>	public</a:t>
            </a:r>
            <a:r>
              <a:rPr lang="en-GB" sz="1400" b="1">
                <a:solidFill>
                  <a:srgbClr val="000000"/>
                </a:solidFill>
                <a:latin typeface="Consolas" pitchFamily="49" charset="0"/>
              </a:rPr>
              <a:t> </a:t>
            </a:r>
            <a:r>
              <a:rPr lang="en-GB" sz="1400" b="1">
                <a:solidFill>
                  <a:srgbClr val="7F0055"/>
                </a:solidFill>
                <a:latin typeface="Consolas" pitchFamily="49" charset="0"/>
              </a:rPr>
              <a:t>static</a:t>
            </a:r>
            <a:r>
              <a:rPr lang="en-GB" sz="1400" b="1">
                <a:solidFill>
                  <a:srgbClr val="000000"/>
                </a:solidFill>
                <a:latin typeface="Consolas" pitchFamily="49" charset="0"/>
              </a:rPr>
              <a:t> </a:t>
            </a:r>
            <a:r>
              <a:rPr lang="en-GB" sz="1400" b="1">
                <a:solidFill>
                  <a:srgbClr val="7F0055"/>
                </a:solidFill>
                <a:latin typeface="Consolas" pitchFamily="49" charset="0"/>
              </a:rPr>
              <a:t>void</a:t>
            </a:r>
            <a:r>
              <a:rPr lang="en-GB" sz="1400" b="1">
                <a:solidFill>
                  <a:srgbClr val="000000"/>
                </a:solidFill>
                <a:latin typeface="Consolas" pitchFamily="49" charset="0"/>
              </a:rPr>
              <a:t> main(String[] </a:t>
            </a:r>
            <a:r>
              <a:rPr lang="en-GB" sz="1400" b="1">
                <a:solidFill>
                  <a:srgbClr val="6A3E3E"/>
                </a:solidFill>
                <a:latin typeface="Consolas" pitchFamily="49" charset="0"/>
              </a:rPr>
              <a:t>args</a:t>
            </a:r>
            <a:r>
              <a:rPr lang="en-GB" sz="1400" b="1">
                <a:solidFill>
                  <a:srgbClr val="000000"/>
                </a:solidFill>
                <a:latin typeface="Consolas" pitchFamily="49" charset="0"/>
              </a:rPr>
              <a:t>) {</a:t>
            </a:r>
          </a:p>
          <a:p>
            <a:pPr>
              <a:buFont typeface="Wingdings" pitchFamily="2" charset="2"/>
              <a:buNone/>
            </a:pPr>
            <a:r>
              <a:rPr lang="en-GB" sz="1400">
                <a:solidFill>
                  <a:srgbClr val="000000"/>
                </a:solidFill>
                <a:latin typeface="Consolas" pitchFamily="49" charset="0"/>
              </a:rPr>
              <a:t>		AsyncHelloWorld </a:t>
            </a:r>
            <a:r>
              <a:rPr lang="en-GB" sz="1400">
                <a:solidFill>
                  <a:srgbClr val="6A3E3E"/>
                </a:solidFill>
                <a:latin typeface="Consolas" pitchFamily="49" charset="0"/>
              </a:rPr>
              <a:t>helloWorld</a:t>
            </a:r>
            <a:r>
              <a:rPr lang="en-GB" sz="1400">
                <a:solidFill>
                  <a:srgbClr val="000000"/>
                </a:solidFill>
                <a:latin typeface="Consolas" pitchFamily="49" charset="0"/>
              </a:rPr>
              <a:t> = </a:t>
            </a:r>
            <a:r>
              <a:rPr lang="en-GB" sz="1400" b="1">
                <a:solidFill>
                  <a:srgbClr val="7F0055"/>
                </a:solidFill>
                <a:latin typeface="Consolas" pitchFamily="49" charset="0"/>
              </a:rPr>
              <a:t>new</a:t>
            </a:r>
            <a:r>
              <a:rPr lang="en-GB" sz="1400" b="1">
                <a:solidFill>
                  <a:srgbClr val="000000"/>
                </a:solidFill>
                <a:latin typeface="Consolas" pitchFamily="49" charset="0"/>
              </a:rPr>
              <a:t> AsyncHelloWorld();</a:t>
            </a:r>
          </a:p>
          <a:p>
            <a:pPr>
              <a:buFont typeface="Wingdings" pitchFamily="2" charset="2"/>
              <a:buNone/>
            </a:pPr>
            <a:r>
              <a:rPr lang="en-GB" sz="1400">
                <a:solidFill>
                  <a:srgbClr val="6A3E3E"/>
                </a:solidFill>
                <a:latin typeface="Consolas" pitchFamily="49" charset="0"/>
              </a:rPr>
              <a:t>		helloWorld</a:t>
            </a:r>
            <a:r>
              <a:rPr lang="en-GB" sz="1400">
                <a:solidFill>
                  <a:srgbClr val="000000"/>
                </a:solidFill>
                <a:latin typeface="Consolas" pitchFamily="49" charset="0"/>
              </a:rPr>
              <a:t>.execute();</a:t>
            </a:r>
          </a:p>
          <a:p>
            <a:pPr>
              <a:buFont typeface="Wingdings" pitchFamily="2" charset="2"/>
              <a:buNone/>
            </a:pPr>
            <a:r>
              <a:rPr lang="en-GB" sz="1400">
                <a:solidFill>
                  <a:srgbClr val="000000"/>
                </a:solidFill>
                <a:latin typeface="Consolas" pitchFamily="49" charset="0"/>
              </a:rPr>
              <a:t>	}</a:t>
            </a:r>
          </a:p>
          <a:p>
            <a:pPr>
              <a:buFont typeface="Wingdings" pitchFamily="2" charset="2"/>
              <a:buNone/>
            </a:pPr>
            <a:endParaRPr lang="en-GB" sz="1400">
              <a:latin typeface="Consolas" pitchFamily="49" charset="0"/>
            </a:endParaRPr>
          </a:p>
          <a:p>
            <a:pPr>
              <a:buFont typeface="Wingdings" pitchFamily="2" charset="2"/>
              <a:buNone/>
            </a:pPr>
            <a:r>
              <a:rPr lang="en-GB" sz="1400" b="1">
                <a:solidFill>
                  <a:srgbClr val="7F0055"/>
                </a:solidFill>
                <a:latin typeface="Consolas" pitchFamily="49" charset="0"/>
              </a:rPr>
              <a:t>	public</a:t>
            </a:r>
            <a:r>
              <a:rPr lang="en-GB" sz="1400" b="1">
                <a:solidFill>
                  <a:srgbClr val="000000"/>
                </a:solidFill>
                <a:latin typeface="Consolas" pitchFamily="49" charset="0"/>
              </a:rPr>
              <a:t> </a:t>
            </a:r>
            <a:r>
              <a:rPr lang="en-GB" sz="1400" b="1">
                <a:solidFill>
                  <a:srgbClr val="7F0055"/>
                </a:solidFill>
                <a:latin typeface="Consolas" pitchFamily="49" charset="0"/>
              </a:rPr>
              <a:t>void</a:t>
            </a:r>
            <a:r>
              <a:rPr lang="en-GB" sz="1400" b="1">
                <a:solidFill>
                  <a:srgbClr val="000000"/>
                </a:solidFill>
                <a:latin typeface="Consolas" pitchFamily="49" charset="0"/>
              </a:rPr>
              <a:t> execute() {</a:t>
            </a:r>
          </a:p>
          <a:p>
            <a:pPr>
              <a:buFont typeface="Wingdings" pitchFamily="2" charset="2"/>
              <a:buNone/>
            </a:pPr>
            <a:r>
              <a:rPr lang="en-GB" sz="1400">
                <a:solidFill>
                  <a:srgbClr val="000000"/>
                </a:solidFill>
                <a:latin typeface="Consolas" pitchFamily="49" charset="0"/>
              </a:rPr>
              <a:t>		longRunningHelloWorld();</a:t>
            </a:r>
          </a:p>
          <a:p>
            <a:pPr>
              <a:buFont typeface="Wingdings" pitchFamily="2" charset="2"/>
              <a:buNone/>
            </a:pPr>
            <a:r>
              <a:rPr lang="en-GB" sz="1400">
                <a:solidFill>
                  <a:srgbClr val="000000"/>
                </a:solidFill>
                <a:latin typeface="Consolas" pitchFamily="49" charset="0"/>
              </a:rPr>
              <a:t>		System.</a:t>
            </a:r>
            <a:r>
              <a:rPr lang="en-GB" sz="1400" b="1" i="1">
                <a:solidFill>
                  <a:srgbClr val="0000C0"/>
                </a:solidFill>
                <a:latin typeface="Consolas" pitchFamily="49" charset="0"/>
              </a:rPr>
              <a:t>out</a:t>
            </a:r>
            <a:r>
              <a:rPr lang="en-GB" sz="1400" b="1" i="1">
                <a:solidFill>
                  <a:srgbClr val="000000"/>
                </a:solidFill>
                <a:latin typeface="Consolas" pitchFamily="49" charset="0"/>
              </a:rPr>
              <a:t>.println(</a:t>
            </a:r>
            <a:r>
              <a:rPr lang="en-GB" sz="1400" b="1" i="1">
                <a:solidFill>
                  <a:srgbClr val="2A00FF"/>
                </a:solidFill>
                <a:latin typeface="Consolas" pitchFamily="49" charset="0"/>
              </a:rPr>
              <a:t>“Completed long running work"</a:t>
            </a:r>
            <a:r>
              <a:rPr lang="en-GB" sz="1400" b="1" i="1">
                <a:solidFill>
                  <a:srgbClr val="000000"/>
                </a:solidFill>
                <a:latin typeface="Consolas" pitchFamily="49" charset="0"/>
              </a:rPr>
              <a:t>);</a:t>
            </a:r>
          </a:p>
          <a:p>
            <a:pPr>
              <a:buFont typeface="Wingdings" pitchFamily="2" charset="2"/>
              <a:buNone/>
            </a:pPr>
            <a:r>
              <a:rPr lang="en-GB" sz="1400">
                <a:solidFill>
                  <a:srgbClr val="000000"/>
                </a:solidFill>
                <a:latin typeface="Consolas" pitchFamily="49" charset="0"/>
              </a:rPr>
              <a:t>	}</a:t>
            </a:r>
          </a:p>
          <a:p>
            <a:pPr>
              <a:buFont typeface="Wingdings" pitchFamily="2" charset="2"/>
              <a:buNone/>
            </a:pPr>
            <a:endParaRPr lang="en-GB" sz="1400">
              <a:latin typeface="Consolas" pitchFamily="49" charset="0"/>
            </a:endParaRPr>
          </a:p>
          <a:p>
            <a:pPr>
              <a:buFont typeface="Wingdings" pitchFamily="2" charset="2"/>
              <a:buNone/>
            </a:pPr>
            <a:r>
              <a:rPr lang="en-GB" sz="1400" b="1">
                <a:solidFill>
                  <a:srgbClr val="7F0055"/>
                </a:solidFill>
                <a:latin typeface="Consolas" pitchFamily="49" charset="0"/>
              </a:rPr>
              <a:t>	private</a:t>
            </a:r>
            <a:r>
              <a:rPr lang="en-GB" sz="1400" b="1">
                <a:solidFill>
                  <a:srgbClr val="000000"/>
                </a:solidFill>
                <a:latin typeface="Consolas" pitchFamily="49" charset="0"/>
              </a:rPr>
              <a:t> </a:t>
            </a:r>
            <a:r>
              <a:rPr lang="en-GB" sz="1400" b="1">
                <a:solidFill>
                  <a:srgbClr val="7F0055"/>
                </a:solidFill>
                <a:latin typeface="Consolas" pitchFamily="49" charset="0"/>
              </a:rPr>
              <a:t>void</a:t>
            </a:r>
            <a:r>
              <a:rPr lang="en-GB" sz="1400" b="1">
                <a:solidFill>
                  <a:srgbClr val="000000"/>
                </a:solidFill>
                <a:latin typeface="Consolas" pitchFamily="49" charset="0"/>
              </a:rPr>
              <a:t> longRunningHelloWorld() {</a:t>
            </a:r>
          </a:p>
          <a:p>
            <a:pPr>
              <a:buFont typeface="Wingdings" pitchFamily="2" charset="2"/>
              <a:buNone/>
            </a:pPr>
            <a:r>
              <a:rPr lang="en-GB" sz="1400">
                <a:solidFill>
                  <a:srgbClr val="000000"/>
                </a:solidFill>
                <a:latin typeface="Consolas" pitchFamily="49" charset="0"/>
              </a:rPr>
              <a:t>		System.</a:t>
            </a:r>
            <a:r>
              <a:rPr lang="en-GB" sz="1400" b="1" i="1">
                <a:solidFill>
                  <a:srgbClr val="0000C0"/>
                </a:solidFill>
                <a:latin typeface="Consolas" pitchFamily="49" charset="0"/>
              </a:rPr>
              <a:t>out</a:t>
            </a:r>
            <a:r>
              <a:rPr lang="en-GB" sz="1400" b="1" i="1">
                <a:solidFill>
                  <a:srgbClr val="000000"/>
                </a:solidFill>
                <a:latin typeface="Consolas" pitchFamily="49" charset="0"/>
              </a:rPr>
              <a:t>.println(</a:t>
            </a:r>
            <a:r>
              <a:rPr lang="en-GB" sz="1400" b="1" i="1">
                <a:solidFill>
                  <a:srgbClr val="2A00FF"/>
                </a:solidFill>
                <a:latin typeface="Consolas" pitchFamily="49" charset="0"/>
              </a:rPr>
              <a:t>"Hello world"</a:t>
            </a:r>
            <a:r>
              <a:rPr lang="en-GB" sz="1400" b="1" i="1">
                <a:solidFill>
                  <a:srgbClr val="000000"/>
                </a:solidFill>
                <a:latin typeface="Consolas" pitchFamily="49" charset="0"/>
              </a:rPr>
              <a:t>);</a:t>
            </a:r>
          </a:p>
          <a:p>
            <a:pPr>
              <a:buFont typeface="Wingdings" pitchFamily="2" charset="2"/>
              <a:buNone/>
            </a:pPr>
            <a:r>
              <a:rPr lang="en-GB" sz="1400">
                <a:solidFill>
                  <a:srgbClr val="000000"/>
                </a:solidFill>
                <a:latin typeface="Consolas" pitchFamily="49" charset="0"/>
              </a:rPr>
              <a:t>	}</a:t>
            </a:r>
          </a:p>
          <a:p>
            <a:pPr>
              <a:buFont typeface="Wingdings" pitchFamily="2" charset="2"/>
              <a:buNone/>
            </a:pPr>
            <a:r>
              <a:rPr lang="en-GB" sz="1400">
                <a:solidFill>
                  <a:srgbClr val="000000"/>
                </a:solidFill>
                <a:latin typeface="Consolas" pitchFamily="49" charset="0"/>
              </a:rPr>
              <a:t>}</a:t>
            </a:r>
            <a:endParaRPr lang="en-GB"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7664" y="476672"/>
            <a:ext cx="7994650" cy="6120680"/>
          </a:xfrm>
        </p:spPr>
        <p:txBody>
          <a:bodyPr>
            <a:normAutofit lnSpcReduction="10000"/>
          </a:bodyPr>
          <a:lstStyle/>
          <a:p>
            <a:pPr>
              <a:buFont typeface="Wingdings" pitchFamily="2" charset="2"/>
              <a:buNone/>
              <a:defRPr/>
            </a:pPr>
            <a:r>
              <a:rPr lang="en-GB" sz="1400" b="1" dirty="0">
                <a:solidFill>
                  <a:srgbClr val="7F0055"/>
                </a:solidFill>
                <a:latin typeface="Consolas"/>
              </a:rPr>
              <a:t>public</a:t>
            </a:r>
            <a:r>
              <a:rPr lang="en-GB" sz="1400" b="1" dirty="0">
                <a:solidFill>
                  <a:srgbClr val="000000"/>
                </a:solidFill>
                <a:latin typeface="Consolas"/>
              </a:rPr>
              <a:t> </a:t>
            </a:r>
            <a:r>
              <a:rPr lang="en-GB" sz="1400" b="1" dirty="0">
                <a:solidFill>
                  <a:srgbClr val="7F0055"/>
                </a:solidFill>
                <a:latin typeface="Consolas"/>
              </a:rPr>
              <a:t>class</a:t>
            </a:r>
            <a:r>
              <a:rPr lang="en-GB" sz="1400" b="1" dirty="0">
                <a:solidFill>
                  <a:srgbClr val="000000"/>
                </a:solidFill>
                <a:latin typeface="Consolas"/>
              </a:rPr>
              <a:t> </a:t>
            </a:r>
            <a:r>
              <a:rPr lang="en-GB" sz="1400" b="1" dirty="0" err="1">
                <a:solidFill>
                  <a:srgbClr val="000000"/>
                </a:solidFill>
                <a:latin typeface="Consolas"/>
              </a:rPr>
              <a:t>AsyncHelloWorld</a:t>
            </a:r>
            <a:r>
              <a:rPr lang="en-GB" sz="1400" b="1" dirty="0">
                <a:solidFill>
                  <a:srgbClr val="000000"/>
                </a:solidFill>
                <a:latin typeface="Consolas"/>
              </a:rPr>
              <a:t> {</a:t>
            </a:r>
          </a:p>
          <a:p>
            <a:pPr>
              <a:buFont typeface="Wingdings" pitchFamily="2" charset="2"/>
              <a:buNone/>
              <a:defRPr/>
            </a:pPr>
            <a:r>
              <a:rPr lang="en-GB" sz="1400" dirty="0">
                <a:latin typeface="Consolas"/>
              </a:rPr>
              <a:t>	</a:t>
            </a:r>
          </a:p>
          <a:p>
            <a:pPr>
              <a:buFont typeface="Wingdings" pitchFamily="2" charset="2"/>
              <a:buNone/>
              <a:defRPr/>
            </a:pPr>
            <a:r>
              <a:rPr lang="en-GB" sz="1400" b="1" dirty="0">
                <a:solidFill>
                  <a:srgbClr val="7F0055"/>
                </a:solidFill>
                <a:highlight>
                  <a:srgbClr val="E8F2FE"/>
                </a:highlight>
                <a:latin typeface="Consolas"/>
              </a:rPr>
              <a:t>	private</a:t>
            </a:r>
            <a:r>
              <a:rPr lang="en-GB" sz="1400" b="1" dirty="0">
                <a:solidFill>
                  <a:srgbClr val="000000"/>
                </a:solidFill>
                <a:highlight>
                  <a:srgbClr val="E8F2FE"/>
                </a:highlight>
                <a:latin typeface="Consolas"/>
              </a:rPr>
              <a:t> Executor </a:t>
            </a:r>
            <a:r>
              <a:rPr lang="en-GB" sz="1400" b="1" dirty="0" err="1">
                <a:solidFill>
                  <a:srgbClr val="0000C0"/>
                </a:solidFill>
                <a:highlight>
                  <a:srgbClr val="E8F2FE"/>
                </a:highlight>
                <a:latin typeface="Consolas"/>
              </a:rPr>
              <a:t>executor</a:t>
            </a:r>
            <a:r>
              <a:rPr lang="en-GB" sz="1400" b="1" dirty="0">
                <a:solidFill>
                  <a:srgbClr val="000000"/>
                </a:solidFill>
                <a:highlight>
                  <a:srgbClr val="E8F2FE"/>
                </a:highlight>
                <a:latin typeface="Consolas"/>
              </a:rPr>
              <a:t>;</a:t>
            </a:r>
          </a:p>
          <a:p>
            <a:pPr>
              <a:buFont typeface="Wingdings" pitchFamily="2" charset="2"/>
              <a:buNone/>
              <a:defRPr/>
            </a:pPr>
            <a:r>
              <a:rPr lang="en-GB" sz="1400" b="1" dirty="0">
                <a:solidFill>
                  <a:srgbClr val="7F0055"/>
                </a:solidFill>
                <a:latin typeface="Consolas"/>
              </a:rPr>
              <a:t>	</a:t>
            </a:r>
          </a:p>
          <a:p>
            <a:pPr>
              <a:buFont typeface="Wingdings" pitchFamily="2" charset="2"/>
              <a:buNone/>
              <a:defRPr/>
            </a:pPr>
            <a:r>
              <a:rPr lang="en-GB" sz="1400" b="1" dirty="0">
                <a:solidFill>
                  <a:srgbClr val="7F0055"/>
                </a:solidFill>
                <a:latin typeface="Consolas"/>
              </a:rPr>
              <a:t>	public</a:t>
            </a:r>
            <a:r>
              <a:rPr lang="en-GB" sz="1400" b="1" dirty="0">
                <a:solidFill>
                  <a:srgbClr val="000000"/>
                </a:solidFill>
                <a:latin typeface="Consolas"/>
              </a:rPr>
              <a:t> </a:t>
            </a:r>
            <a:r>
              <a:rPr lang="en-GB" sz="1400" b="1" dirty="0" err="1">
                <a:solidFill>
                  <a:srgbClr val="000000"/>
                </a:solidFill>
                <a:latin typeface="Consolas"/>
              </a:rPr>
              <a:t>AsyncHelloWorld</a:t>
            </a:r>
            <a:r>
              <a:rPr lang="en-GB" sz="1400" b="1" dirty="0">
                <a:solidFill>
                  <a:srgbClr val="000000"/>
                </a:solidFill>
                <a:latin typeface="Consolas"/>
              </a:rPr>
              <a:t>() {</a:t>
            </a:r>
          </a:p>
          <a:p>
            <a:pPr>
              <a:buFont typeface="Wingdings" pitchFamily="2" charset="2"/>
              <a:buNone/>
              <a:defRPr/>
            </a:pPr>
            <a:r>
              <a:rPr lang="en-GB" sz="1400" dirty="0">
                <a:solidFill>
                  <a:srgbClr val="0000C0"/>
                </a:solidFill>
                <a:latin typeface="Consolas"/>
              </a:rPr>
              <a:t>		executor</a:t>
            </a:r>
            <a:r>
              <a:rPr lang="en-GB" sz="1400" dirty="0">
                <a:solidFill>
                  <a:srgbClr val="000000"/>
                </a:solidFill>
                <a:latin typeface="Consolas"/>
              </a:rPr>
              <a:t> = </a:t>
            </a:r>
            <a:r>
              <a:rPr lang="en-GB" sz="1400" dirty="0" err="1">
                <a:solidFill>
                  <a:srgbClr val="000000"/>
                </a:solidFill>
                <a:latin typeface="Consolas"/>
              </a:rPr>
              <a:t>ImmediateExecutor.</a:t>
            </a:r>
            <a:r>
              <a:rPr lang="en-GB" sz="1400" i="1" dirty="0" err="1">
                <a:solidFill>
                  <a:srgbClr val="000000"/>
                </a:solidFill>
                <a:latin typeface="Consolas"/>
              </a:rPr>
              <a:t>getInstance</a:t>
            </a:r>
            <a:r>
              <a:rPr lang="en-GB" sz="1400" i="1" dirty="0">
                <a:solidFill>
                  <a:srgbClr val="000000"/>
                </a:solidFill>
                <a:latin typeface="Consolas"/>
              </a:rPr>
              <a:t>();</a:t>
            </a:r>
          </a:p>
          <a:p>
            <a:pPr>
              <a:buFont typeface="Wingdings" pitchFamily="2" charset="2"/>
              <a:buNone/>
              <a:defRPr/>
            </a:pPr>
            <a:r>
              <a:rPr lang="en-GB" sz="1400" dirty="0">
                <a:solidFill>
                  <a:srgbClr val="000000"/>
                </a:solidFill>
                <a:latin typeface="Consolas"/>
              </a:rPr>
              <a:t>	}</a:t>
            </a:r>
            <a:r>
              <a:rPr lang="en-GB" sz="1400" b="1" dirty="0">
                <a:solidFill>
                  <a:srgbClr val="7F0055"/>
                </a:solidFill>
                <a:latin typeface="Consolas"/>
              </a:rPr>
              <a:t>	</a:t>
            </a:r>
          </a:p>
          <a:p>
            <a:pPr>
              <a:buFont typeface="Wingdings" pitchFamily="2" charset="2"/>
              <a:buNone/>
              <a:defRPr/>
            </a:pPr>
            <a:r>
              <a:rPr lang="en-GB" sz="1400" b="1" dirty="0">
                <a:solidFill>
                  <a:srgbClr val="7F0055"/>
                </a:solidFill>
                <a:latin typeface="Consolas"/>
              </a:rPr>
              <a:t>	public</a:t>
            </a:r>
            <a:r>
              <a:rPr lang="en-GB" sz="1400" b="1" dirty="0">
                <a:solidFill>
                  <a:srgbClr val="000000"/>
                </a:solidFill>
                <a:latin typeface="Consolas"/>
              </a:rPr>
              <a:t> </a:t>
            </a:r>
            <a:r>
              <a:rPr lang="en-GB" sz="1400" b="1" dirty="0">
                <a:solidFill>
                  <a:srgbClr val="7F0055"/>
                </a:solidFill>
                <a:latin typeface="Consolas"/>
              </a:rPr>
              <a:t>static</a:t>
            </a:r>
            <a:r>
              <a:rPr lang="en-GB" sz="1400" b="1" dirty="0">
                <a:solidFill>
                  <a:srgbClr val="000000"/>
                </a:solidFill>
                <a:latin typeface="Consolas"/>
              </a:rPr>
              <a:t> </a:t>
            </a:r>
            <a:r>
              <a:rPr lang="en-GB" sz="1400" b="1" dirty="0">
                <a:solidFill>
                  <a:srgbClr val="7F0055"/>
                </a:solidFill>
                <a:latin typeface="Consolas"/>
              </a:rPr>
              <a:t>void</a:t>
            </a:r>
            <a:r>
              <a:rPr lang="en-GB" sz="1400" b="1" dirty="0">
                <a:solidFill>
                  <a:srgbClr val="000000"/>
                </a:solidFill>
                <a:latin typeface="Consolas"/>
              </a:rPr>
              <a:t> main(String[] </a:t>
            </a:r>
            <a:r>
              <a:rPr lang="en-GB" sz="1400" b="1" dirty="0" err="1">
                <a:solidFill>
                  <a:srgbClr val="6A3E3E"/>
                </a:solidFill>
                <a:latin typeface="Consolas"/>
              </a:rPr>
              <a:t>args</a:t>
            </a:r>
            <a:r>
              <a:rPr lang="en-GB" sz="1400" b="1" dirty="0">
                <a:solidFill>
                  <a:srgbClr val="000000"/>
                </a:solidFill>
                <a:latin typeface="Consolas"/>
              </a:rPr>
              <a:t>) {</a:t>
            </a:r>
          </a:p>
          <a:p>
            <a:pPr>
              <a:buFont typeface="Wingdings" pitchFamily="2" charset="2"/>
              <a:buNone/>
              <a:defRPr/>
            </a:pPr>
            <a:r>
              <a:rPr lang="en-GB" sz="1400" dirty="0">
                <a:solidFill>
                  <a:srgbClr val="000000"/>
                </a:solidFill>
                <a:latin typeface="Consolas"/>
              </a:rPr>
              <a:t>		</a:t>
            </a:r>
            <a:r>
              <a:rPr lang="en-GB" sz="1400" dirty="0" err="1">
                <a:solidFill>
                  <a:srgbClr val="000000"/>
                </a:solidFill>
                <a:latin typeface="Consolas"/>
              </a:rPr>
              <a:t>AsyncHelloWorld</a:t>
            </a:r>
            <a:r>
              <a:rPr lang="en-GB" sz="1400" dirty="0">
                <a:solidFill>
                  <a:srgbClr val="000000"/>
                </a:solidFill>
                <a:latin typeface="Consolas"/>
              </a:rPr>
              <a:t> </a:t>
            </a:r>
            <a:r>
              <a:rPr lang="en-GB" sz="1400" dirty="0" err="1">
                <a:solidFill>
                  <a:srgbClr val="6A3E3E"/>
                </a:solidFill>
                <a:latin typeface="Consolas"/>
              </a:rPr>
              <a:t>helloWorld</a:t>
            </a:r>
            <a:r>
              <a:rPr lang="en-GB" sz="1400" dirty="0">
                <a:solidFill>
                  <a:srgbClr val="000000"/>
                </a:solidFill>
                <a:latin typeface="Consolas"/>
              </a:rPr>
              <a:t> = </a:t>
            </a:r>
            <a:r>
              <a:rPr lang="en-GB" sz="1400" b="1" dirty="0">
                <a:solidFill>
                  <a:srgbClr val="7F0055"/>
                </a:solidFill>
                <a:latin typeface="Consolas"/>
              </a:rPr>
              <a:t>new</a:t>
            </a:r>
            <a:r>
              <a:rPr lang="en-GB" sz="1400" b="1" dirty="0">
                <a:solidFill>
                  <a:srgbClr val="000000"/>
                </a:solidFill>
                <a:latin typeface="Consolas"/>
              </a:rPr>
              <a:t> </a:t>
            </a:r>
            <a:r>
              <a:rPr lang="en-GB" sz="1400" b="1" dirty="0" err="1">
                <a:solidFill>
                  <a:srgbClr val="000000"/>
                </a:solidFill>
                <a:latin typeface="Consolas"/>
              </a:rPr>
              <a:t>AsyncHelloWorld</a:t>
            </a:r>
            <a:r>
              <a:rPr lang="en-GB" sz="1400" b="1" dirty="0">
                <a:solidFill>
                  <a:srgbClr val="000000"/>
                </a:solidFill>
                <a:latin typeface="Consolas"/>
              </a:rPr>
              <a:t>();</a:t>
            </a:r>
          </a:p>
          <a:p>
            <a:pPr>
              <a:buFont typeface="Wingdings" pitchFamily="2" charset="2"/>
              <a:buNone/>
              <a:defRPr/>
            </a:pPr>
            <a:r>
              <a:rPr lang="en-GB" sz="1400" dirty="0">
                <a:solidFill>
                  <a:srgbClr val="6A3E3E"/>
                </a:solidFill>
                <a:latin typeface="Consolas"/>
              </a:rPr>
              <a:t>		</a:t>
            </a:r>
            <a:r>
              <a:rPr lang="en-GB" sz="1400" dirty="0" err="1">
                <a:solidFill>
                  <a:srgbClr val="6A3E3E"/>
                </a:solidFill>
                <a:latin typeface="Consolas"/>
              </a:rPr>
              <a:t>helloWorld</a:t>
            </a:r>
            <a:r>
              <a:rPr lang="en-GB" sz="1400" dirty="0" err="1">
                <a:solidFill>
                  <a:srgbClr val="000000"/>
                </a:solidFill>
                <a:latin typeface="Consolas"/>
              </a:rPr>
              <a:t>.execute</a:t>
            </a:r>
            <a:r>
              <a:rPr lang="en-GB" sz="1400" dirty="0">
                <a:solidFill>
                  <a:srgbClr val="000000"/>
                </a:solidFill>
                <a:latin typeface="Consolas"/>
              </a:rPr>
              <a:t>();</a:t>
            </a:r>
          </a:p>
          <a:p>
            <a:pPr>
              <a:buFont typeface="Wingdings" pitchFamily="2" charset="2"/>
              <a:buNone/>
              <a:defRPr/>
            </a:pPr>
            <a:r>
              <a:rPr lang="en-GB" sz="1400" dirty="0">
                <a:solidFill>
                  <a:srgbClr val="000000"/>
                </a:solidFill>
                <a:latin typeface="Consolas"/>
              </a:rPr>
              <a:t>	}</a:t>
            </a:r>
            <a:endParaRPr lang="en-GB" sz="1400" dirty="0">
              <a:latin typeface="Consolas"/>
            </a:endParaRPr>
          </a:p>
          <a:p>
            <a:pPr>
              <a:buFont typeface="Wingdings" pitchFamily="2" charset="2"/>
              <a:buNone/>
              <a:defRPr/>
            </a:pPr>
            <a:r>
              <a:rPr lang="en-GB" sz="1400" b="1" dirty="0">
                <a:solidFill>
                  <a:srgbClr val="7F0055"/>
                </a:solidFill>
                <a:latin typeface="Consolas"/>
              </a:rPr>
              <a:t>	public</a:t>
            </a:r>
            <a:r>
              <a:rPr lang="en-GB" sz="1400" b="1" dirty="0">
                <a:solidFill>
                  <a:srgbClr val="000000"/>
                </a:solidFill>
                <a:latin typeface="Consolas"/>
              </a:rPr>
              <a:t> </a:t>
            </a:r>
            <a:r>
              <a:rPr lang="en-GB" sz="1400" b="1" dirty="0">
                <a:solidFill>
                  <a:srgbClr val="7F0055"/>
                </a:solidFill>
                <a:latin typeface="Consolas"/>
              </a:rPr>
              <a:t>void</a:t>
            </a:r>
            <a:r>
              <a:rPr lang="en-GB" sz="1400" b="1" dirty="0">
                <a:solidFill>
                  <a:srgbClr val="000000"/>
                </a:solidFill>
                <a:latin typeface="Consolas"/>
              </a:rPr>
              <a:t> execute() {</a:t>
            </a:r>
          </a:p>
          <a:p>
            <a:pPr>
              <a:buFont typeface="Wingdings" pitchFamily="2" charset="2"/>
              <a:buNone/>
              <a:defRPr/>
            </a:pPr>
            <a:r>
              <a:rPr lang="en-GB" sz="1400" dirty="0">
                <a:solidFill>
                  <a:srgbClr val="000000"/>
                </a:solidFill>
                <a:latin typeface="Consolas"/>
              </a:rPr>
              <a:t>		</a:t>
            </a:r>
            <a:r>
              <a:rPr lang="en-GB" sz="1400" dirty="0" err="1">
                <a:solidFill>
                  <a:srgbClr val="000000"/>
                </a:solidFill>
                <a:latin typeface="Consolas"/>
              </a:rPr>
              <a:t>longRunningHelloWorld</a:t>
            </a:r>
            <a:r>
              <a:rPr lang="en-GB" sz="1400" dirty="0">
                <a:solidFill>
                  <a:srgbClr val="000000"/>
                </a:solidFill>
                <a:latin typeface="Consolas"/>
              </a:rPr>
              <a:t>(</a:t>
            </a:r>
            <a:r>
              <a:rPr lang="en-GB" sz="1400" b="1" dirty="0">
                <a:solidFill>
                  <a:srgbClr val="7F0055"/>
                </a:solidFill>
                <a:latin typeface="Consolas"/>
              </a:rPr>
              <a:t>new</a:t>
            </a:r>
            <a:r>
              <a:rPr lang="en-GB" sz="1400" b="1" dirty="0">
                <a:solidFill>
                  <a:srgbClr val="000000"/>
                </a:solidFill>
                <a:latin typeface="Consolas"/>
              </a:rPr>
              <a:t> </a:t>
            </a:r>
            <a:r>
              <a:rPr lang="en-GB" sz="1400" b="1" dirty="0" err="1">
                <a:solidFill>
                  <a:srgbClr val="000000"/>
                </a:solidFill>
                <a:latin typeface="Consolas"/>
              </a:rPr>
              <a:t>RequestMonitor</a:t>
            </a:r>
            <a:r>
              <a:rPr lang="en-GB" sz="1400" b="1" dirty="0">
                <a:solidFill>
                  <a:srgbClr val="000000"/>
                </a:solidFill>
                <a:latin typeface="Consolas"/>
              </a:rPr>
              <a:t>(</a:t>
            </a:r>
            <a:r>
              <a:rPr lang="en-GB" sz="1400" b="1" dirty="0">
                <a:solidFill>
                  <a:srgbClr val="0000C0"/>
                </a:solidFill>
                <a:latin typeface="Consolas"/>
              </a:rPr>
              <a:t>executor</a:t>
            </a:r>
            <a:r>
              <a:rPr lang="en-GB" sz="1400" b="1" dirty="0">
                <a:solidFill>
                  <a:srgbClr val="000000"/>
                </a:solidFill>
                <a:latin typeface="Consolas"/>
              </a:rPr>
              <a:t>, </a:t>
            </a:r>
            <a:r>
              <a:rPr lang="en-GB" sz="1400" b="1" dirty="0">
                <a:solidFill>
                  <a:srgbClr val="7F0055"/>
                </a:solidFill>
                <a:latin typeface="Consolas"/>
              </a:rPr>
              <a:t>null</a:t>
            </a:r>
            <a:r>
              <a:rPr lang="en-GB" sz="1400" b="1" dirty="0">
                <a:solidFill>
                  <a:srgbClr val="000000"/>
                </a:solidFill>
                <a:latin typeface="Consolas"/>
              </a:rPr>
              <a:t>) {</a:t>
            </a:r>
          </a:p>
          <a:p>
            <a:pPr>
              <a:buFont typeface="Wingdings" pitchFamily="2" charset="2"/>
              <a:buNone/>
              <a:defRPr/>
            </a:pPr>
            <a:r>
              <a:rPr lang="en-GB" sz="1400" dirty="0">
                <a:solidFill>
                  <a:srgbClr val="646464"/>
                </a:solidFill>
                <a:latin typeface="Consolas"/>
              </a:rPr>
              <a:t>		  @Override</a:t>
            </a:r>
          </a:p>
          <a:p>
            <a:pPr>
              <a:buFont typeface="Wingdings" pitchFamily="2" charset="2"/>
              <a:buNone/>
              <a:defRPr/>
            </a:pPr>
            <a:r>
              <a:rPr lang="en-GB" sz="1400" b="1" dirty="0">
                <a:solidFill>
                  <a:srgbClr val="7F0055"/>
                </a:solidFill>
                <a:latin typeface="Consolas"/>
              </a:rPr>
              <a:t>		  protected</a:t>
            </a:r>
            <a:r>
              <a:rPr lang="en-GB" sz="1400" b="1" dirty="0">
                <a:solidFill>
                  <a:srgbClr val="000000"/>
                </a:solidFill>
                <a:latin typeface="Consolas"/>
              </a:rPr>
              <a:t> </a:t>
            </a:r>
            <a:r>
              <a:rPr lang="en-GB" sz="1400" b="1" dirty="0">
                <a:solidFill>
                  <a:srgbClr val="7F0055"/>
                </a:solidFill>
                <a:latin typeface="Consolas"/>
              </a:rPr>
              <a:t>void</a:t>
            </a:r>
            <a:r>
              <a:rPr lang="en-GB" sz="1400" b="1" dirty="0">
                <a:solidFill>
                  <a:srgbClr val="000000"/>
                </a:solidFill>
                <a:latin typeface="Consolas"/>
              </a:rPr>
              <a:t> </a:t>
            </a:r>
            <a:r>
              <a:rPr lang="en-GB" sz="1400" b="1" dirty="0" err="1">
                <a:solidFill>
                  <a:srgbClr val="000000"/>
                </a:solidFill>
                <a:latin typeface="Consolas"/>
              </a:rPr>
              <a:t>handleCompleted</a:t>
            </a:r>
            <a:r>
              <a:rPr lang="en-GB" sz="1400" b="1" dirty="0">
                <a:solidFill>
                  <a:srgbClr val="000000"/>
                </a:solidFill>
                <a:latin typeface="Consolas"/>
              </a:rPr>
              <a:t>() {</a:t>
            </a:r>
          </a:p>
          <a:p>
            <a:pPr>
              <a:buFont typeface="Wingdings" pitchFamily="2" charset="2"/>
              <a:buNone/>
              <a:defRPr/>
            </a:pPr>
            <a:r>
              <a:rPr lang="en-GB" sz="1400" dirty="0">
                <a:solidFill>
                  <a:srgbClr val="000000"/>
                </a:solidFill>
                <a:latin typeface="Consolas"/>
              </a:rPr>
              <a:t>		     </a:t>
            </a:r>
            <a:r>
              <a:rPr lang="en-GB" sz="1400" dirty="0" err="1">
                <a:solidFill>
                  <a:srgbClr val="000000"/>
                </a:solidFill>
                <a:latin typeface="Consolas"/>
              </a:rPr>
              <a:t>System.</a:t>
            </a:r>
            <a:r>
              <a:rPr lang="en-GB" sz="1400" b="1" i="1" dirty="0" err="1">
                <a:solidFill>
                  <a:srgbClr val="0000C0"/>
                </a:solidFill>
                <a:latin typeface="Consolas"/>
              </a:rPr>
              <a:t>out</a:t>
            </a:r>
            <a:r>
              <a:rPr lang="en-GB" sz="1400" b="1" i="1" dirty="0" err="1">
                <a:solidFill>
                  <a:srgbClr val="000000"/>
                </a:solidFill>
                <a:latin typeface="Consolas"/>
              </a:rPr>
              <a:t>.println</a:t>
            </a:r>
            <a:r>
              <a:rPr lang="en-GB" sz="1400" b="1" i="1" dirty="0">
                <a:solidFill>
                  <a:srgbClr val="000000"/>
                </a:solidFill>
                <a:latin typeface="Consolas"/>
              </a:rPr>
              <a:t>(</a:t>
            </a:r>
            <a:r>
              <a:rPr lang="en-GB" sz="1400" b="1" i="1" dirty="0">
                <a:solidFill>
                  <a:srgbClr val="2A00FF"/>
                </a:solidFill>
                <a:latin typeface="Consolas"/>
              </a:rPr>
              <a:t>"Completed long running work"</a:t>
            </a:r>
            <a:r>
              <a:rPr lang="en-GB" sz="1400" b="1" i="1" dirty="0">
                <a:solidFill>
                  <a:srgbClr val="000000"/>
                </a:solidFill>
                <a:latin typeface="Consolas"/>
              </a:rPr>
              <a:t>);</a:t>
            </a:r>
          </a:p>
          <a:p>
            <a:pPr>
              <a:buFont typeface="Wingdings" pitchFamily="2" charset="2"/>
              <a:buNone/>
              <a:defRPr/>
            </a:pPr>
            <a:r>
              <a:rPr lang="en-GB" sz="1400" dirty="0">
                <a:solidFill>
                  <a:srgbClr val="000000"/>
                </a:solidFill>
                <a:latin typeface="Consolas"/>
              </a:rPr>
              <a:t>		  }</a:t>
            </a:r>
          </a:p>
          <a:p>
            <a:pPr>
              <a:buFont typeface="Wingdings" pitchFamily="2" charset="2"/>
              <a:buNone/>
              <a:defRPr/>
            </a:pPr>
            <a:r>
              <a:rPr lang="en-GB" sz="1400" dirty="0">
                <a:solidFill>
                  <a:srgbClr val="000000"/>
                </a:solidFill>
                <a:latin typeface="Consolas"/>
              </a:rPr>
              <a:t>		});	</a:t>
            </a:r>
          </a:p>
          <a:p>
            <a:pPr>
              <a:buFont typeface="Wingdings" pitchFamily="2" charset="2"/>
              <a:buNone/>
              <a:defRPr/>
            </a:pPr>
            <a:r>
              <a:rPr lang="en-GB" sz="1400" dirty="0">
                <a:solidFill>
                  <a:srgbClr val="000000"/>
                </a:solidFill>
                <a:latin typeface="Consolas"/>
              </a:rPr>
              <a:t>	}</a:t>
            </a:r>
            <a:endParaRPr lang="en-GB" sz="1400" dirty="0">
              <a:latin typeface="Consolas"/>
            </a:endParaRPr>
          </a:p>
          <a:p>
            <a:pPr>
              <a:buFont typeface="Wingdings" pitchFamily="2" charset="2"/>
              <a:buNone/>
              <a:defRPr/>
            </a:pPr>
            <a:r>
              <a:rPr lang="en-GB" sz="1400" b="1" dirty="0">
                <a:solidFill>
                  <a:srgbClr val="7F0055"/>
                </a:solidFill>
                <a:latin typeface="Consolas"/>
              </a:rPr>
              <a:t>	private</a:t>
            </a:r>
            <a:r>
              <a:rPr lang="en-GB" sz="1400" b="1" dirty="0">
                <a:solidFill>
                  <a:srgbClr val="000000"/>
                </a:solidFill>
                <a:latin typeface="Consolas"/>
              </a:rPr>
              <a:t> </a:t>
            </a:r>
            <a:r>
              <a:rPr lang="en-GB" sz="1400" b="1" dirty="0">
                <a:solidFill>
                  <a:srgbClr val="7F0055"/>
                </a:solidFill>
                <a:latin typeface="Consolas"/>
              </a:rPr>
              <a:t>void</a:t>
            </a:r>
            <a:r>
              <a:rPr lang="en-GB" sz="1400" b="1" dirty="0">
                <a:solidFill>
                  <a:srgbClr val="000000"/>
                </a:solidFill>
                <a:latin typeface="Consolas"/>
              </a:rPr>
              <a:t> </a:t>
            </a:r>
            <a:r>
              <a:rPr lang="en-GB" sz="1400" b="1" dirty="0" err="1">
                <a:solidFill>
                  <a:srgbClr val="000000"/>
                </a:solidFill>
                <a:latin typeface="Consolas"/>
              </a:rPr>
              <a:t>longRunningHelloWorld</a:t>
            </a:r>
            <a:r>
              <a:rPr lang="en-GB" sz="1400" b="1" dirty="0">
                <a:solidFill>
                  <a:srgbClr val="000000"/>
                </a:solidFill>
                <a:latin typeface="Consolas"/>
              </a:rPr>
              <a:t>(</a:t>
            </a:r>
            <a:r>
              <a:rPr lang="en-GB" sz="1400" dirty="0" err="1">
                <a:solidFill>
                  <a:srgbClr val="000000"/>
                </a:solidFill>
                <a:highlight>
                  <a:srgbClr val="E8F2FE"/>
                </a:highlight>
                <a:latin typeface="Consolas"/>
              </a:rPr>
              <a:t>RequestMonitor</a:t>
            </a:r>
            <a:r>
              <a:rPr lang="en-GB" sz="1400" dirty="0">
                <a:solidFill>
                  <a:srgbClr val="000000"/>
                </a:solidFill>
                <a:highlight>
                  <a:srgbClr val="E8F2FE"/>
                </a:highlight>
                <a:latin typeface="Consolas"/>
              </a:rPr>
              <a:t> </a:t>
            </a:r>
            <a:r>
              <a:rPr lang="en-GB" sz="1400" dirty="0" err="1">
                <a:solidFill>
                  <a:srgbClr val="6A3E3E"/>
                </a:solidFill>
                <a:highlight>
                  <a:srgbClr val="E8F2FE"/>
                </a:highlight>
                <a:latin typeface="Consolas"/>
              </a:rPr>
              <a:t>rm</a:t>
            </a:r>
            <a:r>
              <a:rPr lang="en-GB" sz="1400" b="1" dirty="0">
                <a:solidFill>
                  <a:srgbClr val="000000"/>
                </a:solidFill>
                <a:latin typeface="Consolas"/>
              </a:rPr>
              <a:t>) {</a:t>
            </a:r>
          </a:p>
          <a:p>
            <a:pPr>
              <a:buFont typeface="Wingdings" pitchFamily="2" charset="2"/>
              <a:buNone/>
              <a:defRPr/>
            </a:pPr>
            <a:r>
              <a:rPr lang="en-GB" sz="1400" dirty="0">
                <a:solidFill>
                  <a:srgbClr val="000000"/>
                </a:solidFill>
                <a:latin typeface="Consolas"/>
              </a:rPr>
              <a:t>		</a:t>
            </a:r>
            <a:r>
              <a:rPr lang="en-GB" sz="1400" dirty="0" err="1">
                <a:solidFill>
                  <a:srgbClr val="000000"/>
                </a:solidFill>
                <a:latin typeface="Consolas"/>
              </a:rPr>
              <a:t>System.</a:t>
            </a:r>
            <a:r>
              <a:rPr lang="en-GB" sz="1400" b="1" i="1" dirty="0" err="1">
                <a:solidFill>
                  <a:srgbClr val="0000C0"/>
                </a:solidFill>
                <a:latin typeface="Consolas"/>
              </a:rPr>
              <a:t>out</a:t>
            </a:r>
            <a:r>
              <a:rPr lang="en-GB" sz="1400" b="1" i="1" dirty="0" err="1">
                <a:solidFill>
                  <a:srgbClr val="000000"/>
                </a:solidFill>
                <a:latin typeface="Consolas"/>
              </a:rPr>
              <a:t>.println</a:t>
            </a:r>
            <a:r>
              <a:rPr lang="en-GB" sz="1400" b="1" i="1" dirty="0">
                <a:solidFill>
                  <a:srgbClr val="000000"/>
                </a:solidFill>
                <a:latin typeface="Consolas"/>
              </a:rPr>
              <a:t>(</a:t>
            </a:r>
            <a:r>
              <a:rPr lang="en-GB" sz="1400" b="1" i="1" dirty="0">
                <a:solidFill>
                  <a:srgbClr val="2A00FF"/>
                </a:solidFill>
                <a:latin typeface="Consolas"/>
              </a:rPr>
              <a:t>"Hello world"</a:t>
            </a:r>
            <a:r>
              <a:rPr lang="en-GB" sz="1400" b="1" i="1" dirty="0">
                <a:solidFill>
                  <a:srgbClr val="000000"/>
                </a:solidFill>
                <a:latin typeface="Consolas"/>
              </a:rPr>
              <a:t>);</a:t>
            </a:r>
          </a:p>
          <a:p>
            <a:pPr>
              <a:buFont typeface="Wingdings" pitchFamily="2" charset="2"/>
              <a:buNone/>
              <a:defRPr/>
            </a:pPr>
            <a:r>
              <a:rPr lang="en-GB" sz="1400" dirty="0">
                <a:solidFill>
                  <a:srgbClr val="6A3E3E"/>
                </a:solidFill>
                <a:highlight>
                  <a:srgbClr val="E8F2FE"/>
                </a:highlight>
                <a:latin typeface="Consolas"/>
              </a:rPr>
              <a:t>		</a:t>
            </a:r>
            <a:r>
              <a:rPr lang="en-GB" sz="1400" dirty="0" err="1">
                <a:solidFill>
                  <a:srgbClr val="6A3E3E"/>
                </a:solidFill>
                <a:highlight>
                  <a:srgbClr val="E8F2FE"/>
                </a:highlight>
                <a:latin typeface="Consolas"/>
              </a:rPr>
              <a:t>rm</a:t>
            </a:r>
            <a:r>
              <a:rPr lang="en-GB" sz="1400" dirty="0" err="1">
                <a:solidFill>
                  <a:srgbClr val="000000"/>
                </a:solidFill>
                <a:highlight>
                  <a:srgbClr val="E8F2FE"/>
                </a:highlight>
                <a:latin typeface="Consolas"/>
              </a:rPr>
              <a:t>.done</a:t>
            </a:r>
            <a:r>
              <a:rPr lang="en-GB" sz="1400" dirty="0">
                <a:solidFill>
                  <a:srgbClr val="000000"/>
                </a:solidFill>
                <a:highlight>
                  <a:srgbClr val="E8F2FE"/>
                </a:highlight>
                <a:latin typeface="Consolas"/>
              </a:rPr>
              <a:t>();</a:t>
            </a:r>
            <a:endParaRPr lang="en-GB" sz="1400" b="1" i="1" dirty="0">
              <a:solidFill>
                <a:srgbClr val="000000"/>
              </a:solidFill>
              <a:latin typeface="Consolas"/>
            </a:endParaRPr>
          </a:p>
          <a:p>
            <a:pPr>
              <a:buFont typeface="Wingdings" pitchFamily="2" charset="2"/>
              <a:buNone/>
              <a:defRPr/>
            </a:pPr>
            <a:r>
              <a:rPr lang="en-GB" sz="1400" dirty="0">
                <a:solidFill>
                  <a:srgbClr val="000000"/>
                </a:solidFill>
                <a:latin typeface="Consolas"/>
              </a:rPr>
              <a:t>	}</a:t>
            </a:r>
          </a:p>
          <a:p>
            <a:pPr>
              <a:buFont typeface="Wingdings" pitchFamily="2" charset="2"/>
              <a:buNone/>
              <a:defRPr/>
            </a:pPr>
            <a:r>
              <a:rPr lang="en-GB" sz="1400" dirty="0">
                <a:solidFill>
                  <a:srgbClr val="000000"/>
                </a:solidFill>
                <a:latin typeface="Consolas"/>
              </a:rPr>
              <a:t>}</a:t>
            </a:r>
            <a:endParaRPr lang="en-GB"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iStock_000005737395Small.jpg"/>
          <p:cNvPicPr>
            <a:picLocks noChangeAspect="1"/>
          </p:cNvPicPr>
          <p:nvPr/>
        </p:nvPicPr>
        <p:blipFill>
          <a:blip r:embed="rId3" cstate="print"/>
          <a:stretch>
            <a:fillRect/>
          </a:stretch>
        </p:blipFill>
        <p:spPr>
          <a:xfrm>
            <a:off x="72008" y="5409728"/>
            <a:ext cx="1403648" cy="1403648"/>
          </a:xfrm>
          <a:prstGeom prst="rect">
            <a:avLst/>
          </a:prstGeom>
        </p:spPr>
      </p:pic>
      <p:sp>
        <p:nvSpPr>
          <p:cNvPr id="14339" name="Title 1"/>
          <p:cNvSpPr>
            <a:spLocks noGrp="1"/>
          </p:cNvSpPr>
          <p:nvPr>
            <p:ph type="title"/>
          </p:nvPr>
        </p:nvSpPr>
        <p:spPr/>
        <p:txBody>
          <a:bodyPr/>
          <a:lstStyle/>
          <a:p>
            <a:r>
              <a:rPr lang="en-GB" dirty="0"/>
              <a:t>Setup for Exercises</a:t>
            </a:r>
          </a:p>
        </p:txBody>
      </p:sp>
      <p:sp>
        <p:nvSpPr>
          <p:cNvPr id="14340" name="Content Placeholder 2"/>
          <p:cNvSpPr>
            <a:spLocks noGrp="1"/>
          </p:cNvSpPr>
          <p:nvPr>
            <p:ph idx="1"/>
          </p:nvPr>
        </p:nvSpPr>
        <p:spPr/>
        <p:txBody>
          <a:bodyPr>
            <a:normAutofit/>
          </a:bodyPr>
          <a:lstStyle/>
          <a:p>
            <a:pPr marL="514350" indent="-514350">
              <a:lnSpc>
                <a:spcPct val="120000"/>
              </a:lnSpc>
              <a:buNone/>
            </a:pPr>
            <a:r>
              <a:rPr lang="en-GB" sz="2400" dirty="0"/>
              <a:t>Follow ‘DSF Workshop – Setup Instructions’ to install Eclipse and import project. </a:t>
            </a:r>
          </a:p>
          <a:p>
            <a:pPr>
              <a:buFont typeface="Wingdings" pitchFamily="2" charset="2"/>
              <a:buNone/>
            </a:pPr>
            <a:endParaRPr lang="en-GB" sz="1000" dirty="0"/>
          </a:p>
          <a:p>
            <a:pPr>
              <a:buFont typeface="Wingdings" pitchFamily="2" charset="2"/>
              <a:buNone/>
            </a:pPr>
            <a:r>
              <a:rPr lang="en-GB" sz="2400" dirty="0"/>
              <a:t>Day One: </a:t>
            </a:r>
          </a:p>
          <a:p>
            <a:pPr>
              <a:buFont typeface="Wingdings" pitchFamily="2" charset="2"/>
              <a:buNone/>
            </a:pPr>
            <a:r>
              <a:rPr lang="en-GB" sz="2400" dirty="0"/>
              <a:t>	Project: </a:t>
            </a:r>
            <a:r>
              <a:rPr lang="en-GB" sz="2400" b="1" dirty="0" err="1"/>
              <a:t>com.kichwacoders.cdt.dsf.tutorial</a:t>
            </a:r>
            <a:endParaRPr lang="en-GB" sz="2400" b="1" dirty="0"/>
          </a:p>
          <a:p>
            <a:pPr>
              <a:buFont typeface="Wingdings" pitchFamily="2" charset="2"/>
              <a:buNone/>
            </a:pPr>
            <a:r>
              <a:rPr lang="en-GB" sz="2400" dirty="0"/>
              <a:t>	First Package: </a:t>
            </a:r>
            <a:r>
              <a:rPr lang="en-GB" sz="2400" i="1" dirty="0" err="1"/>
              <a:t>com.kichwacoders.cdt.dsf.tutorial.helloworld</a:t>
            </a:r>
            <a:endParaRPr lang="en-GB" sz="2400" dirty="0"/>
          </a:p>
          <a:p>
            <a:pPr>
              <a:buFont typeface="Wingdings" pitchFamily="2" charset="2"/>
              <a:buNone/>
            </a:pPr>
            <a:endParaRPr lang="en-GB" sz="1000" dirty="0"/>
          </a:p>
          <a:p>
            <a:pPr>
              <a:buFont typeface="Wingdings" pitchFamily="2" charset="2"/>
              <a:buNone/>
            </a:pPr>
            <a:r>
              <a:rPr lang="en-GB" sz="2400" dirty="0"/>
              <a:t>Get your fingers </a:t>
            </a:r>
          </a:p>
          <a:p>
            <a:pPr>
              <a:buFont typeface="Wingdings" pitchFamily="2" charset="2"/>
              <a:buNone/>
            </a:pPr>
            <a:r>
              <a:rPr lang="en-GB" sz="2400" dirty="0"/>
              <a:t>ready to type:</a:t>
            </a:r>
          </a:p>
          <a:p>
            <a:pPr>
              <a:buFont typeface="Wingdings" pitchFamily="2" charset="2"/>
              <a:buNone/>
            </a:pPr>
            <a:endParaRPr lang="en-GB" sz="2400" dirty="0"/>
          </a:p>
          <a:p>
            <a:pPr>
              <a:buFont typeface="Wingdings" pitchFamily="2" charset="2"/>
              <a:buNone/>
            </a:pPr>
            <a:endParaRPr lang="en-GB" dirty="0"/>
          </a:p>
        </p:txBody>
      </p:sp>
      <p:pic>
        <p:nvPicPr>
          <p:cNvPr id="7" name="Picture 10" descr="C:\Users\Tracy\AppData\Local\Microsoft\Windows\INetCache\IE\IPOWJH65\laptop[1].png"/>
          <p:cNvPicPr>
            <a:picLocks noGrp="1" noChangeAspect="1" noChangeArrowheads="1"/>
          </p:cNvPicPr>
          <p:nvPr>
            <p:ph sz="half" idx="4294967295"/>
          </p:nvPr>
        </p:nvPicPr>
        <p:blipFill>
          <a:blip r:embed="rId4" cstate="print"/>
          <a:stretch>
            <a:fillRect/>
          </a:stretch>
        </p:blipFill>
        <p:spPr bwMode="auto">
          <a:xfrm>
            <a:off x="5652120" y="4005064"/>
            <a:ext cx="2520280" cy="2520280"/>
          </a:xfrm>
          <a:prstGeom prst="rect">
            <a:avLst/>
          </a:prstGeom>
          <a:noFill/>
          <a:ln w="9525">
            <a:noFill/>
            <a:miter lim="800000"/>
            <a:headEnd/>
            <a:tailEnd/>
          </a:ln>
        </p:spPr>
      </p:pic>
      <p:pic>
        <p:nvPicPr>
          <p:cNvPr id="8" name="Picture 2" descr="C:\Users\Tracy\AppData\Local\Microsoft\Windows\INetCache\IE\CWKFXRKR\two_hands[1].gif"/>
          <p:cNvPicPr>
            <a:picLocks noChangeAspect="1" noChangeArrowheads="1"/>
          </p:cNvPicPr>
          <p:nvPr/>
        </p:nvPicPr>
        <p:blipFill>
          <a:blip r:embed="rId5" cstate="print"/>
          <a:srcRect/>
          <a:stretch>
            <a:fillRect/>
          </a:stretch>
        </p:blipFill>
        <p:spPr bwMode="auto">
          <a:xfrm>
            <a:off x="2699793" y="4727999"/>
            <a:ext cx="2808312" cy="1684564"/>
          </a:xfrm>
          <a:prstGeom prst="rect">
            <a:avLst/>
          </a:prstGeom>
          <a:noFill/>
          <a:ln w="9525">
            <a:noFill/>
            <a:miter lim="800000"/>
            <a:headEnd/>
            <a:tailEnd/>
          </a:ln>
        </p:spPr>
      </p:pic>
      <p:sp>
        <p:nvSpPr>
          <p:cNvPr id="9" name="TextBox 8"/>
          <p:cNvSpPr txBox="1"/>
          <p:nvPr/>
        </p:nvSpPr>
        <p:spPr>
          <a:xfrm>
            <a:off x="683568" y="6453336"/>
            <a:ext cx="5688632" cy="307777"/>
          </a:xfrm>
          <a:prstGeom prst="rect">
            <a:avLst/>
          </a:prstGeom>
          <a:noFill/>
        </p:spPr>
        <p:txBody>
          <a:bodyPr wrap="square" rtlCol="0">
            <a:spAutoFit/>
          </a:bodyPr>
          <a:lstStyle/>
          <a:p>
            <a:r>
              <a:rPr lang="en-GB" sz="1400" dirty="0"/>
              <a:t>Look out for this symbol. It appears on all slides with hands-on  exercises.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dirty="0"/>
              <a:t>Exercise 0</a:t>
            </a:r>
          </a:p>
        </p:txBody>
      </p:sp>
      <p:sp>
        <p:nvSpPr>
          <p:cNvPr id="15363" name="Content Placeholder 4"/>
          <p:cNvSpPr>
            <a:spLocks noGrp="1"/>
          </p:cNvSpPr>
          <p:nvPr>
            <p:ph idx="1"/>
          </p:nvPr>
        </p:nvSpPr>
        <p:spPr/>
        <p:txBody>
          <a:bodyPr>
            <a:normAutofit/>
          </a:bodyPr>
          <a:lstStyle/>
          <a:p>
            <a:pPr marL="514350" indent="-514350">
              <a:lnSpc>
                <a:spcPct val="150000"/>
              </a:lnSpc>
              <a:buFont typeface="+mj-lt"/>
              <a:buAutoNum type="arabicPeriod"/>
            </a:pPr>
            <a:r>
              <a:rPr lang="en-GB" sz="2800" dirty="0"/>
              <a:t>Run </a:t>
            </a:r>
            <a:r>
              <a:rPr lang="en-GB" sz="2800" i="1" dirty="0"/>
              <a:t>Ex0_HelloWorld.java</a:t>
            </a:r>
            <a:endParaRPr lang="en-GB" sz="2400" i="1" dirty="0"/>
          </a:p>
          <a:p>
            <a:pPr marL="514350" indent="-514350">
              <a:lnSpc>
                <a:spcPct val="150000"/>
              </a:lnSpc>
              <a:buFont typeface="+mj-lt"/>
              <a:buAutoNum type="arabicPeriod"/>
            </a:pPr>
            <a:r>
              <a:rPr lang="en-GB" sz="2800" dirty="0"/>
              <a:t>Modify to use </a:t>
            </a:r>
            <a:r>
              <a:rPr lang="en-GB" sz="2800" dirty="0" err="1"/>
              <a:t>RequestMonitor</a:t>
            </a:r>
            <a:r>
              <a:rPr lang="en-GB" sz="2800" dirty="0"/>
              <a:t> (</a:t>
            </a:r>
            <a:r>
              <a:rPr lang="en-GB" sz="2800" dirty="0" err="1"/>
              <a:t>callback</a:t>
            </a:r>
            <a:r>
              <a:rPr lang="en-GB" sz="2800" dirty="0"/>
              <a:t> object)</a:t>
            </a:r>
          </a:p>
          <a:p>
            <a:pPr marL="514350" indent="-514350">
              <a:lnSpc>
                <a:spcPct val="150000"/>
              </a:lnSpc>
              <a:buFont typeface="Wingdings" pitchFamily="2" charset="2"/>
              <a:buNone/>
            </a:pPr>
            <a:r>
              <a:rPr lang="en-GB" sz="2800" dirty="0"/>
              <a:t>	See TODOs</a:t>
            </a:r>
          </a:p>
          <a:p>
            <a:pPr marL="914400" lvl="1" indent="-514350">
              <a:lnSpc>
                <a:spcPct val="150000"/>
              </a:lnSpc>
              <a:buFont typeface="+mj-lt"/>
              <a:buAutoNum type="arabicPeriod"/>
            </a:pPr>
            <a:r>
              <a:rPr lang="en-GB" sz="2000" dirty="0"/>
              <a:t>Create Executor to pass to </a:t>
            </a:r>
            <a:r>
              <a:rPr lang="en-GB" sz="2000" dirty="0" err="1"/>
              <a:t>RequestMonitor</a:t>
            </a:r>
            <a:endParaRPr lang="en-GB" sz="2000" dirty="0"/>
          </a:p>
          <a:p>
            <a:pPr marL="914400" lvl="1" indent="-514350">
              <a:lnSpc>
                <a:spcPct val="150000"/>
              </a:lnSpc>
              <a:buFont typeface="+mj-lt"/>
              <a:buAutoNum type="arabicPeriod"/>
            </a:pPr>
            <a:r>
              <a:rPr lang="en-GB" sz="2000" dirty="0"/>
              <a:t>Create </a:t>
            </a:r>
            <a:r>
              <a:rPr lang="en-GB" sz="2000" dirty="0" err="1"/>
              <a:t>RequestMonitor</a:t>
            </a:r>
            <a:r>
              <a:rPr lang="en-GB" sz="2000" dirty="0"/>
              <a:t> object with handler method</a:t>
            </a:r>
          </a:p>
          <a:p>
            <a:pPr marL="914400" lvl="1" indent="-514350">
              <a:lnSpc>
                <a:spcPct val="150000"/>
              </a:lnSpc>
              <a:buFont typeface="+mj-lt"/>
              <a:buAutoNum type="arabicPeriod"/>
            </a:pPr>
            <a:r>
              <a:rPr lang="en-GB" sz="2000" dirty="0"/>
              <a:t>Add </a:t>
            </a:r>
            <a:r>
              <a:rPr lang="en-GB" sz="2000" dirty="0" err="1"/>
              <a:t>RequestMonitor</a:t>
            </a:r>
            <a:r>
              <a:rPr lang="en-GB" sz="2000" dirty="0"/>
              <a:t> parameter to long running method</a:t>
            </a:r>
          </a:p>
        </p:txBody>
      </p:sp>
      <p:sp>
        <p:nvSpPr>
          <p:cNvPr id="5" name="Rectangle 4"/>
          <p:cNvSpPr/>
          <p:nvPr/>
        </p:nvSpPr>
        <p:spPr>
          <a:xfrm>
            <a:off x="467544" y="5949280"/>
            <a:ext cx="7272808" cy="830997"/>
          </a:xfrm>
          <a:prstGeom prst="rect">
            <a:avLst/>
          </a:prstGeom>
        </p:spPr>
        <p:txBody>
          <a:bodyPr wrap="square">
            <a:spAutoFit/>
          </a:bodyPr>
          <a:lstStyle/>
          <a:p>
            <a:pPr marL="1314450" lvl="2" indent="-514350" algn="r">
              <a:buNone/>
            </a:pPr>
            <a:r>
              <a:rPr lang="en-GB" sz="1600" dirty="0"/>
              <a:t>Solution:</a:t>
            </a:r>
          </a:p>
          <a:p>
            <a:pPr marL="1314450" lvl="2" indent="-514350" algn="r">
              <a:buFont typeface="Wingdings" pitchFamily="2" charset="2"/>
              <a:buChar char="Ø"/>
            </a:pPr>
            <a:r>
              <a:rPr lang="en-GB" sz="1600" dirty="0" err="1"/>
              <a:t>com.kichwacoders.cdt.dsf.tutorial.helloworld</a:t>
            </a:r>
            <a:r>
              <a:rPr lang="en-GB" sz="1600" dirty="0"/>
              <a:t>.</a:t>
            </a:r>
            <a:br>
              <a:rPr lang="en-GB" sz="1600" dirty="0"/>
            </a:br>
            <a:r>
              <a:rPr lang="en-GB" sz="1600" dirty="0"/>
              <a:t>solution.Ex0_HelloWorld</a:t>
            </a:r>
          </a:p>
        </p:txBody>
      </p:sp>
      <p:pic>
        <p:nvPicPr>
          <p:cNvPr id="7" name="Picture 6" descr="iStock_000005737395Small.jpg"/>
          <p:cNvPicPr>
            <a:picLocks noChangeAspect="1"/>
          </p:cNvPicPr>
          <p:nvPr/>
        </p:nvPicPr>
        <p:blipFill>
          <a:blip r:embed="rId2" cstate="print"/>
          <a:stretch>
            <a:fillRect/>
          </a:stretch>
        </p:blipFill>
        <p:spPr>
          <a:xfrm>
            <a:off x="72008" y="5409728"/>
            <a:ext cx="1403648" cy="140364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GB" dirty="0"/>
              <a:t>Sequence of </a:t>
            </a:r>
            <a:r>
              <a:rPr lang="en-GB" dirty="0" err="1"/>
              <a:t>Async</a:t>
            </a:r>
            <a:r>
              <a:rPr lang="en-GB" dirty="0"/>
              <a:t> </a:t>
            </a:r>
            <a:r>
              <a:rPr lang="en-GB" dirty="0" err="1"/>
              <a:t>HelloWorld</a:t>
            </a:r>
            <a:endParaRPr lang="en-GB" dirty="0"/>
          </a:p>
        </p:txBody>
      </p:sp>
      <p:pic>
        <p:nvPicPr>
          <p:cNvPr id="17412" name="Picture 2" descr="C:\data\Projects\st_dsf\org.eclipse.cdt\doc\org.eclipse.cdt.doc.isv\guide\dsf\intro\request_monitor_1.png"/>
          <p:cNvPicPr>
            <a:picLocks noChangeAspect="1" noChangeArrowheads="1"/>
          </p:cNvPicPr>
          <p:nvPr/>
        </p:nvPicPr>
        <p:blipFill>
          <a:blip r:embed="rId2" cstate="print"/>
          <a:srcRect/>
          <a:stretch>
            <a:fillRect/>
          </a:stretch>
        </p:blipFill>
        <p:spPr bwMode="auto">
          <a:xfrm>
            <a:off x="2051720" y="1484784"/>
            <a:ext cx="4824412" cy="4824412"/>
          </a:xfrm>
          <a:prstGeom prst="rect">
            <a:avLst/>
          </a:prstGeom>
          <a:noFill/>
          <a:ln w="9525">
            <a:noFill/>
            <a:miter lim="800000"/>
            <a:headEnd/>
            <a:tailEnd/>
          </a:ln>
        </p:spPr>
      </p:pic>
      <p:sp>
        <p:nvSpPr>
          <p:cNvPr id="4" name="TextBox 3"/>
          <p:cNvSpPr txBox="1"/>
          <p:nvPr/>
        </p:nvSpPr>
        <p:spPr>
          <a:xfrm>
            <a:off x="611560" y="6453336"/>
            <a:ext cx="5760640" cy="246221"/>
          </a:xfrm>
          <a:prstGeom prst="rect">
            <a:avLst/>
          </a:prstGeom>
          <a:noFill/>
        </p:spPr>
        <p:txBody>
          <a:bodyPr wrap="square" rtlCol="0">
            <a:spAutoFit/>
          </a:bodyPr>
          <a:lstStyle/>
          <a:p>
            <a:pPr marL="0" lvl="1"/>
            <a:r>
              <a:rPr lang="en-GB" sz="1000" dirty="0">
                <a:hlinkClick r:id="rId3"/>
              </a:rPr>
              <a:t>http://help.eclipse.org/luna/topic/org.eclipse.cdt.doc.isv/guide/dsf/intro/dsf_programming_intro.html</a:t>
            </a:r>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GB" dirty="0"/>
              <a:t>DSF Synchronization: Executors</a:t>
            </a:r>
          </a:p>
        </p:txBody>
      </p:sp>
      <p:sp>
        <p:nvSpPr>
          <p:cNvPr id="26627" name="Content Placeholder 2"/>
          <p:cNvSpPr>
            <a:spLocks noGrp="1"/>
          </p:cNvSpPr>
          <p:nvPr>
            <p:ph idx="1"/>
          </p:nvPr>
        </p:nvSpPr>
        <p:spPr/>
        <p:txBody>
          <a:bodyPr/>
          <a:lstStyle/>
          <a:p>
            <a:r>
              <a:rPr lang="en-GB" dirty="0"/>
              <a:t>DSF uses a single-threaded executor</a:t>
            </a:r>
          </a:p>
          <a:p>
            <a:r>
              <a:rPr lang="en-GB" dirty="0"/>
              <a:t>The DSF data model can only be accessed by the main DSF executor</a:t>
            </a:r>
          </a:p>
          <a:p>
            <a:r>
              <a:rPr lang="en-GB" dirty="0"/>
              <a:t>Easier than multi-threaded as there are no race conditions or deadlocks</a:t>
            </a:r>
          </a:p>
          <a:p>
            <a:r>
              <a:rPr lang="en-GB" dirty="0"/>
              <a:t>Accessing data from different threads requires synchronization</a:t>
            </a:r>
          </a:p>
          <a:p>
            <a:pPr lvl="1"/>
            <a:r>
              <a:rPr lang="en-GB" dirty="0"/>
              <a:t>SWT thread</a:t>
            </a:r>
          </a:p>
          <a:p>
            <a:pPr>
              <a:buNone/>
            </a:pPr>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GB"/>
              <a:t>Request Monitor</a:t>
            </a:r>
          </a:p>
        </p:txBody>
      </p:sp>
      <p:graphicFrame>
        <p:nvGraphicFramePr>
          <p:cNvPr id="5" name="Content Placeholder 6"/>
          <p:cNvGraphicFramePr>
            <a:graphicFrameLocks/>
          </p:cNvGraphicFramePr>
          <p:nvPr/>
        </p:nvGraphicFramePr>
        <p:xfrm>
          <a:off x="609600" y="17526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GB"/>
              <a:t>Exercise 1: Handle Failure</a:t>
            </a:r>
          </a:p>
        </p:txBody>
      </p:sp>
      <p:sp>
        <p:nvSpPr>
          <p:cNvPr id="19459" name="Content Placeholder 2"/>
          <p:cNvSpPr>
            <a:spLocks noGrp="1"/>
          </p:cNvSpPr>
          <p:nvPr>
            <p:ph idx="1"/>
          </p:nvPr>
        </p:nvSpPr>
        <p:spPr/>
        <p:txBody>
          <a:bodyPr>
            <a:normAutofit/>
          </a:bodyPr>
          <a:lstStyle/>
          <a:p>
            <a:pPr>
              <a:buFont typeface="Wingdings" pitchFamily="2" charset="2"/>
              <a:buNone/>
            </a:pPr>
            <a:r>
              <a:rPr lang="en-GB" dirty="0"/>
              <a:t>1. Run </a:t>
            </a:r>
            <a:r>
              <a:rPr lang="en-GB" i="1" dirty="0"/>
              <a:t>Ex1_HelloWorld.java</a:t>
            </a:r>
          </a:p>
          <a:p>
            <a:pPr>
              <a:buFont typeface="Wingdings" pitchFamily="2" charset="2"/>
              <a:buNone/>
            </a:pPr>
            <a:r>
              <a:rPr lang="en-GB" dirty="0"/>
              <a:t>2. Modify program to handle a failure and pretend hello world fails:</a:t>
            </a:r>
          </a:p>
          <a:p>
            <a:pPr marL="914400" lvl="1" indent="-514350">
              <a:buFont typeface="+mj-lt"/>
              <a:buAutoNum type="arabicPeriod"/>
            </a:pPr>
            <a:r>
              <a:rPr lang="en-GB" dirty="0"/>
              <a:t>Replace </a:t>
            </a:r>
            <a:r>
              <a:rPr lang="en-GB" dirty="0" err="1"/>
              <a:t>handleCompleted</a:t>
            </a:r>
            <a:r>
              <a:rPr lang="en-GB" dirty="0"/>
              <a:t>() with </a:t>
            </a:r>
            <a:r>
              <a:rPr lang="en-GB" dirty="0" err="1"/>
              <a:t>handleSuccess</a:t>
            </a:r>
            <a:r>
              <a:rPr lang="en-GB" dirty="0"/>
              <a:t>()</a:t>
            </a:r>
          </a:p>
          <a:p>
            <a:pPr marL="914400" lvl="1" indent="-514350">
              <a:buFont typeface="+mj-lt"/>
              <a:buAutoNum type="arabicPeriod"/>
            </a:pPr>
            <a:r>
              <a:rPr lang="en-GB" dirty="0"/>
              <a:t>Add methods to handle failure &amp; display status</a:t>
            </a:r>
          </a:p>
          <a:p>
            <a:pPr marL="914400" lvl="1" indent="-514350">
              <a:buFont typeface="+mj-lt"/>
              <a:buAutoNum type="arabicPeriod"/>
            </a:pPr>
            <a:r>
              <a:rPr lang="en-GB" dirty="0"/>
              <a:t>Create Status Error object (see hints in code)</a:t>
            </a:r>
          </a:p>
          <a:p>
            <a:pPr marL="914400" lvl="1" indent="-514350">
              <a:buFont typeface="+mj-lt"/>
              <a:buAutoNum type="arabicPeriod"/>
            </a:pPr>
            <a:r>
              <a:rPr lang="en-GB" dirty="0"/>
              <a:t>Set status of Request Monitor to error object</a:t>
            </a:r>
          </a:p>
          <a:p>
            <a:pPr marL="1771650" lvl="3" indent="-514350" algn="r">
              <a:buFont typeface="Wingdings" pitchFamily="2" charset="2"/>
              <a:buChar char="Ø"/>
            </a:pPr>
            <a:r>
              <a:rPr lang="en-GB" dirty="0"/>
              <a:t>Solution is </a:t>
            </a:r>
            <a:r>
              <a:rPr lang="en-GB" i="1" dirty="0" err="1"/>
              <a:t>com.kichwacoders.cdt.dsf.tutorial.helloworld</a:t>
            </a:r>
            <a:r>
              <a:rPr lang="en-GB" i="1" dirty="0"/>
              <a:t>.</a:t>
            </a:r>
            <a:br>
              <a:rPr lang="en-GB" i="1" dirty="0"/>
            </a:br>
            <a:r>
              <a:rPr lang="en-GB" i="1" dirty="0"/>
              <a:t>solution.Ex1_HelloWorld</a:t>
            </a:r>
          </a:p>
          <a:p>
            <a:pPr marL="914400" lvl="1" indent="-514350">
              <a:buFont typeface="+mj-lt"/>
              <a:buAutoNum type="arabicPeriod"/>
            </a:pPr>
            <a:endParaRPr lang="en-GB" dirty="0"/>
          </a:p>
          <a:p>
            <a:pPr>
              <a:buFont typeface="Wingdings" pitchFamily="2" charset="2"/>
              <a:buNone/>
            </a:pPr>
            <a:endParaRPr lang="en-GB" dirty="0"/>
          </a:p>
        </p:txBody>
      </p:sp>
      <p:pic>
        <p:nvPicPr>
          <p:cNvPr id="6" name="Picture 5" descr="iStock_000005737395Small.jpg"/>
          <p:cNvPicPr>
            <a:picLocks noChangeAspect="1"/>
          </p:cNvPicPr>
          <p:nvPr/>
        </p:nvPicPr>
        <p:blipFill>
          <a:blip r:embed="rId2" cstate="print"/>
          <a:stretch>
            <a:fillRect/>
          </a:stretch>
        </p:blipFill>
        <p:spPr>
          <a:xfrm>
            <a:off x="72008" y="5409728"/>
            <a:ext cx="1403648" cy="140364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GB" dirty="0"/>
              <a:t>Agenda</a:t>
            </a:r>
          </a:p>
        </p:txBody>
      </p:sp>
      <p:sp>
        <p:nvSpPr>
          <p:cNvPr id="5123" name="Content Placeholder 2"/>
          <p:cNvSpPr>
            <a:spLocks noGrp="1"/>
          </p:cNvSpPr>
          <p:nvPr>
            <p:ph idx="1"/>
          </p:nvPr>
        </p:nvSpPr>
        <p:spPr/>
        <p:txBody>
          <a:bodyPr/>
          <a:lstStyle/>
          <a:p>
            <a:pPr>
              <a:lnSpc>
                <a:spcPct val="150000"/>
              </a:lnSpc>
              <a:buFont typeface="Wingdings" pitchFamily="2" charset="2"/>
              <a:buNone/>
            </a:pPr>
            <a:r>
              <a:rPr lang="en-GB" dirty="0"/>
              <a:t>Introductions</a:t>
            </a:r>
          </a:p>
          <a:p>
            <a:pPr>
              <a:lnSpc>
                <a:spcPct val="150000"/>
              </a:lnSpc>
              <a:buFont typeface="Wingdings" pitchFamily="2" charset="2"/>
              <a:buNone/>
            </a:pPr>
            <a:r>
              <a:rPr lang="en-GB" dirty="0"/>
              <a:t>Day One: DSF</a:t>
            </a:r>
          </a:p>
          <a:p>
            <a:pPr>
              <a:lnSpc>
                <a:spcPct val="150000"/>
              </a:lnSpc>
              <a:buFont typeface="Wingdings" pitchFamily="2" charset="2"/>
              <a:buNone/>
            </a:pPr>
            <a:r>
              <a:rPr lang="en-GB" dirty="0"/>
              <a:t>Day Two: DSF &amp; GDB</a:t>
            </a:r>
          </a:p>
          <a:p>
            <a:pPr>
              <a:lnSpc>
                <a:spcPct val="150000"/>
              </a:lnSpc>
              <a:buFont typeface="Wingdings" pitchFamily="2" charset="2"/>
              <a:buNone/>
            </a:pPr>
            <a:r>
              <a:rPr lang="en-GB" dirty="0"/>
              <a:t>Conclusion &amp; Resources</a:t>
            </a:r>
          </a:p>
          <a:p>
            <a:pPr>
              <a:buFont typeface="Wingdings" pitchFamily="2" charset="2"/>
              <a:buNone/>
            </a:pPr>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GB"/>
              <a:t>Data Request Monitor</a:t>
            </a:r>
          </a:p>
        </p:txBody>
      </p:sp>
      <p:sp>
        <p:nvSpPr>
          <p:cNvPr id="3" name="Content Placeholder 2"/>
          <p:cNvSpPr>
            <a:spLocks noGrp="1"/>
          </p:cNvSpPr>
          <p:nvPr>
            <p:ph idx="1"/>
          </p:nvPr>
        </p:nvSpPr>
        <p:spPr/>
        <p:txBody>
          <a:bodyPr>
            <a:normAutofit fontScale="92500" lnSpcReduction="10000"/>
          </a:bodyPr>
          <a:lstStyle/>
          <a:p>
            <a:pPr>
              <a:defRPr/>
            </a:pPr>
            <a:r>
              <a:rPr lang="en-GB" dirty="0"/>
              <a:t>For when you need to return a value to the caller.</a:t>
            </a:r>
          </a:p>
          <a:p>
            <a:pPr>
              <a:defRPr/>
            </a:pPr>
            <a:r>
              <a:rPr lang="en-GB" dirty="0"/>
              <a:t>Uses generics for compile time type checking.</a:t>
            </a:r>
          </a:p>
          <a:p>
            <a:pPr>
              <a:buNone/>
              <a:defRPr/>
            </a:pPr>
            <a:endParaRPr lang="en-GB" dirty="0"/>
          </a:p>
          <a:p>
            <a:pPr>
              <a:buNone/>
              <a:defRPr/>
            </a:pPr>
            <a:r>
              <a:rPr lang="en-GB" sz="2400" b="1" dirty="0">
                <a:solidFill>
                  <a:srgbClr val="7F0055"/>
                </a:solidFill>
                <a:highlight>
                  <a:srgbClr val="E8F2FE"/>
                </a:highlight>
                <a:latin typeface="Consolas"/>
              </a:rPr>
              <a:t>public</a:t>
            </a:r>
            <a:r>
              <a:rPr lang="en-GB" sz="2400" b="1" dirty="0">
                <a:solidFill>
                  <a:srgbClr val="000000"/>
                </a:solidFill>
                <a:highlight>
                  <a:srgbClr val="E8F2FE"/>
                </a:highlight>
                <a:latin typeface="Consolas"/>
              </a:rPr>
              <a:t> </a:t>
            </a:r>
            <a:r>
              <a:rPr lang="en-GB" sz="2400" b="1" dirty="0">
                <a:solidFill>
                  <a:srgbClr val="7F0055"/>
                </a:solidFill>
                <a:highlight>
                  <a:srgbClr val="E8F2FE"/>
                </a:highlight>
                <a:latin typeface="Consolas"/>
              </a:rPr>
              <a:t>class</a:t>
            </a:r>
            <a:r>
              <a:rPr lang="en-GB" sz="2400" b="1" dirty="0">
                <a:solidFill>
                  <a:srgbClr val="000000"/>
                </a:solidFill>
                <a:highlight>
                  <a:srgbClr val="E8F2FE"/>
                </a:highlight>
                <a:latin typeface="Consolas"/>
              </a:rPr>
              <a:t> </a:t>
            </a:r>
            <a:r>
              <a:rPr lang="en-GB" sz="2400" b="1" dirty="0" err="1">
                <a:solidFill>
                  <a:srgbClr val="000000"/>
                </a:solidFill>
                <a:highlight>
                  <a:srgbClr val="E8F2FE"/>
                </a:highlight>
                <a:latin typeface="Consolas"/>
              </a:rPr>
              <a:t>DataRequestMonitor</a:t>
            </a:r>
            <a:r>
              <a:rPr lang="en-GB" sz="2400" b="1" dirty="0">
                <a:solidFill>
                  <a:srgbClr val="000000"/>
                </a:solidFill>
                <a:highlight>
                  <a:srgbClr val="E8F2FE"/>
                </a:highlight>
                <a:latin typeface="Consolas"/>
              </a:rPr>
              <a:t>&lt;V&gt; </a:t>
            </a:r>
            <a:r>
              <a:rPr lang="en-GB" sz="2400" b="1" dirty="0">
                <a:solidFill>
                  <a:srgbClr val="7F0055"/>
                </a:solidFill>
                <a:highlight>
                  <a:srgbClr val="E8F2FE"/>
                </a:highlight>
                <a:latin typeface="Consolas"/>
              </a:rPr>
              <a:t>extends</a:t>
            </a:r>
            <a:r>
              <a:rPr lang="en-GB" sz="2400" b="1" dirty="0">
                <a:solidFill>
                  <a:srgbClr val="000000"/>
                </a:solidFill>
                <a:highlight>
                  <a:srgbClr val="E8F2FE"/>
                </a:highlight>
                <a:latin typeface="Consolas"/>
              </a:rPr>
              <a:t> </a:t>
            </a:r>
            <a:r>
              <a:rPr lang="en-GB" sz="2400" b="1" dirty="0" err="1">
                <a:solidFill>
                  <a:srgbClr val="000000"/>
                </a:solidFill>
                <a:highlight>
                  <a:srgbClr val="E8F2FE"/>
                </a:highlight>
                <a:latin typeface="Consolas"/>
              </a:rPr>
              <a:t>RequestMonitor</a:t>
            </a:r>
            <a:r>
              <a:rPr lang="en-GB" sz="2400" b="1" dirty="0">
                <a:solidFill>
                  <a:srgbClr val="000000"/>
                </a:solidFill>
                <a:highlight>
                  <a:srgbClr val="E8F2FE"/>
                </a:highlight>
                <a:latin typeface="Consolas"/>
              </a:rPr>
              <a:t> {</a:t>
            </a:r>
          </a:p>
          <a:p>
            <a:pPr>
              <a:buNone/>
              <a:defRPr/>
            </a:pPr>
            <a:endParaRPr lang="en-GB" sz="2400" dirty="0"/>
          </a:p>
          <a:p>
            <a:pPr>
              <a:buFont typeface="Wingdings" pitchFamily="2" charset="2"/>
              <a:buNone/>
              <a:defRPr/>
            </a:pPr>
            <a:r>
              <a:rPr lang="en-GB" sz="2400" dirty="0">
                <a:solidFill>
                  <a:srgbClr val="000000"/>
                </a:solidFill>
                <a:highlight>
                  <a:srgbClr val="E8F2FE"/>
                </a:highlight>
                <a:latin typeface="Consolas"/>
              </a:rPr>
              <a:t> </a:t>
            </a:r>
            <a:r>
              <a:rPr lang="en-GB" sz="2400" b="1" dirty="0">
                <a:solidFill>
                  <a:srgbClr val="7F0055"/>
                </a:solidFill>
                <a:highlight>
                  <a:srgbClr val="E8F2FE"/>
                </a:highlight>
                <a:latin typeface="Consolas"/>
              </a:rPr>
              <a:t>public</a:t>
            </a:r>
            <a:r>
              <a:rPr lang="en-GB" sz="2400" b="1" dirty="0">
                <a:solidFill>
                  <a:srgbClr val="000000"/>
                </a:solidFill>
                <a:highlight>
                  <a:srgbClr val="E8F2FE"/>
                </a:highlight>
                <a:latin typeface="Consolas"/>
              </a:rPr>
              <a:t> </a:t>
            </a:r>
            <a:r>
              <a:rPr lang="en-GB" sz="2400" b="1" dirty="0">
                <a:solidFill>
                  <a:srgbClr val="7F0055"/>
                </a:solidFill>
                <a:highlight>
                  <a:srgbClr val="E8F2FE"/>
                </a:highlight>
                <a:latin typeface="Consolas"/>
              </a:rPr>
              <a:t>synchronized</a:t>
            </a:r>
            <a:r>
              <a:rPr lang="en-GB" sz="2400" b="1" dirty="0">
                <a:solidFill>
                  <a:srgbClr val="000000"/>
                </a:solidFill>
                <a:highlight>
                  <a:srgbClr val="E8F2FE"/>
                </a:highlight>
                <a:latin typeface="Consolas"/>
              </a:rPr>
              <a:t> </a:t>
            </a:r>
            <a:r>
              <a:rPr lang="en-GB" sz="2400" b="1" dirty="0">
                <a:solidFill>
                  <a:srgbClr val="7F0055"/>
                </a:solidFill>
                <a:highlight>
                  <a:srgbClr val="E8F2FE"/>
                </a:highlight>
                <a:latin typeface="Consolas"/>
              </a:rPr>
              <a:t>void</a:t>
            </a:r>
            <a:r>
              <a:rPr lang="en-GB" sz="2400" b="1" dirty="0">
                <a:solidFill>
                  <a:srgbClr val="000000"/>
                </a:solidFill>
                <a:highlight>
                  <a:srgbClr val="E8F2FE"/>
                </a:highlight>
                <a:latin typeface="Consolas"/>
              </a:rPr>
              <a:t> </a:t>
            </a:r>
            <a:r>
              <a:rPr lang="en-GB" sz="2400" b="1" dirty="0" err="1">
                <a:solidFill>
                  <a:srgbClr val="000000"/>
                </a:solidFill>
                <a:highlight>
                  <a:srgbClr val="E8F2FE"/>
                </a:highlight>
                <a:latin typeface="Consolas"/>
              </a:rPr>
              <a:t>setData</a:t>
            </a:r>
            <a:r>
              <a:rPr lang="en-GB" sz="2400" b="1" dirty="0">
                <a:solidFill>
                  <a:srgbClr val="000000"/>
                </a:solidFill>
                <a:highlight>
                  <a:srgbClr val="E8F2FE"/>
                </a:highlight>
                <a:latin typeface="Consolas"/>
              </a:rPr>
              <a:t>(V </a:t>
            </a:r>
            <a:r>
              <a:rPr lang="en-GB" sz="2400" b="1" dirty="0">
                <a:solidFill>
                  <a:srgbClr val="6A3E3E"/>
                </a:solidFill>
                <a:highlight>
                  <a:srgbClr val="E8F2FE"/>
                </a:highlight>
                <a:latin typeface="Consolas"/>
              </a:rPr>
              <a:t>data</a:t>
            </a:r>
            <a:r>
              <a:rPr lang="en-GB" sz="2400" b="1" dirty="0">
                <a:solidFill>
                  <a:srgbClr val="000000"/>
                </a:solidFill>
                <a:highlight>
                  <a:srgbClr val="E8F2FE"/>
                </a:highlight>
                <a:latin typeface="Consolas"/>
              </a:rPr>
              <a:t>) </a:t>
            </a:r>
          </a:p>
          <a:p>
            <a:pPr>
              <a:buFont typeface="Wingdings" pitchFamily="2" charset="2"/>
              <a:buNone/>
              <a:defRPr/>
            </a:pPr>
            <a:r>
              <a:rPr lang="en-GB" sz="2400" b="1" dirty="0">
                <a:solidFill>
                  <a:srgbClr val="000000"/>
                </a:solidFill>
                <a:highlight>
                  <a:srgbClr val="E8F2FE"/>
                </a:highlight>
                <a:latin typeface="Consolas"/>
              </a:rPr>
              <a:t>		{ </a:t>
            </a:r>
            <a:r>
              <a:rPr lang="en-GB" sz="2400" b="1" dirty="0" err="1">
                <a:solidFill>
                  <a:srgbClr val="0000C0"/>
                </a:solidFill>
                <a:highlight>
                  <a:srgbClr val="E8F2FE"/>
                </a:highlight>
                <a:latin typeface="Consolas"/>
              </a:rPr>
              <a:t>fData</a:t>
            </a:r>
            <a:r>
              <a:rPr lang="en-GB" sz="2400" b="1" dirty="0">
                <a:solidFill>
                  <a:srgbClr val="000000"/>
                </a:solidFill>
                <a:highlight>
                  <a:srgbClr val="E8F2FE"/>
                </a:highlight>
                <a:latin typeface="Consolas"/>
              </a:rPr>
              <a:t> = </a:t>
            </a:r>
            <a:r>
              <a:rPr lang="en-GB" sz="2400" b="1" dirty="0">
                <a:solidFill>
                  <a:srgbClr val="6A3E3E"/>
                </a:solidFill>
                <a:highlight>
                  <a:srgbClr val="E8F2FE"/>
                </a:highlight>
                <a:latin typeface="Consolas"/>
              </a:rPr>
              <a:t>data</a:t>
            </a:r>
            <a:r>
              <a:rPr lang="en-GB" sz="2400" b="1" dirty="0">
                <a:solidFill>
                  <a:srgbClr val="000000"/>
                </a:solidFill>
                <a:highlight>
                  <a:srgbClr val="E8F2FE"/>
                </a:highlight>
                <a:latin typeface="Consolas"/>
              </a:rPr>
              <a:t>; }</a:t>
            </a:r>
          </a:p>
          <a:p>
            <a:pPr>
              <a:buFont typeface="Wingdings" pitchFamily="2" charset="2"/>
              <a:buNone/>
              <a:defRPr/>
            </a:pPr>
            <a:endParaRPr lang="en-GB" sz="2400" b="1" dirty="0">
              <a:solidFill>
                <a:srgbClr val="000000"/>
              </a:solidFill>
              <a:highlight>
                <a:srgbClr val="E8F2FE"/>
              </a:highlight>
              <a:latin typeface="Consolas"/>
            </a:endParaRPr>
          </a:p>
          <a:p>
            <a:pPr>
              <a:buFont typeface="Wingdings" pitchFamily="2" charset="2"/>
              <a:buNone/>
              <a:defRPr/>
            </a:pPr>
            <a:r>
              <a:rPr lang="en-GB" sz="2400" dirty="0">
                <a:solidFill>
                  <a:srgbClr val="000000"/>
                </a:solidFill>
                <a:highlight>
                  <a:srgbClr val="E8F2FE"/>
                </a:highlight>
                <a:latin typeface="Consolas"/>
              </a:rPr>
              <a:t> </a:t>
            </a:r>
            <a:r>
              <a:rPr lang="en-GB" sz="2400" b="1" dirty="0">
                <a:solidFill>
                  <a:srgbClr val="7F0055"/>
                </a:solidFill>
                <a:highlight>
                  <a:srgbClr val="E8F2FE"/>
                </a:highlight>
                <a:latin typeface="Consolas"/>
              </a:rPr>
              <a:t>public</a:t>
            </a:r>
            <a:r>
              <a:rPr lang="en-GB" sz="2400" b="1" dirty="0">
                <a:solidFill>
                  <a:srgbClr val="000000"/>
                </a:solidFill>
                <a:highlight>
                  <a:srgbClr val="E8F2FE"/>
                </a:highlight>
                <a:latin typeface="Consolas"/>
              </a:rPr>
              <a:t> </a:t>
            </a:r>
            <a:r>
              <a:rPr lang="en-GB" sz="2400" b="1" dirty="0">
                <a:solidFill>
                  <a:srgbClr val="7F0055"/>
                </a:solidFill>
                <a:highlight>
                  <a:srgbClr val="E8F2FE"/>
                </a:highlight>
                <a:latin typeface="Consolas"/>
              </a:rPr>
              <a:t>synchronized</a:t>
            </a:r>
            <a:r>
              <a:rPr lang="en-GB" sz="2400" b="1" dirty="0">
                <a:solidFill>
                  <a:srgbClr val="000000"/>
                </a:solidFill>
                <a:highlight>
                  <a:srgbClr val="E8F2FE"/>
                </a:highlight>
                <a:latin typeface="Consolas"/>
              </a:rPr>
              <a:t> V </a:t>
            </a:r>
            <a:r>
              <a:rPr lang="en-GB" sz="2400" b="1" dirty="0" err="1">
                <a:solidFill>
                  <a:srgbClr val="000000"/>
                </a:solidFill>
                <a:highlight>
                  <a:srgbClr val="E8F2FE"/>
                </a:highlight>
                <a:latin typeface="Consolas"/>
              </a:rPr>
              <a:t>getData</a:t>
            </a:r>
            <a:r>
              <a:rPr lang="en-GB" sz="2400" b="1" dirty="0">
                <a:solidFill>
                  <a:srgbClr val="000000"/>
                </a:solidFill>
                <a:highlight>
                  <a:srgbClr val="E8F2FE"/>
                </a:highlight>
                <a:latin typeface="Consolas"/>
              </a:rPr>
              <a:t>() </a:t>
            </a:r>
          </a:p>
          <a:p>
            <a:pPr>
              <a:buFont typeface="Wingdings" pitchFamily="2" charset="2"/>
              <a:buNone/>
              <a:defRPr/>
            </a:pPr>
            <a:r>
              <a:rPr lang="en-GB" sz="2400" b="1" dirty="0">
                <a:solidFill>
                  <a:srgbClr val="000000"/>
                </a:solidFill>
                <a:highlight>
                  <a:srgbClr val="E8F2FE"/>
                </a:highlight>
                <a:latin typeface="Consolas"/>
              </a:rPr>
              <a:t>		{ </a:t>
            </a:r>
            <a:r>
              <a:rPr lang="en-GB" sz="2400" b="1" dirty="0">
                <a:solidFill>
                  <a:srgbClr val="7F0055"/>
                </a:solidFill>
                <a:highlight>
                  <a:srgbClr val="E8F2FE"/>
                </a:highlight>
                <a:latin typeface="Consolas"/>
              </a:rPr>
              <a:t>return</a:t>
            </a:r>
            <a:r>
              <a:rPr lang="en-GB" sz="2400" b="1" dirty="0">
                <a:solidFill>
                  <a:srgbClr val="000000"/>
                </a:solidFill>
                <a:highlight>
                  <a:srgbClr val="E8F2FE"/>
                </a:highlight>
                <a:latin typeface="Consolas"/>
              </a:rPr>
              <a:t> </a:t>
            </a:r>
            <a:r>
              <a:rPr lang="en-GB" sz="2400" b="1" dirty="0" err="1">
                <a:solidFill>
                  <a:srgbClr val="0000C0"/>
                </a:solidFill>
                <a:highlight>
                  <a:srgbClr val="E8F2FE"/>
                </a:highlight>
                <a:latin typeface="Consolas"/>
              </a:rPr>
              <a:t>fData</a:t>
            </a:r>
            <a:r>
              <a:rPr lang="en-GB" sz="2400" b="1" dirty="0">
                <a:solidFill>
                  <a:srgbClr val="000000"/>
                </a:solidFill>
                <a:highlight>
                  <a:srgbClr val="E8F2FE"/>
                </a:highlight>
                <a:latin typeface="Consolas"/>
              </a:rPr>
              <a:t>; }</a:t>
            </a:r>
            <a:endParaRPr lang="en-GB"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GB" dirty="0"/>
              <a:t>Exercise 2: Data Request Monitor</a:t>
            </a:r>
          </a:p>
        </p:txBody>
      </p:sp>
      <p:sp>
        <p:nvSpPr>
          <p:cNvPr id="23555" name="Content Placeholder 2"/>
          <p:cNvSpPr>
            <a:spLocks noGrp="1"/>
          </p:cNvSpPr>
          <p:nvPr>
            <p:ph idx="1"/>
          </p:nvPr>
        </p:nvSpPr>
        <p:spPr/>
        <p:txBody>
          <a:bodyPr>
            <a:normAutofit/>
          </a:bodyPr>
          <a:lstStyle/>
          <a:p>
            <a:pPr>
              <a:buFont typeface="Wingdings" pitchFamily="2" charset="2"/>
              <a:buNone/>
            </a:pPr>
            <a:r>
              <a:rPr lang="en-GB" dirty="0"/>
              <a:t>1. Run </a:t>
            </a:r>
            <a:r>
              <a:rPr lang="en-GB" i="1" dirty="0"/>
              <a:t>Ex2_HelloWorld.java</a:t>
            </a:r>
          </a:p>
          <a:p>
            <a:pPr>
              <a:buFont typeface="Wingdings" pitchFamily="2" charset="2"/>
              <a:buNone/>
            </a:pPr>
            <a:r>
              <a:rPr lang="en-GB" dirty="0"/>
              <a:t>2. Modify program to use a </a:t>
            </a:r>
            <a:r>
              <a:rPr lang="en-GB" dirty="0" err="1"/>
              <a:t>DataRequestMonitor</a:t>
            </a:r>
            <a:r>
              <a:rPr lang="en-GB" dirty="0"/>
              <a:t> to return the value of the </a:t>
            </a:r>
            <a:r>
              <a:rPr lang="en-GB" dirty="0" err="1"/>
              <a:t>makeHelloMessage</a:t>
            </a:r>
            <a:r>
              <a:rPr lang="en-GB" dirty="0"/>
              <a:t> method</a:t>
            </a:r>
          </a:p>
          <a:p>
            <a:pPr lvl="1"/>
            <a:r>
              <a:rPr lang="en-GB" dirty="0"/>
              <a:t>Use the </a:t>
            </a:r>
            <a:r>
              <a:rPr lang="en-GB" dirty="0" err="1"/>
              <a:t>getData</a:t>
            </a:r>
            <a:r>
              <a:rPr lang="en-GB" dirty="0"/>
              <a:t> and </a:t>
            </a:r>
            <a:r>
              <a:rPr lang="en-GB" dirty="0" err="1"/>
              <a:t>setData</a:t>
            </a:r>
            <a:r>
              <a:rPr lang="en-GB" dirty="0"/>
              <a:t> methods</a:t>
            </a:r>
          </a:p>
          <a:p>
            <a:pPr lvl="1"/>
            <a:r>
              <a:rPr lang="en-GB" dirty="0"/>
              <a:t>Don’t forget to create an executor this time</a:t>
            </a:r>
          </a:p>
          <a:p>
            <a:pPr lvl="1">
              <a:buNone/>
            </a:pPr>
            <a:endParaRPr lang="en-GB" dirty="0"/>
          </a:p>
          <a:p>
            <a:pPr lvl="3" algn="r">
              <a:buFont typeface="Wingdings" pitchFamily="2" charset="2"/>
              <a:buChar char="Ø"/>
            </a:pPr>
            <a:r>
              <a:rPr lang="en-GB" dirty="0"/>
              <a:t>Solution is </a:t>
            </a:r>
            <a:r>
              <a:rPr lang="en-GB" i="1" dirty="0" err="1"/>
              <a:t>com.kichwacoders.cdt.dsf.tutorial.helloworld</a:t>
            </a:r>
            <a:r>
              <a:rPr lang="en-GB" i="1" dirty="0"/>
              <a:t>.</a:t>
            </a:r>
            <a:br>
              <a:rPr lang="en-GB" i="1" dirty="0"/>
            </a:br>
            <a:r>
              <a:rPr lang="en-GB" i="1" dirty="0"/>
              <a:t>solution.Ex2_HelloWorld</a:t>
            </a:r>
          </a:p>
          <a:p>
            <a:pPr lvl="3" algn="r">
              <a:buNone/>
            </a:pPr>
            <a:endParaRPr lang="en-GB" dirty="0"/>
          </a:p>
          <a:p>
            <a:pPr marL="514350" indent="-514350">
              <a:buFont typeface="Wingdings" pitchFamily="2" charset="2"/>
              <a:buNone/>
            </a:pPr>
            <a:endParaRPr lang="en-GB" dirty="0"/>
          </a:p>
        </p:txBody>
      </p:sp>
      <p:pic>
        <p:nvPicPr>
          <p:cNvPr id="5" name="Picture 4" descr="iStock_000005737395Small.jpg"/>
          <p:cNvPicPr>
            <a:picLocks noChangeAspect="1"/>
          </p:cNvPicPr>
          <p:nvPr/>
        </p:nvPicPr>
        <p:blipFill>
          <a:blip r:embed="rId2" cstate="print"/>
          <a:stretch>
            <a:fillRect/>
          </a:stretch>
        </p:blipFill>
        <p:spPr>
          <a:xfrm>
            <a:off x="72008" y="5409728"/>
            <a:ext cx="1403648" cy="140364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GB"/>
              <a:t>Other Request Monitors</a:t>
            </a:r>
          </a:p>
        </p:txBody>
      </p:sp>
      <p:sp>
        <p:nvSpPr>
          <p:cNvPr id="22531" name="Content Placeholder 2"/>
          <p:cNvSpPr>
            <a:spLocks noGrp="1"/>
          </p:cNvSpPr>
          <p:nvPr>
            <p:ph idx="1"/>
          </p:nvPr>
        </p:nvSpPr>
        <p:spPr/>
        <p:txBody>
          <a:bodyPr>
            <a:normAutofit lnSpcReduction="10000"/>
          </a:bodyPr>
          <a:lstStyle/>
          <a:p>
            <a:pPr>
              <a:buFont typeface="Wingdings" pitchFamily="2" charset="2"/>
              <a:buNone/>
            </a:pPr>
            <a:r>
              <a:rPr lang="en-GB" dirty="0" err="1"/>
              <a:t>CountingRequestMonitor</a:t>
            </a:r>
            <a:r>
              <a:rPr lang="en-GB" dirty="0"/>
              <a:t> </a:t>
            </a:r>
          </a:p>
          <a:p>
            <a:pPr>
              <a:buFont typeface="Wingdings" pitchFamily="2" charset="2"/>
              <a:buNone/>
            </a:pPr>
            <a:r>
              <a:rPr lang="en-GB" dirty="0" err="1"/>
              <a:t>MultiRequestMonitor</a:t>
            </a:r>
            <a:endParaRPr lang="en-GB" dirty="0"/>
          </a:p>
          <a:p>
            <a:pPr lvl="1">
              <a:buFont typeface="Wingdings" pitchFamily="2" charset="2"/>
              <a:buNone/>
            </a:pPr>
            <a:r>
              <a:rPr lang="en-GB" dirty="0"/>
              <a:t>	For multiple asynchronous request in parallel </a:t>
            </a:r>
            <a:br>
              <a:rPr lang="en-GB" dirty="0"/>
            </a:br>
            <a:endParaRPr lang="en-GB" dirty="0"/>
          </a:p>
          <a:p>
            <a:pPr>
              <a:buFont typeface="Wingdings" pitchFamily="2" charset="2"/>
              <a:buNone/>
            </a:pPr>
            <a:r>
              <a:rPr lang="en-GB" dirty="0" err="1"/>
              <a:t>ImmediateRequestMonitor</a:t>
            </a:r>
            <a:r>
              <a:rPr lang="en-GB" dirty="0"/>
              <a:t> </a:t>
            </a:r>
          </a:p>
          <a:p>
            <a:pPr>
              <a:buFont typeface="Wingdings" pitchFamily="2" charset="2"/>
              <a:buNone/>
            </a:pPr>
            <a:r>
              <a:rPr lang="en-GB" sz="2400" dirty="0"/>
              <a:t>		Request Monitor + </a:t>
            </a:r>
          </a:p>
          <a:p>
            <a:pPr>
              <a:buFont typeface="Wingdings" pitchFamily="2" charset="2"/>
              <a:buNone/>
            </a:pPr>
            <a:r>
              <a:rPr lang="en-GB" sz="2400" dirty="0"/>
              <a:t>		Immediate Executor</a:t>
            </a:r>
          </a:p>
          <a:p>
            <a:pPr>
              <a:buFont typeface="Wingdings" pitchFamily="2" charset="2"/>
              <a:buNone/>
            </a:pPr>
            <a:r>
              <a:rPr lang="en-GB" sz="2400" dirty="0"/>
              <a:t>		(for Convenience)</a:t>
            </a:r>
          </a:p>
          <a:p>
            <a:pPr>
              <a:buFont typeface="Wingdings" pitchFamily="2" charset="2"/>
              <a:buNone/>
            </a:pPr>
            <a:endParaRPr lang="en-GB" sz="2400" dirty="0"/>
          </a:p>
          <a:p>
            <a:pPr>
              <a:buFont typeface="Wingdings" pitchFamily="2" charset="2"/>
              <a:buNone/>
            </a:pPr>
            <a:r>
              <a:rPr lang="en-GB" sz="2400" dirty="0"/>
              <a:t>(Use ‘F4’ on </a:t>
            </a:r>
            <a:r>
              <a:rPr lang="en-GB" sz="2400" dirty="0" err="1"/>
              <a:t>RequestMonitor</a:t>
            </a:r>
            <a:r>
              <a:rPr lang="en-GB" sz="2400" dirty="0"/>
              <a:t> type)</a:t>
            </a:r>
          </a:p>
          <a:p>
            <a:pPr>
              <a:buFont typeface="Wingdings" pitchFamily="2" charset="2"/>
              <a:buNone/>
            </a:pPr>
            <a:endParaRPr lang="en-GB" sz="2400" dirty="0"/>
          </a:p>
        </p:txBody>
      </p:sp>
      <p:pic>
        <p:nvPicPr>
          <p:cNvPr id="22532" name="Picture 5" descr="rm.png"/>
          <p:cNvPicPr>
            <a:picLocks noChangeAspect="1"/>
          </p:cNvPicPr>
          <p:nvPr/>
        </p:nvPicPr>
        <p:blipFill>
          <a:blip r:embed="rId2" cstate="print"/>
          <a:srcRect/>
          <a:stretch>
            <a:fillRect/>
          </a:stretch>
        </p:blipFill>
        <p:spPr bwMode="auto">
          <a:xfrm>
            <a:off x="5076825" y="4221163"/>
            <a:ext cx="3695700" cy="2011362"/>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normAutofit/>
          </a:bodyPr>
          <a:lstStyle/>
          <a:p>
            <a:r>
              <a:rPr lang="en-GB" dirty="0"/>
              <a:t>Exercise 3: Nesting &amp; Combining </a:t>
            </a:r>
          </a:p>
        </p:txBody>
      </p:sp>
      <p:sp>
        <p:nvSpPr>
          <p:cNvPr id="20483" name="Content Placeholder 2"/>
          <p:cNvSpPr>
            <a:spLocks noGrp="1"/>
          </p:cNvSpPr>
          <p:nvPr>
            <p:ph idx="1"/>
          </p:nvPr>
        </p:nvSpPr>
        <p:spPr/>
        <p:txBody>
          <a:bodyPr>
            <a:normAutofit fontScale="85000" lnSpcReduction="20000"/>
          </a:bodyPr>
          <a:lstStyle/>
          <a:p>
            <a:pPr marL="514350" indent="-514350">
              <a:buFont typeface="+mj-lt"/>
              <a:buAutoNum type="alphaUcPeriod"/>
            </a:pPr>
            <a:r>
              <a:rPr lang="en-GB" i="1" dirty="0"/>
              <a:t>Ex3a_HelloWorld.java </a:t>
            </a:r>
            <a:r>
              <a:rPr lang="en-GB" dirty="0"/>
              <a:t>has 2 nested request monitors</a:t>
            </a:r>
            <a:endParaRPr lang="en-GB" i="1" dirty="0"/>
          </a:p>
          <a:p>
            <a:pPr marL="914400" lvl="1" indent="-514350"/>
            <a:r>
              <a:rPr lang="en-GB" dirty="0"/>
              <a:t>Try to run this program, why does it fail?</a:t>
            </a:r>
          </a:p>
          <a:p>
            <a:pPr marL="914400" lvl="1" indent="-514350"/>
            <a:r>
              <a:rPr lang="en-GB" dirty="0"/>
              <a:t>See if you can fix it by properly calling </a:t>
            </a:r>
            <a:r>
              <a:rPr lang="en-GB" dirty="0" err="1"/>
              <a:t>rm.done</a:t>
            </a:r>
            <a:r>
              <a:rPr lang="en-GB" dirty="0"/>
              <a:t>()</a:t>
            </a:r>
          </a:p>
          <a:p>
            <a:pPr marL="914400" lvl="1" indent="-514350">
              <a:buNone/>
            </a:pPr>
            <a:endParaRPr lang="en-GB" dirty="0"/>
          </a:p>
          <a:p>
            <a:pPr marL="514350" indent="-514350">
              <a:buFont typeface="+mj-lt"/>
              <a:buAutoNum type="alphaUcPeriod"/>
            </a:pPr>
            <a:r>
              <a:rPr lang="en-GB" i="1" dirty="0"/>
              <a:t>Ex3b_HelloWorld.java </a:t>
            </a:r>
            <a:r>
              <a:rPr lang="en-GB" dirty="0"/>
              <a:t>combines output from different </a:t>
            </a:r>
            <a:r>
              <a:rPr lang="en-GB" dirty="0" err="1"/>
              <a:t>async</a:t>
            </a:r>
            <a:r>
              <a:rPr lang="en-GB" dirty="0"/>
              <a:t> methods</a:t>
            </a:r>
          </a:p>
          <a:p>
            <a:pPr marL="914400" lvl="1" indent="-514350"/>
            <a:r>
              <a:rPr lang="en-GB" dirty="0"/>
              <a:t>Try to run this program, what is the output?</a:t>
            </a:r>
          </a:p>
          <a:p>
            <a:pPr marL="914400" lvl="1" indent="-514350"/>
            <a:r>
              <a:rPr lang="en-GB" dirty="0"/>
              <a:t>See if you can fix it so it uses the output of the methods to say  </a:t>
            </a:r>
            <a:r>
              <a:rPr lang="en-GB" sz="2000" dirty="0"/>
              <a:t>‘</a:t>
            </a:r>
            <a:r>
              <a:rPr lang="en-GB" sz="2000" dirty="0">
                <a:solidFill>
                  <a:srgbClr val="000000"/>
                </a:solidFill>
                <a:latin typeface="Consolas"/>
              </a:rPr>
              <a:t>Hello, World x 10’</a:t>
            </a:r>
          </a:p>
          <a:p>
            <a:pPr marL="914400" lvl="1" indent="-514350"/>
            <a:endParaRPr lang="en-GB" sz="2000" dirty="0">
              <a:solidFill>
                <a:srgbClr val="000000"/>
              </a:solidFill>
              <a:latin typeface="Consolas"/>
            </a:endParaRPr>
          </a:p>
          <a:p>
            <a:pPr marL="1314450" lvl="2" indent="-514350" algn="r">
              <a:buNone/>
            </a:pPr>
            <a:r>
              <a:rPr lang="en-GB" sz="1600" dirty="0"/>
              <a:t>Solutions are:</a:t>
            </a:r>
          </a:p>
          <a:p>
            <a:pPr marL="1314450" lvl="2" indent="-514350" algn="r">
              <a:buFont typeface="Wingdings" pitchFamily="2" charset="2"/>
              <a:buChar char="Ø"/>
            </a:pPr>
            <a:r>
              <a:rPr lang="en-GB" sz="1600" i="1" dirty="0"/>
              <a:t>com.kichwacoders.cdt.dsf.tutorial.helloworld.solution.Ex3a_HelloWorld</a:t>
            </a:r>
          </a:p>
          <a:p>
            <a:pPr marL="1314450" lvl="2" indent="-514350" algn="r">
              <a:buFont typeface="Wingdings" pitchFamily="2" charset="2"/>
              <a:buChar char="Ø"/>
            </a:pPr>
            <a:r>
              <a:rPr lang="en-GB" sz="1600" i="1" dirty="0"/>
              <a:t>com.kichwacoders.cdt.dsf.tutorial.helloworld.solution.Ex3b_HelloWorld</a:t>
            </a:r>
            <a:endParaRPr lang="en-GB" sz="2000" dirty="0"/>
          </a:p>
        </p:txBody>
      </p:sp>
      <p:pic>
        <p:nvPicPr>
          <p:cNvPr id="5" name="Picture 4" descr="iStock_000005737395Small.jpg"/>
          <p:cNvPicPr>
            <a:picLocks noChangeAspect="1"/>
          </p:cNvPicPr>
          <p:nvPr/>
        </p:nvPicPr>
        <p:blipFill>
          <a:blip r:embed="rId2" cstate="print"/>
          <a:stretch>
            <a:fillRect/>
          </a:stretch>
        </p:blipFill>
        <p:spPr>
          <a:xfrm>
            <a:off x="72008" y="5409728"/>
            <a:ext cx="1403648" cy="140364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fontScale="90000"/>
          </a:bodyPr>
          <a:lstStyle/>
          <a:p>
            <a:r>
              <a:rPr lang="en-GB" dirty="0"/>
              <a:t>Review (1): </a:t>
            </a:r>
            <a:r>
              <a:rPr lang="en-GB" dirty="0" err="1"/>
              <a:t>Async</a:t>
            </a:r>
            <a:r>
              <a:rPr lang="en-GB" dirty="0"/>
              <a:t> Methods Overview</a:t>
            </a:r>
          </a:p>
        </p:txBody>
      </p:sp>
      <p:pic>
        <p:nvPicPr>
          <p:cNvPr id="13" name="Content Placeholder 7" descr="iStock_000003869266Small.jpg"/>
          <p:cNvPicPr>
            <a:picLocks noGrp="1" noChangeAspect="1"/>
          </p:cNvPicPr>
          <p:nvPr>
            <p:ph sz="half" idx="1"/>
          </p:nvPr>
        </p:nvPicPr>
        <p:blipFill>
          <a:blip r:embed="rId2" cstate="print"/>
          <a:stretch>
            <a:fillRect/>
          </a:stretch>
        </p:blipFill>
        <p:spPr>
          <a:xfrm>
            <a:off x="663776" y="1600200"/>
            <a:ext cx="3625448" cy="4525963"/>
          </a:xfrm>
        </p:spPr>
      </p:pic>
      <p:sp>
        <p:nvSpPr>
          <p:cNvPr id="15" name="Content Placeholder 14"/>
          <p:cNvSpPr>
            <a:spLocks noGrp="1"/>
          </p:cNvSpPr>
          <p:nvPr>
            <p:ph sz="half" idx="2"/>
          </p:nvPr>
        </p:nvSpPr>
        <p:spPr/>
        <p:txBody>
          <a:bodyPr/>
          <a:lstStyle/>
          <a:p>
            <a:pPr>
              <a:lnSpc>
                <a:spcPct val="150000"/>
              </a:lnSpc>
              <a:buFont typeface="Wingdings" pitchFamily="2" charset="2"/>
              <a:buChar char="ü"/>
            </a:pPr>
            <a:r>
              <a:rPr lang="en-GB" dirty="0"/>
              <a:t>Asynchronous methods make DSF efficient</a:t>
            </a:r>
          </a:p>
          <a:p>
            <a:pPr>
              <a:lnSpc>
                <a:spcPct val="150000"/>
              </a:lnSpc>
              <a:buFont typeface="Wingdings" pitchFamily="2" charset="2"/>
              <a:buChar char="ü"/>
            </a:pPr>
            <a:r>
              <a:rPr lang="en-GB" dirty="0"/>
              <a:t>DSF uses a single-threaded executor</a:t>
            </a:r>
          </a:p>
          <a:p>
            <a:pPr>
              <a:lnSpc>
                <a:spcPct val="150000"/>
              </a:lnSpc>
              <a:buFont typeface="Wingdings" pitchFamily="2" charset="2"/>
              <a:buChar char="ü"/>
            </a:pPr>
            <a:r>
              <a:rPr lang="en-GB" dirty="0" err="1"/>
              <a:t>RequestMonitor</a:t>
            </a:r>
            <a:r>
              <a:rPr lang="en-GB" dirty="0"/>
              <a:t> is used for </a:t>
            </a:r>
            <a:r>
              <a:rPr lang="en-GB" dirty="0" err="1"/>
              <a:t>callbacks</a:t>
            </a:r>
            <a:r>
              <a:rPr lang="en-GB" dirty="0"/>
              <a:t> in DSF</a:t>
            </a:r>
          </a:p>
          <a:p>
            <a:endParaRPr lang="en-GB"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fontScale="90000"/>
          </a:bodyPr>
          <a:lstStyle/>
          <a:p>
            <a:r>
              <a:rPr lang="en-GB" dirty="0"/>
              <a:t>Review (2): Request Monitor Overview</a:t>
            </a:r>
          </a:p>
        </p:txBody>
      </p:sp>
      <p:pic>
        <p:nvPicPr>
          <p:cNvPr id="13" name="Content Placeholder 7" descr="iStock_000003869266Small.jpg"/>
          <p:cNvPicPr>
            <a:picLocks noGrp="1" noChangeAspect="1"/>
          </p:cNvPicPr>
          <p:nvPr>
            <p:ph sz="half" idx="1"/>
          </p:nvPr>
        </p:nvPicPr>
        <p:blipFill>
          <a:blip r:embed="rId2" cstate="print"/>
          <a:stretch>
            <a:fillRect/>
          </a:stretch>
        </p:blipFill>
        <p:spPr>
          <a:xfrm>
            <a:off x="663776" y="1600200"/>
            <a:ext cx="3625448" cy="4525963"/>
          </a:xfrm>
        </p:spPr>
      </p:pic>
      <p:sp>
        <p:nvSpPr>
          <p:cNvPr id="15" name="Content Placeholder 14"/>
          <p:cNvSpPr>
            <a:spLocks noGrp="1"/>
          </p:cNvSpPr>
          <p:nvPr>
            <p:ph sz="half" idx="2"/>
          </p:nvPr>
        </p:nvSpPr>
        <p:spPr/>
        <p:txBody>
          <a:bodyPr>
            <a:normAutofit fontScale="85000" lnSpcReduction="10000"/>
          </a:bodyPr>
          <a:lstStyle/>
          <a:p>
            <a:pPr>
              <a:buFont typeface="Wingdings" pitchFamily="2" charset="2"/>
              <a:buChar char="ü"/>
            </a:pPr>
            <a:r>
              <a:rPr lang="en-GB" dirty="0"/>
              <a:t>Request monitor has </a:t>
            </a:r>
            <a:r>
              <a:rPr lang="en-GB" dirty="0" err="1"/>
              <a:t>callbacks</a:t>
            </a:r>
            <a:r>
              <a:rPr lang="en-GB" dirty="0"/>
              <a:t> to handle completion, success, failure, etc</a:t>
            </a:r>
          </a:p>
          <a:p>
            <a:pPr>
              <a:buFont typeface="Wingdings" pitchFamily="2" charset="2"/>
              <a:buChar char="ü"/>
            </a:pPr>
            <a:r>
              <a:rPr lang="en-GB" dirty="0"/>
              <a:t>Use Status objects to indicate if things go wrong</a:t>
            </a:r>
          </a:p>
          <a:p>
            <a:pPr>
              <a:buFont typeface="Wingdings" pitchFamily="2" charset="2"/>
              <a:buChar char="ü"/>
            </a:pPr>
            <a:r>
              <a:rPr lang="en-GB" dirty="0"/>
              <a:t>Different kinds of monitors</a:t>
            </a:r>
          </a:p>
          <a:p>
            <a:pPr lvl="1"/>
            <a:r>
              <a:rPr lang="en-GB" dirty="0"/>
              <a:t>Data Request Monitor for passing back data</a:t>
            </a:r>
          </a:p>
          <a:p>
            <a:pPr>
              <a:buFont typeface="Wingdings" pitchFamily="2" charset="2"/>
              <a:buChar char="ü"/>
            </a:pPr>
            <a:r>
              <a:rPr lang="en-GB" dirty="0"/>
              <a:t>Monitors can be nested and combined</a:t>
            </a:r>
          </a:p>
          <a:p>
            <a:pPr lvl="1"/>
            <a:r>
              <a:rPr lang="en-GB" dirty="0"/>
              <a:t>Be careful to always call </a:t>
            </a:r>
            <a:r>
              <a:rPr lang="en-GB" dirty="0" err="1"/>
              <a:t>rm.done</a:t>
            </a:r>
            <a:r>
              <a:rPr lang="en-GB" dirty="0"/>
              <a:t>()</a:t>
            </a:r>
          </a:p>
          <a:p>
            <a:endParaRPr lang="en-GB"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3"/>
          <p:cNvSpPr>
            <a:spLocks noGrp="1"/>
          </p:cNvSpPr>
          <p:nvPr>
            <p:ph type="title"/>
          </p:nvPr>
        </p:nvSpPr>
        <p:spPr/>
        <p:txBody>
          <a:bodyPr/>
          <a:lstStyle/>
          <a:p>
            <a:r>
              <a:rPr lang="en-GB" dirty="0"/>
              <a:t>DAY ONE: 2. DSF OVERVIEW</a:t>
            </a:r>
          </a:p>
        </p:txBody>
      </p:sp>
      <p:sp>
        <p:nvSpPr>
          <p:cNvPr id="4" name="Text Placeholder 3"/>
          <p:cNvSpPr>
            <a:spLocks noGrp="1"/>
          </p:cNvSpPr>
          <p:nvPr>
            <p:ph type="body" idx="1"/>
          </p:nvPr>
        </p:nvSpPr>
        <p:spPr/>
        <p:txBody>
          <a:bodyPr/>
          <a:lstStyle/>
          <a:p>
            <a:r>
              <a:rPr lang="en-GB" dirty="0"/>
              <a:t>Debugger Services Framework Tutorial, Kichwa Coders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Stock_000006124266Small.jpg"/>
          <p:cNvPicPr>
            <a:picLocks noChangeAspect="1"/>
          </p:cNvPicPr>
          <p:nvPr/>
        </p:nvPicPr>
        <p:blipFill>
          <a:blip r:embed="rId2" cstate="print"/>
          <a:stretch>
            <a:fillRect/>
          </a:stretch>
        </p:blipFill>
        <p:spPr>
          <a:xfrm flipH="1">
            <a:off x="7211358" y="1916832"/>
            <a:ext cx="1932642" cy="4104456"/>
          </a:xfrm>
          <a:prstGeom prst="rect">
            <a:avLst/>
          </a:prstGeom>
        </p:spPr>
      </p:pic>
      <p:sp>
        <p:nvSpPr>
          <p:cNvPr id="2" name="Title 1"/>
          <p:cNvSpPr>
            <a:spLocks noGrp="1"/>
          </p:cNvSpPr>
          <p:nvPr>
            <p:ph type="title"/>
          </p:nvPr>
        </p:nvSpPr>
        <p:spPr/>
        <p:txBody>
          <a:bodyPr/>
          <a:lstStyle/>
          <a:p>
            <a:r>
              <a:rPr lang="en-GB" dirty="0"/>
              <a:t>DSF Overview</a:t>
            </a:r>
          </a:p>
        </p:txBody>
      </p:sp>
      <p:sp>
        <p:nvSpPr>
          <p:cNvPr id="3" name="Content Placeholder 2"/>
          <p:cNvSpPr>
            <a:spLocks noGrp="1"/>
          </p:cNvSpPr>
          <p:nvPr>
            <p:ph idx="1"/>
          </p:nvPr>
        </p:nvSpPr>
        <p:spPr/>
        <p:txBody>
          <a:bodyPr/>
          <a:lstStyle/>
          <a:p>
            <a:r>
              <a:rPr lang="en-GB" dirty="0"/>
              <a:t>Framework for integrating debuggers in Eclipse</a:t>
            </a:r>
          </a:p>
          <a:p>
            <a:pPr lvl="1"/>
            <a:r>
              <a:rPr lang="en-GB" dirty="0"/>
              <a:t>Replaced CDI around 2008</a:t>
            </a:r>
          </a:p>
          <a:p>
            <a:r>
              <a:rPr lang="en-GB" dirty="0"/>
              <a:t>Designed for efficiency</a:t>
            </a:r>
          </a:p>
          <a:p>
            <a:pPr lvl="1"/>
            <a:r>
              <a:rPr lang="en-GB" dirty="0"/>
              <a:t>slow or remote targets</a:t>
            </a:r>
          </a:p>
          <a:p>
            <a:r>
              <a:rPr lang="en-GB" dirty="0"/>
              <a:t>Flexible hierarchy for views</a:t>
            </a:r>
          </a:p>
          <a:p>
            <a:r>
              <a:rPr lang="en-GB" dirty="0"/>
              <a:t>Very powerful but complex</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3"/>
          <p:cNvSpPr>
            <a:spLocks noGrp="1"/>
          </p:cNvSpPr>
          <p:nvPr>
            <p:ph type="title"/>
          </p:nvPr>
        </p:nvSpPr>
        <p:spPr/>
        <p:txBody>
          <a:bodyPr/>
          <a:lstStyle/>
          <a:p>
            <a:r>
              <a:rPr lang="en-GB" dirty="0"/>
              <a:t>DAY ONE: 2. VIEW MODEL</a:t>
            </a:r>
          </a:p>
        </p:txBody>
      </p:sp>
      <p:sp>
        <p:nvSpPr>
          <p:cNvPr id="4" name="Text Placeholder 3"/>
          <p:cNvSpPr>
            <a:spLocks noGrp="1"/>
          </p:cNvSpPr>
          <p:nvPr>
            <p:ph type="body" idx="1"/>
          </p:nvPr>
        </p:nvSpPr>
        <p:spPr/>
        <p:txBody>
          <a:bodyPr/>
          <a:lstStyle/>
          <a:p>
            <a:r>
              <a:rPr lang="en-GB" dirty="0"/>
              <a:t>Debugger Services Framework Tutorial, Kichwa Coders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View Model</a:t>
            </a:r>
          </a:p>
        </p:txBody>
      </p:sp>
      <p:sp>
        <p:nvSpPr>
          <p:cNvPr id="3" name="Content Placeholder 2"/>
          <p:cNvSpPr>
            <a:spLocks noGrp="1"/>
          </p:cNvSpPr>
          <p:nvPr>
            <p:ph idx="1"/>
          </p:nvPr>
        </p:nvSpPr>
        <p:spPr/>
        <p:txBody>
          <a:bodyPr>
            <a:normAutofit lnSpcReduction="10000"/>
          </a:bodyPr>
          <a:lstStyle/>
          <a:p>
            <a:r>
              <a:rPr lang="en-GB" dirty="0"/>
              <a:t>View Model provides layer of abstraction for views</a:t>
            </a:r>
          </a:p>
          <a:p>
            <a:pPr lvl="1"/>
            <a:r>
              <a:rPr lang="en-GB" i="1" dirty="0"/>
              <a:t>User-presentable </a:t>
            </a:r>
            <a:r>
              <a:rPr lang="en-GB" dirty="0"/>
              <a:t>structure of the data </a:t>
            </a:r>
            <a:br>
              <a:rPr lang="en-GB" dirty="0"/>
            </a:br>
            <a:endParaRPr lang="en-GB" dirty="0"/>
          </a:p>
          <a:p>
            <a:r>
              <a:rPr lang="en-GB" dirty="0"/>
              <a:t>View Model allows one to easily modify presentation e.g.</a:t>
            </a:r>
          </a:p>
          <a:p>
            <a:pPr lvl="1"/>
            <a:r>
              <a:rPr lang="en-GB" dirty="0"/>
              <a:t>Hide running threads</a:t>
            </a:r>
          </a:p>
          <a:p>
            <a:pPr lvl="1"/>
            <a:r>
              <a:rPr lang="en-GB" dirty="0"/>
              <a:t>Limit number of stack frames</a:t>
            </a:r>
          </a:p>
          <a:p>
            <a:pPr lvl="1"/>
            <a:r>
              <a:rPr lang="en-GB" dirty="0"/>
              <a:t>Only show processes if there is more than one</a:t>
            </a:r>
          </a:p>
          <a:p>
            <a:pPr>
              <a:buNone/>
            </a:pP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GB" dirty="0"/>
              <a:t>Who We Are</a:t>
            </a:r>
            <a:endParaRPr lang="en-US" dirty="0"/>
          </a:p>
        </p:txBody>
      </p:sp>
      <p:sp>
        <p:nvSpPr>
          <p:cNvPr id="6148" name="Rectangle 5"/>
          <p:cNvSpPr>
            <a:spLocks noGrp="1" noChangeArrowheads="1"/>
          </p:cNvSpPr>
          <p:nvPr>
            <p:ph type="body" sz="half" idx="4294967295"/>
          </p:nvPr>
        </p:nvSpPr>
        <p:spPr>
          <a:xfrm>
            <a:off x="4716016" y="1988840"/>
            <a:ext cx="3921125" cy="4114800"/>
          </a:xfrm>
        </p:spPr>
        <p:txBody>
          <a:bodyPr/>
          <a:lstStyle/>
          <a:p>
            <a:pPr algn="ctr" eaLnBrk="1" hangingPunct="1">
              <a:buFont typeface="Wingdings" pitchFamily="2" charset="2"/>
              <a:buNone/>
            </a:pPr>
            <a:r>
              <a:rPr lang="en-GB" sz="4000" dirty="0">
                <a:solidFill>
                  <a:srgbClr val="002060"/>
                </a:solidFill>
              </a:rPr>
              <a:t>Jonah Graham</a:t>
            </a:r>
          </a:p>
          <a:p>
            <a:pPr algn="ctr" eaLnBrk="1" hangingPunct="1">
              <a:buFont typeface="Wingdings" pitchFamily="2" charset="2"/>
              <a:buNone/>
            </a:pPr>
            <a:r>
              <a:rPr lang="en-GB" sz="2400" i="1" dirty="0">
                <a:solidFill>
                  <a:srgbClr val="002060"/>
                </a:solidFill>
              </a:rPr>
              <a:t>Technology Expert</a:t>
            </a:r>
          </a:p>
          <a:p>
            <a:pPr>
              <a:buFont typeface="Wingdings" pitchFamily="2" charset="2"/>
              <a:buNone/>
            </a:pPr>
            <a:endParaRPr lang="en-US" sz="2400" dirty="0"/>
          </a:p>
          <a:p>
            <a:pPr algn="ctr">
              <a:buFont typeface="Wingdings" pitchFamily="2" charset="2"/>
              <a:buNone/>
            </a:pPr>
            <a:r>
              <a:rPr lang="en-US" sz="2000" i="1" dirty="0">
                <a:solidFill>
                  <a:srgbClr val="002060"/>
                </a:solidFill>
              </a:rPr>
              <a:t>Eclipse Consultant</a:t>
            </a:r>
          </a:p>
          <a:p>
            <a:pPr algn="ctr">
              <a:buFont typeface="Wingdings" pitchFamily="2" charset="2"/>
              <a:buNone/>
            </a:pPr>
            <a:r>
              <a:rPr lang="en-US" sz="2000" i="1" dirty="0">
                <a:solidFill>
                  <a:srgbClr val="002060"/>
                </a:solidFill>
              </a:rPr>
              <a:t>CDT Committer</a:t>
            </a:r>
          </a:p>
          <a:p>
            <a:pPr algn="ctr">
              <a:buFont typeface="Wingdings" pitchFamily="2" charset="2"/>
              <a:buNone/>
            </a:pPr>
            <a:r>
              <a:rPr lang="en-US" sz="2000" i="1" dirty="0">
                <a:solidFill>
                  <a:srgbClr val="002060"/>
                </a:solidFill>
              </a:rPr>
              <a:t>Computer Science Background</a:t>
            </a:r>
          </a:p>
          <a:p>
            <a:pPr algn="ctr">
              <a:buFont typeface="Wingdings" pitchFamily="2" charset="2"/>
              <a:buNone/>
            </a:pPr>
            <a:r>
              <a:rPr lang="en-US" sz="2000" i="1" dirty="0">
                <a:solidFill>
                  <a:srgbClr val="002060"/>
                </a:solidFill>
              </a:rPr>
              <a:t>Compiler &amp; Tool chain Expert</a:t>
            </a:r>
          </a:p>
          <a:p>
            <a:pPr algn="ctr">
              <a:buFont typeface="Wingdings" pitchFamily="2" charset="2"/>
              <a:buNone/>
            </a:pPr>
            <a:r>
              <a:rPr lang="en-US" sz="2000" i="1" dirty="0">
                <a:solidFill>
                  <a:srgbClr val="002060"/>
                </a:solidFill>
              </a:rPr>
              <a:t>Project January Co-Lead</a:t>
            </a:r>
          </a:p>
        </p:txBody>
      </p:sp>
      <p:sp>
        <p:nvSpPr>
          <p:cNvPr id="6147" name="Rectangle 3"/>
          <p:cNvSpPr>
            <a:spLocks noGrp="1" noChangeArrowheads="1"/>
          </p:cNvSpPr>
          <p:nvPr>
            <p:ph type="body" sz="half" idx="4294967295"/>
          </p:nvPr>
        </p:nvSpPr>
        <p:spPr>
          <a:xfrm>
            <a:off x="467544" y="1988840"/>
            <a:ext cx="3921125" cy="4114800"/>
          </a:xfrm>
        </p:spPr>
        <p:txBody>
          <a:bodyPr>
            <a:normAutofit/>
          </a:bodyPr>
          <a:lstStyle/>
          <a:p>
            <a:pPr algn="ctr" eaLnBrk="1" hangingPunct="1">
              <a:buFont typeface="Wingdings" pitchFamily="2" charset="2"/>
              <a:buNone/>
            </a:pPr>
            <a:r>
              <a:rPr lang="en-GB" sz="4000" dirty="0"/>
              <a:t>Tracy Miranda</a:t>
            </a:r>
          </a:p>
          <a:p>
            <a:pPr algn="ctr" eaLnBrk="1" hangingPunct="1">
              <a:buFont typeface="Wingdings" pitchFamily="2" charset="2"/>
              <a:buNone/>
            </a:pPr>
            <a:r>
              <a:rPr lang="en-GB" sz="2400" i="1" dirty="0"/>
              <a:t>Integration Specialist</a:t>
            </a:r>
          </a:p>
          <a:p>
            <a:pPr algn="ctr" eaLnBrk="1" hangingPunct="1">
              <a:buFont typeface="Wingdings" pitchFamily="2" charset="2"/>
              <a:buNone/>
            </a:pPr>
            <a:endParaRPr lang="en-GB" sz="2400" i="1" dirty="0"/>
          </a:p>
          <a:p>
            <a:pPr algn="ctr" eaLnBrk="1" hangingPunct="1">
              <a:buFont typeface="Wingdings" pitchFamily="2" charset="2"/>
              <a:buNone/>
            </a:pPr>
            <a:r>
              <a:rPr lang="en-GB" sz="2000" i="1" dirty="0"/>
              <a:t>Eclipse Consultant &amp;</a:t>
            </a:r>
          </a:p>
          <a:p>
            <a:pPr algn="ctr" eaLnBrk="1" hangingPunct="1">
              <a:buFont typeface="Wingdings" pitchFamily="2" charset="2"/>
              <a:buNone/>
            </a:pPr>
            <a:r>
              <a:rPr lang="en-GB" sz="2000" i="1" dirty="0"/>
              <a:t>CDT Developer since 2003</a:t>
            </a:r>
          </a:p>
          <a:p>
            <a:pPr algn="ctr">
              <a:buNone/>
            </a:pPr>
            <a:r>
              <a:rPr lang="en-GB" sz="2000" i="1" dirty="0"/>
              <a:t>Embedded System Background</a:t>
            </a:r>
          </a:p>
          <a:p>
            <a:pPr algn="ctr" eaLnBrk="1" hangingPunct="1">
              <a:buFont typeface="Wingdings" pitchFamily="2" charset="2"/>
              <a:buNone/>
            </a:pPr>
            <a:r>
              <a:rPr lang="en-GB" sz="2000" i="1" dirty="0"/>
              <a:t>Eclipse Science Steering Committee</a:t>
            </a:r>
          </a:p>
          <a:p>
            <a:pPr algn="ctr" eaLnBrk="1" hangingPunct="1">
              <a:buFont typeface="Wingdings" pitchFamily="2" charset="2"/>
              <a:buNone/>
            </a:pPr>
            <a:r>
              <a:rPr lang="en-GB" sz="2000" i="1" dirty="0"/>
              <a:t>Author for OpenSource.com</a:t>
            </a:r>
          </a:p>
          <a:p>
            <a:pPr algn="ctr" eaLnBrk="1" hangingPunct="1">
              <a:buFont typeface="Wingdings" pitchFamily="2" charset="2"/>
              <a:buNone/>
            </a:pPr>
            <a:endParaRPr lang="en-GB" sz="2400" i="1" dirty="0"/>
          </a:p>
          <a:p>
            <a:pPr algn="ctr" eaLnBrk="1" hangingPunct="1">
              <a:buFont typeface="Wingdings" pitchFamily="2" charset="2"/>
              <a:buNone/>
            </a:pPr>
            <a:endParaRPr lang="en-GB" sz="2400" i="1" dirty="0"/>
          </a:p>
          <a:p>
            <a:pPr eaLnBrk="1" hangingPunct="1">
              <a:buFont typeface="Wingdings" pitchFamily="2" charset="2"/>
              <a:buNone/>
            </a:pPr>
            <a:endParaRPr lang="en-GB" sz="4000" dirty="0"/>
          </a:p>
        </p:txBody>
      </p:sp>
      <p:pic>
        <p:nvPicPr>
          <p:cNvPr id="6149" name="Picture 7" descr="iStock_000005528710XSmall.jpg"/>
          <p:cNvPicPr>
            <a:picLocks noChangeAspect="1"/>
          </p:cNvPicPr>
          <p:nvPr/>
        </p:nvPicPr>
        <p:blipFill>
          <a:blip r:embed="rId3" cstate="print"/>
          <a:srcRect/>
          <a:stretch>
            <a:fillRect/>
          </a:stretch>
        </p:blipFill>
        <p:spPr bwMode="auto">
          <a:xfrm>
            <a:off x="7092950" y="188913"/>
            <a:ext cx="1662113" cy="1508125"/>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Flexible Hierarchy - Overview</a:t>
            </a:r>
          </a:p>
        </p:txBody>
      </p:sp>
      <p:graphicFrame>
        <p:nvGraphicFramePr>
          <p:cNvPr id="3" name="Diagram 2"/>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View Model – Flexible Hierarchy</a:t>
            </a:r>
          </a:p>
        </p:txBody>
      </p:sp>
      <p:pic>
        <p:nvPicPr>
          <p:cNvPr id="6" name="Picture 2" descr="C:\data\Projects\st_dsf\org.eclipse.cdt\doc\org.eclipse.cdt.doc.isv\guide\dsf\intro\vm_design.png"/>
          <p:cNvPicPr>
            <a:picLocks noChangeAspect="1" noChangeArrowheads="1"/>
          </p:cNvPicPr>
          <p:nvPr/>
        </p:nvPicPr>
        <p:blipFill>
          <a:blip r:embed="rId2" cstate="print"/>
          <a:srcRect/>
          <a:stretch>
            <a:fillRect/>
          </a:stretch>
        </p:blipFill>
        <p:spPr bwMode="auto">
          <a:xfrm>
            <a:off x="539552" y="3429000"/>
            <a:ext cx="8402730" cy="2736304"/>
          </a:xfrm>
          <a:prstGeom prst="rect">
            <a:avLst/>
          </a:prstGeom>
          <a:noFill/>
        </p:spPr>
      </p:pic>
      <p:sp>
        <p:nvSpPr>
          <p:cNvPr id="7" name="TextBox 6"/>
          <p:cNvSpPr txBox="1"/>
          <p:nvPr/>
        </p:nvSpPr>
        <p:spPr>
          <a:xfrm>
            <a:off x="179512" y="6453336"/>
            <a:ext cx="5760640" cy="246221"/>
          </a:xfrm>
          <a:prstGeom prst="rect">
            <a:avLst/>
          </a:prstGeom>
          <a:noFill/>
        </p:spPr>
        <p:txBody>
          <a:bodyPr wrap="square" rtlCol="0">
            <a:spAutoFit/>
          </a:bodyPr>
          <a:lstStyle/>
          <a:p>
            <a:pPr marL="0" lvl="1"/>
            <a:r>
              <a:rPr lang="en-GB" sz="1000" dirty="0">
                <a:hlinkClick r:id="rId3"/>
              </a:rPr>
              <a:t>http://help.eclipse.org/luna/topic/org.eclipse.cdt.doc.isv/guide/dsf/intro/dsf_programming_intro.html</a:t>
            </a:r>
            <a:endParaRPr lang="en-GB"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VMAdapter</a:t>
            </a:r>
            <a:endParaRPr lang="en-GB" dirty="0"/>
          </a:p>
        </p:txBody>
      </p:sp>
      <p:sp>
        <p:nvSpPr>
          <p:cNvPr id="6" name="Content Placeholder 5"/>
          <p:cNvSpPr>
            <a:spLocks noGrp="1"/>
          </p:cNvSpPr>
          <p:nvPr>
            <p:ph idx="1"/>
          </p:nvPr>
        </p:nvSpPr>
        <p:spPr>
          <a:xfrm>
            <a:off x="457200" y="1600201"/>
            <a:ext cx="8229600" cy="1684783"/>
          </a:xfrm>
        </p:spPr>
        <p:txBody>
          <a:bodyPr>
            <a:normAutofit fontScale="47500" lnSpcReduction="20000"/>
          </a:bodyPr>
          <a:lstStyle/>
          <a:p>
            <a:pPr>
              <a:lnSpc>
                <a:spcPct val="170000"/>
              </a:lnSpc>
              <a:buNone/>
            </a:pPr>
            <a:r>
              <a:rPr lang="en-GB" dirty="0"/>
              <a:t>The adapter is the top-level object in the view model hierarchy. All the content updates from the viewers are handled by a single instance of the VM Adapter.  The VM Adapter then delegates the handling of these updates to the appropriate VM Provider based on the presentation context contained in the update object.</a:t>
            </a:r>
          </a:p>
        </p:txBody>
      </p:sp>
      <p:pic>
        <p:nvPicPr>
          <p:cNvPr id="4" name="Picture 2" descr="C:\data\Projects\st_dsf\org.eclipse.cdt\doc\org.eclipse.cdt.doc.isv\guide\dsf\intro\vm_design.png"/>
          <p:cNvPicPr>
            <a:picLocks noChangeAspect="1" noChangeArrowheads="1"/>
          </p:cNvPicPr>
          <p:nvPr/>
        </p:nvPicPr>
        <p:blipFill>
          <a:blip r:embed="rId2" cstate="print"/>
          <a:srcRect/>
          <a:stretch>
            <a:fillRect/>
          </a:stretch>
        </p:blipFill>
        <p:spPr bwMode="auto">
          <a:xfrm>
            <a:off x="539552" y="3429000"/>
            <a:ext cx="8402730" cy="2736304"/>
          </a:xfrm>
          <a:prstGeom prst="rect">
            <a:avLst/>
          </a:prstGeom>
          <a:noFill/>
        </p:spPr>
      </p:pic>
      <p:sp>
        <p:nvSpPr>
          <p:cNvPr id="5" name="Oval 4"/>
          <p:cNvSpPr/>
          <p:nvPr/>
        </p:nvSpPr>
        <p:spPr>
          <a:xfrm>
            <a:off x="1979712" y="4437112"/>
            <a:ext cx="1368152" cy="1296144"/>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7" name="TextBox 6"/>
          <p:cNvSpPr txBox="1"/>
          <p:nvPr/>
        </p:nvSpPr>
        <p:spPr>
          <a:xfrm>
            <a:off x="179512" y="6453336"/>
            <a:ext cx="5760640" cy="246221"/>
          </a:xfrm>
          <a:prstGeom prst="rect">
            <a:avLst/>
          </a:prstGeom>
          <a:noFill/>
        </p:spPr>
        <p:txBody>
          <a:bodyPr wrap="square" rtlCol="0">
            <a:spAutoFit/>
          </a:bodyPr>
          <a:lstStyle/>
          <a:p>
            <a:pPr marL="0" lvl="1"/>
            <a:r>
              <a:rPr lang="en-GB" sz="1000" dirty="0">
                <a:hlinkClick r:id="rId3"/>
              </a:rPr>
              <a:t>http://help.eclipse.org/luna/topic/org.eclipse.cdt.doc.isv/guide/dsf/intro/dsf_programming_intro.html</a:t>
            </a:r>
            <a:endParaRPr lang="en-GB"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VMProviders</a:t>
            </a:r>
            <a:endParaRPr lang="en-GB" dirty="0"/>
          </a:p>
        </p:txBody>
      </p:sp>
      <p:sp>
        <p:nvSpPr>
          <p:cNvPr id="6" name="Content Placeholder 5"/>
          <p:cNvSpPr>
            <a:spLocks noGrp="1"/>
          </p:cNvSpPr>
          <p:nvPr>
            <p:ph idx="1"/>
          </p:nvPr>
        </p:nvSpPr>
        <p:spPr>
          <a:xfrm>
            <a:off x="457200" y="1600201"/>
            <a:ext cx="8229600" cy="1684783"/>
          </a:xfrm>
        </p:spPr>
        <p:txBody>
          <a:bodyPr>
            <a:normAutofit fontScale="70000" lnSpcReduction="20000"/>
          </a:bodyPr>
          <a:lstStyle/>
          <a:p>
            <a:pPr>
              <a:lnSpc>
                <a:spcPct val="170000"/>
              </a:lnSpc>
              <a:buNone/>
            </a:pPr>
            <a:r>
              <a:rPr lang="en-GB" dirty="0"/>
              <a:t>The provider manages the content for a single view.  It delegates content requests to the appropriate VM Node, based on the tree path of element in the update object.</a:t>
            </a:r>
          </a:p>
        </p:txBody>
      </p:sp>
      <p:pic>
        <p:nvPicPr>
          <p:cNvPr id="4" name="Picture 2" descr="C:\data\Projects\st_dsf\org.eclipse.cdt\doc\org.eclipse.cdt.doc.isv\guide\dsf\intro\vm_design.png"/>
          <p:cNvPicPr>
            <a:picLocks noChangeAspect="1" noChangeArrowheads="1"/>
          </p:cNvPicPr>
          <p:nvPr/>
        </p:nvPicPr>
        <p:blipFill>
          <a:blip r:embed="rId2" cstate="print"/>
          <a:srcRect/>
          <a:stretch>
            <a:fillRect/>
          </a:stretch>
        </p:blipFill>
        <p:spPr bwMode="auto">
          <a:xfrm>
            <a:off x="539552" y="3429000"/>
            <a:ext cx="8402730" cy="2736304"/>
          </a:xfrm>
          <a:prstGeom prst="rect">
            <a:avLst/>
          </a:prstGeom>
          <a:noFill/>
        </p:spPr>
      </p:pic>
      <p:sp>
        <p:nvSpPr>
          <p:cNvPr id="5" name="Oval 4"/>
          <p:cNvSpPr/>
          <p:nvPr/>
        </p:nvSpPr>
        <p:spPr>
          <a:xfrm>
            <a:off x="3779912" y="4221088"/>
            <a:ext cx="1368152" cy="18002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7" name="TextBox 6"/>
          <p:cNvSpPr txBox="1"/>
          <p:nvPr/>
        </p:nvSpPr>
        <p:spPr>
          <a:xfrm>
            <a:off x="179512" y="6453336"/>
            <a:ext cx="5760640" cy="246221"/>
          </a:xfrm>
          <a:prstGeom prst="rect">
            <a:avLst/>
          </a:prstGeom>
          <a:noFill/>
        </p:spPr>
        <p:txBody>
          <a:bodyPr wrap="square" rtlCol="0">
            <a:spAutoFit/>
          </a:bodyPr>
          <a:lstStyle/>
          <a:p>
            <a:pPr marL="0" lvl="1"/>
            <a:r>
              <a:rPr lang="en-GB" sz="1000" dirty="0">
                <a:hlinkClick r:id="rId3"/>
              </a:rPr>
              <a:t>http://help.eclipse.org/luna/topic/org.eclipse.cdt.doc.isv/guide/dsf/intro/dsf_programming_intro.html</a:t>
            </a:r>
            <a:endParaRPr lang="en-GB"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VMNodes</a:t>
            </a:r>
            <a:endParaRPr lang="en-GB" dirty="0"/>
          </a:p>
        </p:txBody>
      </p:sp>
      <p:sp>
        <p:nvSpPr>
          <p:cNvPr id="6" name="Content Placeholder 5"/>
          <p:cNvSpPr>
            <a:spLocks noGrp="1"/>
          </p:cNvSpPr>
          <p:nvPr>
            <p:ph idx="1"/>
          </p:nvPr>
        </p:nvSpPr>
        <p:spPr>
          <a:xfrm>
            <a:off x="457200" y="1600201"/>
            <a:ext cx="8229600" cy="1684783"/>
          </a:xfrm>
        </p:spPr>
        <p:txBody>
          <a:bodyPr>
            <a:normAutofit fontScale="55000" lnSpcReduction="20000"/>
          </a:bodyPr>
          <a:lstStyle/>
          <a:p>
            <a:pPr>
              <a:lnSpc>
                <a:spcPct val="170000"/>
              </a:lnSpc>
              <a:buNone/>
            </a:pPr>
            <a:r>
              <a:rPr lang="en-GB" dirty="0"/>
              <a:t>The VM Nodes allows for grouping of like-elements in the view.  Examples of such nodes are: threads node, stack frames node, variables node, etc.  The VM Node creates VM Context objects to represents elements of data in the Data Model.</a:t>
            </a:r>
          </a:p>
        </p:txBody>
      </p:sp>
      <p:pic>
        <p:nvPicPr>
          <p:cNvPr id="4" name="Picture 2" descr="C:\data\Projects\st_dsf\org.eclipse.cdt\doc\org.eclipse.cdt.doc.isv\guide\dsf\intro\vm_design.png"/>
          <p:cNvPicPr>
            <a:picLocks noChangeAspect="1" noChangeArrowheads="1"/>
          </p:cNvPicPr>
          <p:nvPr/>
        </p:nvPicPr>
        <p:blipFill>
          <a:blip r:embed="rId2" cstate="print"/>
          <a:srcRect/>
          <a:stretch>
            <a:fillRect/>
          </a:stretch>
        </p:blipFill>
        <p:spPr bwMode="auto">
          <a:xfrm>
            <a:off x="539552" y="3429000"/>
            <a:ext cx="8402730" cy="2736304"/>
          </a:xfrm>
          <a:prstGeom prst="rect">
            <a:avLst/>
          </a:prstGeom>
          <a:noFill/>
        </p:spPr>
      </p:pic>
      <p:sp>
        <p:nvSpPr>
          <p:cNvPr id="5" name="Oval 4"/>
          <p:cNvSpPr/>
          <p:nvPr/>
        </p:nvSpPr>
        <p:spPr>
          <a:xfrm>
            <a:off x="6156176" y="3645024"/>
            <a:ext cx="1368152" cy="18002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7" name="TextBox 6"/>
          <p:cNvSpPr txBox="1"/>
          <p:nvPr/>
        </p:nvSpPr>
        <p:spPr>
          <a:xfrm>
            <a:off x="179512" y="6453336"/>
            <a:ext cx="5760640" cy="246221"/>
          </a:xfrm>
          <a:prstGeom prst="rect">
            <a:avLst/>
          </a:prstGeom>
          <a:noFill/>
        </p:spPr>
        <p:txBody>
          <a:bodyPr wrap="square" rtlCol="0">
            <a:spAutoFit/>
          </a:bodyPr>
          <a:lstStyle/>
          <a:p>
            <a:pPr marL="0" lvl="1"/>
            <a:r>
              <a:rPr lang="en-GB" sz="1000" dirty="0">
                <a:hlinkClick r:id="rId3"/>
              </a:rPr>
              <a:t>http://help.eclipse.org/luna/topic/org.eclipse.cdt.doc.isv/guide/dsf/intro/dsf_programming_intro.html</a:t>
            </a:r>
            <a:endParaRPr lang="en-GB"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VMContexts</a:t>
            </a:r>
            <a:endParaRPr lang="en-GB" dirty="0"/>
          </a:p>
        </p:txBody>
      </p:sp>
      <p:sp>
        <p:nvSpPr>
          <p:cNvPr id="6" name="Content Placeholder 5"/>
          <p:cNvSpPr>
            <a:spLocks noGrp="1"/>
          </p:cNvSpPr>
          <p:nvPr>
            <p:ph idx="1"/>
          </p:nvPr>
        </p:nvSpPr>
        <p:spPr>
          <a:xfrm>
            <a:off x="457200" y="1600201"/>
            <a:ext cx="8229600" cy="1828800"/>
          </a:xfrm>
        </p:spPr>
        <p:txBody>
          <a:bodyPr>
            <a:normAutofit fontScale="55000" lnSpcReduction="20000"/>
          </a:bodyPr>
          <a:lstStyle/>
          <a:p>
            <a:pPr>
              <a:lnSpc>
                <a:spcPct val="170000"/>
              </a:lnSpc>
              <a:buNone/>
            </a:pPr>
            <a:r>
              <a:rPr lang="en-GB" dirty="0"/>
              <a:t>The VM Context objects are used to populate the content of the viewer.  A given VM Context may contain a reference to an element in the Data Model (e.g. a stack frame or a variable), or it may be used purely for presentation purposes (e.g. the "Add new expression" entry in Expressions view). </a:t>
            </a:r>
          </a:p>
        </p:txBody>
      </p:sp>
      <p:pic>
        <p:nvPicPr>
          <p:cNvPr id="4" name="Picture 2" descr="C:\data\Projects\st_dsf\org.eclipse.cdt\doc\org.eclipse.cdt.doc.isv\guide\dsf\intro\vm_design.png"/>
          <p:cNvPicPr>
            <a:picLocks noChangeAspect="1" noChangeArrowheads="1"/>
          </p:cNvPicPr>
          <p:nvPr/>
        </p:nvPicPr>
        <p:blipFill>
          <a:blip r:embed="rId2" cstate="print"/>
          <a:srcRect/>
          <a:stretch>
            <a:fillRect/>
          </a:stretch>
        </p:blipFill>
        <p:spPr bwMode="auto">
          <a:xfrm>
            <a:off x="539552" y="3429000"/>
            <a:ext cx="8402730" cy="2736304"/>
          </a:xfrm>
          <a:prstGeom prst="rect">
            <a:avLst/>
          </a:prstGeom>
          <a:noFill/>
        </p:spPr>
      </p:pic>
      <p:sp>
        <p:nvSpPr>
          <p:cNvPr id="5" name="Oval 4"/>
          <p:cNvSpPr/>
          <p:nvPr/>
        </p:nvSpPr>
        <p:spPr>
          <a:xfrm>
            <a:off x="7775848" y="3645024"/>
            <a:ext cx="1368152" cy="18002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7" name="TextBox 6"/>
          <p:cNvSpPr txBox="1"/>
          <p:nvPr/>
        </p:nvSpPr>
        <p:spPr>
          <a:xfrm>
            <a:off x="179512" y="6453336"/>
            <a:ext cx="5760640" cy="246221"/>
          </a:xfrm>
          <a:prstGeom prst="rect">
            <a:avLst/>
          </a:prstGeom>
          <a:noFill/>
        </p:spPr>
        <p:txBody>
          <a:bodyPr wrap="square" rtlCol="0">
            <a:spAutoFit/>
          </a:bodyPr>
          <a:lstStyle/>
          <a:p>
            <a:pPr marL="0" lvl="1"/>
            <a:r>
              <a:rPr lang="en-GB" sz="1000" dirty="0">
                <a:hlinkClick r:id="rId3"/>
              </a:rPr>
              <a:t>http://help.eclipse.org/luna/topic/org.eclipse.cdt.doc.isv/guide/dsf/intro/dsf_programming_intro.html</a:t>
            </a:r>
            <a:endParaRPr lang="en-GB"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View Model – File Browser Exercise</a:t>
            </a:r>
          </a:p>
        </p:txBody>
      </p:sp>
      <p:sp>
        <p:nvSpPr>
          <p:cNvPr id="3" name="Content Placeholder 2"/>
          <p:cNvSpPr>
            <a:spLocks noGrp="1"/>
          </p:cNvSpPr>
          <p:nvPr>
            <p:ph sz="half" idx="1"/>
          </p:nvPr>
        </p:nvSpPr>
        <p:spPr/>
        <p:txBody>
          <a:bodyPr/>
          <a:lstStyle/>
          <a:p>
            <a:pPr>
              <a:buNone/>
            </a:pPr>
            <a:r>
              <a:rPr lang="en-GB" dirty="0"/>
              <a:t>In this exercise, we build a simple file browser using the DSF view model. </a:t>
            </a:r>
          </a:p>
          <a:p>
            <a:pPr>
              <a:buNone/>
            </a:pPr>
            <a:endParaRPr lang="en-GB" sz="1100" dirty="0"/>
          </a:p>
          <a:p>
            <a:pPr>
              <a:buNone/>
            </a:pPr>
            <a:r>
              <a:rPr lang="en-GB" dirty="0"/>
              <a:t>Simplified example that does not have a DSF data model (uses file system)</a:t>
            </a:r>
          </a:p>
        </p:txBody>
      </p:sp>
      <p:pic>
        <p:nvPicPr>
          <p:cNvPr id="20" name="Content Placeholder 19" descr="filebrowserscreenshot.png"/>
          <p:cNvPicPr>
            <a:picLocks noGrp="1" noChangeAspect="1"/>
          </p:cNvPicPr>
          <p:nvPr>
            <p:ph sz="half" idx="2"/>
          </p:nvPr>
        </p:nvPicPr>
        <p:blipFill>
          <a:blip r:embed="rId2" cstate="print"/>
          <a:stretch>
            <a:fillRect/>
          </a:stretch>
        </p:blipFill>
        <p:spPr>
          <a:xfrm>
            <a:off x="4648200" y="1703713"/>
            <a:ext cx="4038600" cy="4318937"/>
          </a:xfrm>
          <a:prstGeom prst="rect">
            <a:avLst/>
          </a:prstGeom>
        </p:spPr>
      </p:pic>
      <p:pic>
        <p:nvPicPr>
          <p:cNvPr id="21" name="Picture 20" descr="iStock_000005737395Small.jpg"/>
          <p:cNvPicPr>
            <a:picLocks noChangeAspect="1"/>
          </p:cNvPicPr>
          <p:nvPr/>
        </p:nvPicPr>
        <p:blipFill>
          <a:blip r:embed="rId3" cstate="print"/>
          <a:stretch>
            <a:fillRect/>
          </a:stretch>
        </p:blipFill>
        <p:spPr>
          <a:xfrm>
            <a:off x="72008" y="5409728"/>
            <a:ext cx="1403648" cy="1403648"/>
          </a:xfrm>
          <a:prstGeom prst="rect">
            <a:avLst/>
          </a:prstGeom>
        </p:spPr>
      </p:pic>
      <p:sp>
        <p:nvSpPr>
          <p:cNvPr id="6" name="Rectangle 5"/>
          <p:cNvSpPr/>
          <p:nvPr/>
        </p:nvSpPr>
        <p:spPr>
          <a:xfrm>
            <a:off x="683568" y="6093296"/>
            <a:ext cx="6192688" cy="584775"/>
          </a:xfrm>
          <a:prstGeom prst="rect">
            <a:avLst/>
          </a:prstGeom>
        </p:spPr>
        <p:txBody>
          <a:bodyPr wrap="square">
            <a:spAutoFit/>
          </a:bodyPr>
          <a:lstStyle/>
          <a:p>
            <a:pPr marL="1314450" lvl="2" indent="-514350" algn="r">
              <a:buNone/>
            </a:pPr>
            <a:r>
              <a:rPr lang="en-GB" sz="1600" dirty="0"/>
              <a:t>Solution:</a:t>
            </a:r>
          </a:p>
          <a:p>
            <a:pPr marL="1314450" lvl="2" indent="-514350" algn="r">
              <a:buFont typeface="Wingdings" pitchFamily="2" charset="2"/>
              <a:buChar char="Ø"/>
            </a:pPr>
            <a:r>
              <a:rPr lang="en-GB" sz="1600" i="1" dirty="0" err="1"/>
              <a:t>com.kichwacoders.cdt.dsf.tutorial.viewmodel.solution</a:t>
            </a:r>
            <a:endParaRPr lang="en-GB" sz="2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View Model – File Browser Exercise</a:t>
            </a:r>
          </a:p>
        </p:txBody>
      </p:sp>
      <p:sp>
        <p:nvSpPr>
          <p:cNvPr id="16" name="TextBox 15"/>
          <p:cNvSpPr txBox="1"/>
          <p:nvPr/>
        </p:nvSpPr>
        <p:spPr>
          <a:xfrm>
            <a:off x="2843808" y="3645024"/>
            <a:ext cx="1440160" cy="101566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GB" sz="1400" dirty="0">
              <a:solidFill>
                <a:schemeClr val="tx2"/>
              </a:solidFill>
            </a:endParaRPr>
          </a:p>
          <a:p>
            <a:pPr algn="ctr"/>
            <a:r>
              <a:rPr lang="en-GB" sz="1400" dirty="0" err="1">
                <a:solidFill>
                  <a:schemeClr val="tx2"/>
                </a:solidFill>
              </a:rPr>
              <a:t>VMNode</a:t>
            </a:r>
            <a:endParaRPr lang="en-GB" sz="1400" dirty="0">
              <a:solidFill>
                <a:schemeClr val="tx2"/>
              </a:solidFill>
            </a:endParaRPr>
          </a:p>
          <a:p>
            <a:pPr algn="ctr"/>
            <a:r>
              <a:rPr lang="en-GB" sz="1400" dirty="0" err="1">
                <a:solidFill>
                  <a:schemeClr val="tx1"/>
                </a:solidFill>
              </a:rPr>
              <a:t>FileVMNode</a:t>
            </a:r>
            <a:endParaRPr lang="en-GB" sz="1400" dirty="0">
              <a:solidFill>
                <a:schemeClr val="tx1"/>
              </a:solidFill>
            </a:endParaRPr>
          </a:p>
          <a:p>
            <a:endParaRPr lang="en-GB" dirty="0"/>
          </a:p>
        </p:txBody>
      </p:sp>
      <p:sp>
        <p:nvSpPr>
          <p:cNvPr id="17" name="TextBox 16"/>
          <p:cNvSpPr txBox="1"/>
          <p:nvPr/>
        </p:nvSpPr>
        <p:spPr>
          <a:xfrm>
            <a:off x="2843808" y="4977462"/>
            <a:ext cx="1440160" cy="1015663"/>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ctr" anchorCtr="0">
            <a:spAutoFit/>
          </a:bodyPr>
          <a:lstStyle/>
          <a:p>
            <a:pPr algn="ctr"/>
            <a:endParaRPr lang="en-GB" sz="1400" dirty="0">
              <a:solidFill>
                <a:schemeClr val="tx2"/>
              </a:solidFill>
            </a:endParaRPr>
          </a:p>
          <a:p>
            <a:pPr algn="ctr"/>
            <a:r>
              <a:rPr lang="en-GB" sz="1400" dirty="0" err="1">
                <a:solidFill>
                  <a:schemeClr val="tx2"/>
                </a:solidFill>
              </a:rPr>
              <a:t>VMNode</a:t>
            </a:r>
            <a:endParaRPr lang="en-GB" sz="1400" dirty="0">
              <a:solidFill>
                <a:schemeClr val="tx2"/>
              </a:solidFill>
            </a:endParaRPr>
          </a:p>
          <a:p>
            <a:pPr algn="ctr"/>
            <a:r>
              <a:rPr lang="en-GB" sz="1400" dirty="0" err="1">
                <a:solidFill>
                  <a:schemeClr val="tx1"/>
                </a:solidFill>
              </a:rPr>
              <a:t>VersionVMNode</a:t>
            </a:r>
            <a:endParaRPr lang="en-GB" sz="1400" dirty="0">
              <a:solidFill>
                <a:schemeClr val="tx1"/>
              </a:solidFill>
            </a:endParaRPr>
          </a:p>
          <a:p>
            <a:endParaRPr lang="en-GB" dirty="0"/>
          </a:p>
        </p:txBody>
      </p:sp>
      <p:sp>
        <p:nvSpPr>
          <p:cNvPr id="18" name="Rounded Rectangle 17"/>
          <p:cNvSpPr/>
          <p:nvPr/>
        </p:nvSpPr>
        <p:spPr>
          <a:xfrm>
            <a:off x="1043608" y="1988840"/>
            <a:ext cx="1584176" cy="100811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9" name="TextBox 18"/>
          <p:cNvSpPr txBox="1"/>
          <p:nvPr/>
        </p:nvSpPr>
        <p:spPr>
          <a:xfrm>
            <a:off x="971600" y="2132856"/>
            <a:ext cx="1728192" cy="738664"/>
          </a:xfrm>
          <a:prstGeom prst="rect">
            <a:avLst/>
          </a:prstGeom>
          <a:noFill/>
        </p:spPr>
        <p:txBody>
          <a:bodyPr wrap="square" rtlCol="0">
            <a:spAutoFit/>
          </a:bodyPr>
          <a:lstStyle/>
          <a:p>
            <a:pPr algn="ctr"/>
            <a:r>
              <a:rPr lang="en-GB" sz="1400" dirty="0">
                <a:solidFill>
                  <a:schemeClr val="tx2"/>
                </a:solidFill>
              </a:rPr>
              <a:t>VIEWER</a:t>
            </a:r>
          </a:p>
          <a:p>
            <a:pPr algn="ctr"/>
            <a:r>
              <a:rPr lang="en-GB" sz="1400" dirty="0" err="1"/>
              <a:t>TreeModelViewer</a:t>
            </a:r>
            <a:endParaRPr lang="en-GB" sz="1400" dirty="0"/>
          </a:p>
          <a:p>
            <a:pPr algn="ctr"/>
            <a:r>
              <a:rPr lang="en-GB" sz="1400" dirty="0"/>
              <a:t>(</a:t>
            </a:r>
            <a:r>
              <a:rPr lang="en-GB" sz="1400" dirty="0" err="1"/>
              <a:t>FileBrowserDialog</a:t>
            </a:r>
            <a:r>
              <a:rPr lang="en-GB" sz="1400" dirty="0"/>
              <a:t>)</a:t>
            </a:r>
          </a:p>
        </p:txBody>
      </p:sp>
      <p:sp>
        <p:nvSpPr>
          <p:cNvPr id="20" name="TextBox 19"/>
          <p:cNvSpPr txBox="1"/>
          <p:nvPr/>
        </p:nvSpPr>
        <p:spPr>
          <a:xfrm>
            <a:off x="2997984" y="2114565"/>
            <a:ext cx="2232248" cy="80021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400" dirty="0">
                <a:solidFill>
                  <a:schemeClr val="tx2"/>
                </a:solidFill>
              </a:rPr>
              <a:t>VMADAPTER</a:t>
            </a:r>
          </a:p>
          <a:p>
            <a:pPr algn="ctr"/>
            <a:r>
              <a:rPr lang="en-GB" sz="1400" dirty="0" err="1">
                <a:solidFill>
                  <a:schemeClr val="tx1"/>
                </a:solidFill>
              </a:rPr>
              <a:t>FileBrowserModelAdapter</a:t>
            </a:r>
          </a:p>
          <a:p>
            <a:endParaRPr lang="en-GB" dirty="0"/>
          </a:p>
        </p:txBody>
      </p:sp>
      <p:cxnSp>
        <p:nvCxnSpPr>
          <p:cNvPr id="21" name="Straight Arrow Connector 20"/>
          <p:cNvCxnSpPr/>
          <p:nvPr/>
        </p:nvCxnSpPr>
        <p:spPr>
          <a:xfrm flipV="1">
            <a:off x="2627784" y="2492896"/>
            <a:ext cx="360040" cy="92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5652120" y="2091328"/>
            <a:ext cx="2232248" cy="80021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400" dirty="0">
                <a:solidFill>
                  <a:schemeClr val="tx2"/>
                </a:solidFill>
              </a:rPr>
              <a:t>VMPROVIDER</a:t>
            </a:r>
          </a:p>
          <a:p>
            <a:pPr algn="ctr"/>
            <a:r>
              <a:rPr lang="en-GB" sz="1400" dirty="0" err="1">
                <a:solidFill>
                  <a:schemeClr val="tx1"/>
                </a:solidFill>
              </a:rPr>
              <a:t>FileBrowserVMProvider</a:t>
            </a:r>
            <a:endParaRPr lang="en-GB" sz="1400" dirty="0">
              <a:solidFill>
                <a:schemeClr val="tx1"/>
              </a:solidFill>
            </a:endParaRPr>
          </a:p>
          <a:p>
            <a:endParaRPr lang="en-GB" dirty="0"/>
          </a:p>
        </p:txBody>
      </p:sp>
      <p:cxnSp>
        <p:nvCxnSpPr>
          <p:cNvPr id="23" name="Straight Arrow Connector 22"/>
          <p:cNvCxnSpPr/>
          <p:nvPr/>
        </p:nvCxnSpPr>
        <p:spPr>
          <a:xfrm flipV="1">
            <a:off x="5241280" y="2492896"/>
            <a:ext cx="360040" cy="92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644008" y="3645024"/>
            <a:ext cx="1728192" cy="101566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GB" sz="1400" dirty="0">
              <a:solidFill>
                <a:schemeClr val="tx2"/>
              </a:solidFill>
            </a:endParaRPr>
          </a:p>
          <a:p>
            <a:pPr algn="ctr"/>
            <a:r>
              <a:rPr lang="en-GB" sz="1400" dirty="0" err="1">
                <a:solidFill>
                  <a:schemeClr val="tx2"/>
                </a:solidFill>
              </a:rPr>
              <a:t>VMContext</a:t>
            </a:r>
            <a:endParaRPr lang="en-GB" sz="1400" dirty="0">
              <a:solidFill>
                <a:schemeClr val="tx2"/>
              </a:solidFill>
            </a:endParaRPr>
          </a:p>
          <a:p>
            <a:pPr algn="ctr"/>
            <a:r>
              <a:rPr lang="en-GB" sz="1400" dirty="0" err="1">
                <a:solidFill>
                  <a:schemeClr val="tx1"/>
                </a:solidFill>
              </a:rPr>
              <a:t>FileVMContext</a:t>
            </a:r>
            <a:endParaRPr lang="en-GB" sz="1400" dirty="0">
              <a:solidFill>
                <a:schemeClr val="tx1"/>
              </a:solidFill>
            </a:endParaRPr>
          </a:p>
          <a:p>
            <a:endParaRPr lang="en-GB" dirty="0"/>
          </a:p>
        </p:txBody>
      </p:sp>
      <p:sp>
        <p:nvSpPr>
          <p:cNvPr id="25" name="TextBox 24"/>
          <p:cNvSpPr txBox="1"/>
          <p:nvPr/>
        </p:nvSpPr>
        <p:spPr>
          <a:xfrm>
            <a:off x="4644008" y="5005625"/>
            <a:ext cx="1728192" cy="101566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GB" sz="1400" dirty="0">
              <a:solidFill>
                <a:schemeClr val="tx2"/>
              </a:solidFill>
            </a:endParaRPr>
          </a:p>
          <a:p>
            <a:pPr algn="ctr"/>
            <a:r>
              <a:rPr lang="en-GB" sz="1400" dirty="0" err="1">
                <a:solidFill>
                  <a:schemeClr val="tx2"/>
                </a:solidFill>
              </a:rPr>
              <a:t>VMNode</a:t>
            </a:r>
            <a:endParaRPr lang="en-GB" sz="1400" dirty="0">
              <a:solidFill>
                <a:schemeClr val="tx2"/>
              </a:solidFill>
            </a:endParaRPr>
          </a:p>
          <a:p>
            <a:pPr algn="ctr"/>
            <a:r>
              <a:rPr lang="en-GB" sz="1400" dirty="0" err="1">
                <a:solidFill>
                  <a:schemeClr val="tx1"/>
                </a:solidFill>
              </a:rPr>
              <a:t>VersionVMContext</a:t>
            </a:r>
            <a:endParaRPr lang="en-GB" sz="1400" dirty="0">
              <a:solidFill>
                <a:schemeClr val="tx1"/>
              </a:solidFill>
            </a:endParaRPr>
          </a:p>
          <a:p>
            <a:endParaRPr lang="en-GB" dirty="0"/>
          </a:p>
        </p:txBody>
      </p:sp>
      <p:cxnSp>
        <p:nvCxnSpPr>
          <p:cNvPr id="26" name="Straight Arrow Connector 25"/>
          <p:cNvCxnSpPr/>
          <p:nvPr/>
        </p:nvCxnSpPr>
        <p:spPr>
          <a:xfrm flipV="1">
            <a:off x="4283968" y="4211796"/>
            <a:ext cx="360040" cy="92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V="1">
            <a:off x="4283968" y="5507940"/>
            <a:ext cx="360040" cy="92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44" name="Group 43"/>
          <p:cNvGrpSpPr/>
          <p:nvPr/>
        </p:nvGrpSpPr>
        <p:grpSpPr>
          <a:xfrm>
            <a:off x="2123728" y="2491438"/>
            <a:ext cx="5760640" cy="3025794"/>
            <a:chOff x="2123728" y="2491438"/>
            <a:chExt cx="5760640" cy="3025794"/>
          </a:xfrm>
        </p:grpSpPr>
        <p:cxnSp>
          <p:nvCxnSpPr>
            <p:cNvPr id="31" name="Elbow Connector 30"/>
            <p:cNvCxnSpPr>
              <a:stCxn id="22" idx="3"/>
            </p:cNvCxnSpPr>
            <p:nvPr/>
          </p:nvCxnSpPr>
          <p:spPr>
            <a:xfrm flipH="1">
              <a:off x="2123728" y="2491438"/>
              <a:ext cx="5760640" cy="865554"/>
            </a:xfrm>
            <a:prstGeom prst="bentConnector3">
              <a:avLst>
                <a:gd name="adj1" fmla="val -3968"/>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2123728" y="3356992"/>
              <a:ext cx="0" cy="2160240"/>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2123728" y="5517232"/>
              <a:ext cx="7200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a:off x="2123728" y="4221088"/>
              <a:ext cx="7200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View Model – File Browser Exercise</a:t>
            </a:r>
          </a:p>
        </p:txBody>
      </p:sp>
      <p:sp>
        <p:nvSpPr>
          <p:cNvPr id="3" name="Content Placeholder 2"/>
          <p:cNvSpPr>
            <a:spLocks noGrp="1"/>
          </p:cNvSpPr>
          <p:nvPr>
            <p:ph idx="1"/>
          </p:nvPr>
        </p:nvSpPr>
        <p:spPr/>
        <p:txBody>
          <a:bodyPr>
            <a:normAutofit fontScale="70000" lnSpcReduction="20000"/>
          </a:bodyPr>
          <a:lstStyle/>
          <a:p>
            <a:r>
              <a:rPr lang="en-GB" dirty="0"/>
              <a:t>File Browser Exercise</a:t>
            </a:r>
          </a:p>
          <a:p>
            <a:pPr>
              <a:buFont typeface="Wingdings" pitchFamily="2" charset="2"/>
              <a:buNone/>
            </a:pPr>
            <a:r>
              <a:rPr lang="en-GB" dirty="0"/>
              <a:t>Project: </a:t>
            </a:r>
            <a:r>
              <a:rPr lang="en-GB" b="1" dirty="0" err="1"/>
              <a:t>com.kichwacoders.cdt.dsf.tutorial</a:t>
            </a:r>
            <a:endParaRPr lang="en-GB" b="1" dirty="0"/>
          </a:p>
          <a:p>
            <a:pPr>
              <a:buFont typeface="Wingdings" pitchFamily="2" charset="2"/>
              <a:buNone/>
            </a:pPr>
            <a:r>
              <a:rPr lang="en-GB" dirty="0"/>
              <a:t>Package: </a:t>
            </a:r>
            <a:r>
              <a:rPr lang="en-GB" i="1" dirty="0" err="1"/>
              <a:t>com.kichwacoders.cdt.dsf.tutorial.viewmodel</a:t>
            </a:r>
            <a:endParaRPr lang="en-GB" i="1" dirty="0"/>
          </a:p>
          <a:p>
            <a:r>
              <a:rPr lang="en-GB" dirty="0"/>
              <a:t>Work through TODOs in this package (5 in total)</a:t>
            </a:r>
          </a:p>
          <a:p>
            <a:pPr lvl="1"/>
            <a:r>
              <a:rPr lang="en-GB" dirty="0"/>
              <a:t>To test, Run As Eclipse Application, click on new button in toolbar</a:t>
            </a:r>
          </a:p>
          <a:p>
            <a:r>
              <a:rPr lang="en-GB" dirty="0"/>
              <a:t>Solution can be found in package </a:t>
            </a:r>
            <a:r>
              <a:rPr lang="en-GB" i="1" dirty="0" err="1"/>
              <a:t>com.kichwacoders.cdt.dsf.tutorial.viewmodel.solution</a:t>
            </a:r>
            <a:endParaRPr lang="en-GB" dirty="0"/>
          </a:p>
          <a:p>
            <a:r>
              <a:rPr lang="en-GB" dirty="0"/>
              <a:t>This exercise is a modified version of the DSF Tutorial File Browser with the addition of a Version node.  For the original implementation which  includes events and background jobs, please see:</a:t>
            </a:r>
          </a:p>
          <a:p>
            <a:pPr>
              <a:buFont typeface="Wingdings" pitchFamily="2" charset="2"/>
              <a:buNone/>
            </a:pPr>
            <a:r>
              <a:rPr lang="en-GB" dirty="0"/>
              <a:t>Project: </a:t>
            </a:r>
            <a:r>
              <a:rPr lang="en-GB" b="1" dirty="0" err="1"/>
              <a:t>org.eclipse.cdt.examples.dsf</a:t>
            </a:r>
            <a:endParaRPr lang="en-GB" b="1" dirty="0"/>
          </a:p>
          <a:p>
            <a:pPr>
              <a:buFont typeface="Wingdings" pitchFamily="2" charset="2"/>
              <a:buNone/>
            </a:pPr>
            <a:r>
              <a:rPr lang="en-GB" dirty="0"/>
              <a:t>Package: </a:t>
            </a:r>
            <a:r>
              <a:rPr lang="en-GB" i="1" dirty="0" err="1"/>
              <a:t>org.eclipse.cdt.examples.dsf.filebrowser</a:t>
            </a:r>
            <a:endParaRPr lang="en-GB" i="1"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View Model – Advanced Topics</a:t>
            </a:r>
          </a:p>
        </p:txBody>
      </p:sp>
      <p:sp>
        <p:nvSpPr>
          <p:cNvPr id="3" name="Content Placeholder 2"/>
          <p:cNvSpPr>
            <a:spLocks noGrp="1"/>
          </p:cNvSpPr>
          <p:nvPr>
            <p:ph idx="1"/>
          </p:nvPr>
        </p:nvSpPr>
        <p:spPr/>
        <p:txBody>
          <a:bodyPr/>
          <a:lstStyle/>
          <a:p>
            <a:pPr marL="514350" indent="-514350">
              <a:buFont typeface="+mj-lt"/>
              <a:buAutoNum type="arabicPeriod"/>
            </a:pPr>
            <a:r>
              <a:rPr lang="en-GB" dirty="0"/>
              <a:t>Layout Customization – controlled by configuration of </a:t>
            </a:r>
            <a:r>
              <a:rPr lang="en-GB" dirty="0" err="1"/>
              <a:t>VMNodes</a:t>
            </a:r>
            <a:r>
              <a:rPr lang="en-GB" dirty="0"/>
              <a:t> in a </a:t>
            </a:r>
            <a:r>
              <a:rPr lang="en-GB" dirty="0" err="1"/>
              <a:t>VMProvider</a:t>
            </a:r>
            <a:r>
              <a:rPr lang="en-GB" dirty="0"/>
              <a:t>.</a:t>
            </a:r>
          </a:p>
          <a:p>
            <a:pPr marL="514350" indent="-514350">
              <a:buFont typeface="+mj-lt"/>
              <a:buAutoNum type="arabicPeriod"/>
            </a:pPr>
            <a:r>
              <a:rPr lang="en-GB" dirty="0"/>
              <a:t>Event Handling </a:t>
            </a:r>
          </a:p>
          <a:p>
            <a:pPr marL="914400" lvl="1" indent="-514350"/>
            <a:r>
              <a:rPr lang="en-GB" dirty="0" err="1"/>
              <a:t>VMProvider</a:t>
            </a:r>
            <a:r>
              <a:rPr lang="en-GB" dirty="0"/>
              <a:t> receives events from data model</a:t>
            </a:r>
          </a:p>
          <a:p>
            <a:pPr marL="914400" lvl="1" indent="-514350"/>
            <a:r>
              <a:rPr lang="en-GB" dirty="0"/>
              <a:t>Build deltas are used to build up changes</a:t>
            </a:r>
          </a:p>
          <a:p>
            <a:pPr marL="914400" lvl="1" indent="-514350"/>
            <a:r>
              <a:rPr lang="en-GB" dirty="0"/>
              <a:t>Deltas are sent to viewer so it can refresh itself</a:t>
            </a:r>
          </a:p>
          <a:p>
            <a:pPr marL="514350" indent="-514350">
              <a:buFont typeface="+mj-lt"/>
              <a:buAutoNum type="arabicPeriod"/>
            </a:pPr>
            <a:r>
              <a:rPr lang="en-GB" dirty="0"/>
              <a:t>Property Providers/Label Providers</a:t>
            </a:r>
          </a:p>
          <a:p>
            <a:pPr marL="914400" lvl="1" indent="-514350"/>
            <a:r>
              <a:rPr lang="en-GB" dirty="0"/>
              <a:t>Extension interfaces to control labels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Introductions</a:t>
            </a:r>
          </a:p>
        </p:txBody>
      </p:sp>
      <p:sp>
        <p:nvSpPr>
          <p:cNvPr id="4" name="Content Placeholder 3"/>
          <p:cNvSpPr>
            <a:spLocks noGrp="1"/>
          </p:cNvSpPr>
          <p:nvPr>
            <p:ph idx="1"/>
          </p:nvPr>
        </p:nvSpPr>
        <p:spPr/>
        <p:txBody>
          <a:bodyPr/>
          <a:lstStyle/>
          <a:p>
            <a:r>
              <a:rPr lang="en-GB" dirty="0"/>
              <a:t>Please introduce yourself</a:t>
            </a:r>
          </a:p>
          <a:p>
            <a:pPr>
              <a:buNone/>
            </a:pPr>
            <a:endParaRPr lang="en-GB" dirty="0"/>
          </a:p>
          <a:p>
            <a:r>
              <a:rPr lang="en-GB" dirty="0"/>
              <a:t>Experience with CDT/DSF programming?</a:t>
            </a:r>
          </a:p>
          <a:p>
            <a:pPr>
              <a:buNone/>
            </a:pPr>
            <a:endParaRPr lang="en-GB" dirty="0"/>
          </a:p>
          <a:p>
            <a:r>
              <a:rPr lang="en-GB" dirty="0"/>
              <a:t>Expectations for the course?  How will it help your work?</a:t>
            </a:r>
          </a:p>
          <a:p>
            <a:pPr>
              <a:buNone/>
            </a:pPr>
            <a:endParaRPr lang="en-GB" dirty="0"/>
          </a:p>
        </p:txBody>
      </p:sp>
      <p:pic>
        <p:nvPicPr>
          <p:cNvPr id="3" name="Picture 7" descr="iStock_000005528710XSmall.jpg"/>
          <p:cNvPicPr>
            <a:picLocks noChangeAspect="1"/>
          </p:cNvPicPr>
          <p:nvPr/>
        </p:nvPicPr>
        <p:blipFill>
          <a:blip r:embed="rId2" cstate="print"/>
          <a:srcRect/>
          <a:stretch>
            <a:fillRect/>
          </a:stretch>
        </p:blipFill>
        <p:spPr bwMode="auto">
          <a:xfrm>
            <a:off x="7092950" y="188913"/>
            <a:ext cx="1662113" cy="1508125"/>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a:bodyPr>
          <a:lstStyle/>
          <a:p>
            <a:r>
              <a:rPr lang="en-GB" dirty="0"/>
              <a:t>Review: View Model Overview</a:t>
            </a:r>
          </a:p>
        </p:txBody>
      </p:sp>
      <p:pic>
        <p:nvPicPr>
          <p:cNvPr id="13" name="Content Placeholder 7" descr="iStock_000003869266Small.jpg"/>
          <p:cNvPicPr>
            <a:picLocks noGrp="1" noChangeAspect="1"/>
          </p:cNvPicPr>
          <p:nvPr>
            <p:ph sz="half" idx="1"/>
          </p:nvPr>
        </p:nvPicPr>
        <p:blipFill>
          <a:blip r:embed="rId2" cstate="print"/>
          <a:stretch>
            <a:fillRect/>
          </a:stretch>
        </p:blipFill>
        <p:spPr>
          <a:xfrm>
            <a:off x="663776" y="1600200"/>
            <a:ext cx="3625448" cy="4525963"/>
          </a:xfrm>
        </p:spPr>
      </p:pic>
      <p:sp>
        <p:nvSpPr>
          <p:cNvPr id="15" name="Content Placeholder 14"/>
          <p:cNvSpPr>
            <a:spLocks noGrp="1"/>
          </p:cNvSpPr>
          <p:nvPr>
            <p:ph sz="half" idx="2"/>
          </p:nvPr>
        </p:nvSpPr>
        <p:spPr/>
        <p:txBody>
          <a:bodyPr>
            <a:normAutofit fontScale="92500"/>
          </a:bodyPr>
          <a:lstStyle/>
          <a:p>
            <a:pPr>
              <a:lnSpc>
                <a:spcPct val="150000"/>
              </a:lnSpc>
              <a:buFont typeface="Wingdings" pitchFamily="2" charset="2"/>
              <a:buChar char="ü"/>
            </a:pPr>
            <a:r>
              <a:rPr lang="en-GB" dirty="0"/>
              <a:t>One </a:t>
            </a:r>
            <a:r>
              <a:rPr lang="en-GB" dirty="0" err="1"/>
              <a:t>VMAdapter</a:t>
            </a:r>
            <a:endParaRPr lang="en-GB" dirty="0"/>
          </a:p>
          <a:p>
            <a:pPr>
              <a:lnSpc>
                <a:spcPct val="150000"/>
              </a:lnSpc>
              <a:buFont typeface="Wingdings" pitchFamily="2" charset="2"/>
              <a:buChar char="ü"/>
            </a:pPr>
            <a:r>
              <a:rPr lang="en-GB" dirty="0"/>
              <a:t>One </a:t>
            </a:r>
            <a:r>
              <a:rPr lang="en-GB" dirty="0" err="1"/>
              <a:t>VMProvider</a:t>
            </a:r>
            <a:r>
              <a:rPr lang="en-GB" dirty="0"/>
              <a:t> per view</a:t>
            </a:r>
          </a:p>
          <a:p>
            <a:pPr>
              <a:lnSpc>
                <a:spcPct val="150000"/>
              </a:lnSpc>
              <a:buFont typeface="Wingdings" pitchFamily="2" charset="2"/>
              <a:buChar char="ü"/>
            </a:pPr>
            <a:r>
              <a:rPr lang="en-GB" dirty="0"/>
              <a:t>Multiple </a:t>
            </a:r>
            <a:r>
              <a:rPr lang="en-GB" dirty="0" err="1"/>
              <a:t>VMNodes</a:t>
            </a:r>
            <a:r>
              <a:rPr lang="en-GB" dirty="0"/>
              <a:t> and </a:t>
            </a:r>
            <a:r>
              <a:rPr lang="en-GB" dirty="0" err="1"/>
              <a:t>VMContexts</a:t>
            </a:r>
            <a:r>
              <a:rPr lang="en-GB" dirty="0"/>
              <a:t> for display</a:t>
            </a:r>
          </a:p>
          <a:p>
            <a:pPr>
              <a:lnSpc>
                <a:spcPct val="150000"/>
              </a:lnSpc>
              <a:buFont typeface="Wingdings" pitchFamily="2" charset="2"/>
              <a:buChar char="ü"/>
            </a:pPr>
            <a:r>
              <a:rPr lang="en-GB" dirty="0"/>
              <a:t>Lots of functionality to support flexibility</a:t>
            </a:r>
          </a:p>
          <a:p>
            <a:endParaRPr lang="en-GB"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3"/>
          <p:cNvSpPr>
            <a:spLocks noGrp="1"/>
          </p:cNvSpPr>
          <p:nvPr>
            <p:ph type="title"/>
          </p:nvPr>
        </p:nvSpPr>
        <p:spPr/>
        <p:txBody>
          <a:bodyPr/>
          <a:lstStyle/>
          <a:p>
            <a:r>
              <a:rPr lang="en-GB" dirty="0"/>
              <a:t>DAY ONE: 2. DATA MODEL</a:t>
            </a:r>
          </a:p>
        </p:txBody>
      </p:sp>
      <p:sp>
        <p:nvSpPr>
          <p:cNvPr id="4" name="Text Placeholder 3"/>
          <p:cNvSpPr>
            <a:spLocks noGrp="1"/>
          </p:cNvSpPr>
          <p:nvPr>
            <p:ph type="body" idx="1"/>
          </p:nvPr>
        </p:nvSpPr>
        <p:spPr/>
        <p:txBody>
          <a:bodyPr/>
          <a:lstStyle/>
          <a:p>
            <a:r>
              <a:rPr lang="en-GB" dirty="0"/>
              <a:t>Debugger Services Framework Tutorial, Kichwa Coders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DSF Concepts</a:t>
            </a:r>
          </a:p>
        </p:txBody>
      </p:sp>
      <p:sp>
        <p:nvSpPr>
          <p:cNvPr id="3" name="Content Placeholder 2"/>
          <p:cNvSpPr>
            <a:spLocks noGrp="1"/>
          </p:cNvSpPr>
          <p:nvPr>
            <p:ph idx="1"/>
          </p:nvPr>
        </p:nvSpPr>
        <p:spPr/>
        <p:txBody>
          <a:bodyPr/>
          <a:lstStyle/>
          <a:p>
            <a:pPr marL="514350" indent="-514350">
              <a:buFont typeface="+mj-lt"/>
              <a:buAutoNum type="arabicPeriod"/>
            </a:pPr>
            <a:r>
              <a:rPr lang="en-GB" dirty="0"/>
              <a:t>Services</a:t>
            </a:r>
          </a:p>
          <a:p>
            <a:pPr marL="514350" indent="-514350">
              <a:buFont typeface="+mj-lt"/>
              <a:buAutoNum type="arabicPeriod"/>
            </a:pPr>
            <a:r>
              <a:rPr lang="en-GB" dirty="0"/>
              <a:t>Sessions</a:t>
            </a:r>
          </a:p>
          <a:p>
            <a:pPr marL="514350" indent="-514350">
              <a:buFont typeface="+mj-lt"/>
              <a:buAutoNum type="arabicPeriod"/>
            </a:pPr>
            <a:r>
              <a:rPr lang="en-GB" dirty="0"/>
              <a:t>Trackers</a:t>
            </a:r>
          </a:p>
          <a:p>
            <a:pPr marL="514350" indent="-514350">
              <a:buFont typeface="+mj-lt"/>
              <a:buAutoNum type="arabicPeriod"/>
            </a:pPr>
            <a:r>
              <a:rPr lang="en-GB" dirty="0"/>
              <a:t>Events</a:t>
            </a:r>
          </a:p>
          <a:p>
            <a:pPr marL="514350" indent="-514350">
              <a:buFont typeface="+mj-lt"/>
              <a:buAutoNum type="arabicPeriod"/>
            </a:pPr>
            <a:r>
              <a:rPr lang="en-GB" dirty="0"/>
              <a:t>Data Model Contexts</a:t>
            </a:r>
          </a:p>
          <a:p>
            <a:pPr marL="514350" indent="-514350">
              <a:buFont typeface="+mj-lt"/>
              <a:buAutoNum type="arabicPeriod"/>
            </a:pPr>
            <a:endParaRPr lang="en-GB" dirty="0"/>
          </a:p>
          <a:p>
            <a:endParaRPr lang="en-GB"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Timers Example</a:t>
            </a:r>
          </a:p>
        </p:txBody>
      </p:sp>
      <p:sp>
        <p:nvSpPr>
          <p:cNvPr id="3" name="Content Placeholder 2"/>
          <p:cNvSpPr>
            <a:spLocks noGrp="1"/>
          </p:cNvSpPr>
          <p:nvPr>
            <p:ph idx="1"/>
          </p:nvPr>
        </p:nvSpPr>
        <p:spPr/>
        <p:txBody>
          <a:bodyPr/>
          <a:lstStyle/>
          <a:p>
            <a:r>
              <a:rPr lang="en-GB" dirty="0"/>
              <a:t>Get timers example up and running.</a:t>
            </a:r>
          </a:p>
          <a:p>
            <a:pPr lvl="1"/>
            <a:r>
              <a:rPr lang="en-GB" sz="1800" dirty="0"/>
              <a:t>	Project: </a:t>
            </a:r>
            <a:r>
              <a:rPr lang="en-GB" sz="1800" b="1" dirty="0" err="1"/>
              <a:t>com.kichwacoders.cdt.dsf.tutorial</a:t>
            </a:r>
            <a:endParaRPr lang="en-GB" sz="1800" b="1" dirty="0"/>
          </a:p>
          <a:p>
            <a:pPr lvl="1"/>
            <a:r>
              <a:rPr lang="en-GB" sz="1800" dirty="0"/>
              <a:t>	Package: </a:t>
            </a:r>
            <a:r>
              <a:rPr lang="en-GB" sz="1800" i="1" dirty="0" err="1"/>
              <a:t>com.kichwacoders.cdt.dsf.tutorial.timers</a:t>
            </a:r>
            <a:endParaRPr lang="en-GB" dirty="0"/>
          </a:p>
          <a:p>
            <a:r>
              <a:rPr lang="en-GB" dirty="0"/>
              <a:t>Launch As Eclipse application</a:t>
            </a:r>
          </a:p>
          <a:p>
            <a:pPr lvl="1"/>
            <a:r>
              <a:rPr lang="en-GB" sz="2000" dirty="0"/>
              <a:t>Run As &gt; Eclipse Application</a:t>
            </a:r>
          </a:p>
          <a:p>
            <a:pPr lvl="1"/>
            <a:r>
              <a:rPr lang="en-GB" sz="2000" dirty="0"/>
              <a:t>Show View &gt; DSF Tutorial &gt; Timers</a:t>
            </a:r>
            <a:endParaRPr lang="en-GB" dirty="0"/>
          </a:p>
          <a:p>
            <a:r>
              <a:rPr lang="en-GB" dirty="0"/>
              <a:t>Example Timers</a:t>
            </a:r>
          </a:p>
          <a:p>
            <a:r>
              <a:rPr lang="en-GB" dirty="0"/>
              <a:t>Based on </a:t>
            </a:r>
          </a:p>
          <a:p>
            <a:pPr lvl="1"/>
            <a:r>
              <a:rPr lang="en-GB" sz="1800" dirty="0"/>
              <a:t>	Project: </a:t>
            </a:r>
            <a:r>
              <a:rPr lang="en-GB" sz="1800" b="1" dirty="0" err="1"/>
              <a:t>org.eclipse.cdt.examples.dsf</a:t>
            </a:r>
            <a:endParaRPr lang="en-GB" sz="1800" b="1" dirty="0"/>
          </a:p>
          <a:p>
            <a:pPr lvl="1"/>
            <a:r>
              <a:rPr lang="en-GB" sz="1800" dirty="0"/>
              <a:t>	Package: </a:t>
            </a:r>
            <a:r>
              <a:rPr lang="en-GB" sz="1800" i="1" dirty="0" err="1"/>
              <a:t>org.eclipse.cdt.examples.dsf.timers</a:t>
            </a:r>
            <a:endParaRPr lang="en-GB" dirty="0"/>
          </a:p>
        </p:txBody>
      </p:sp>
      <p:pic>
        <p:nvPicPr>
          <p:cNvPr id="1026" name="Picture 2"/>
          <p:cNvPicPr>
            <a:picLocks noChangeAspect="1" noChangeArrowheads="1"/>
          </p:cNvPicPr>
          <p:nvPr/>
        </p:nvPicPr>
        <p:blipFill>
          <a:blip r:embed="rId2" cstate="print"/>
          <a:srcRect/>
          <a:stretch>
            <a:fillRect/>
          </a:stretch>
        </p:blipFill>
        <p:spPr bwMode="auto">
          <a:xfrm>
            <a:off x="5724128" y="3356992"/>
            <a:ext cx="2808312" cy="2895876"/>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DSF Services</a:t>
            </a:r>
          </a:p>
        </p:txBody>
      </p:sp>
      <p:sp>
        <p:nvSpPr>
          <p:cNvPr id="3" name="Content Placeholder 2"/>
          <p:cNvSpPr>
            <a:spLocks noGrp="1"/>
          </p:cNvSpPr>
          <p:nvPr>
            <p:ph idx="1"/>
          </p:nvPr>
        </p:nvSpPr>
        <p:spPr/>
        <p:txBody>
          <a:bodyPr/>
          <a:lstStyle/>
          <a:p>
            <a:r>
              <a:rPr lang="en-GB" dirty="0"/>
              <a:t>Entities managing logical subsets of the data model</a:t>
            </a:r>
          </a:p>
          <a:p>
            <a:r>
              <a:rPr lang="en-GB" dirty="0"/>
              <a:t>Based on </a:t>
            </a:r>
            <a:r>
              <a:rPr lang="en-GB" dirty="0" err="1"/>
              <a:t>OSGi</a:t>
            </a:r>
            <a:r>
              <a:rPr lang="en-GB" dirty="0"/>
              <a:t> services</a:t>
            </a:r>
          </a:p>
          <a:p>
            <a:r>
              <a:rPr lang="en-GB" dirty="0"/>
              <a:t>Implement </a:t>
            </a:r>
            <a:r>
              <a:rPr lang="en-GB" dirty="0" err="1">
                <a:latin typeface="Consolas" pitchFamily="49" charset="0"/>
                <a:cs typeface="Consolas" pitchFamily="49" charset="0"/>
              </a:rPr>
              <a:t>IDSFServices</a:t>
            </a:r>
            <a:r>
              <a:rPr lang="en-GB" dirty="0"/>
              <a:t> or extend </a:t>
            </a:r>
            <a:r>
              <a:rPr lang="en-GB" dirty="0" err="1">
                <a:latin typeface="Consolas" pitchFamily="49" charset="0"/>
                <a:cs typeface="Consolas" pitchFamily="49" charset="0"/>
              </a:rPr>
              <a:t>AbstractDSFService</a:t>
            </a:r>
            <a:endParaRPr lang="en-GB" dirty="0">
              <a:latin typeface="Consolas" pitchFamily="49" charset="0"/>
              <a:cs typeface="Consolas" pitchFamily="49"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DSF Services – Timers Example</a:t>
            </a:r>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DSF Session</a:t>
            </a:r>
          </a:p>
        </p:txBody>
      </p:sp>
      <p:sp>
        <p:nvSpPr>
          <p:cNvPr id="3" name="Content Placeholder 2"/>
          <p:cNvSpPr>
            <a:spLocks noGrp="1"/>
          </p:cNvSpPr>
          <p:nvPr>
            <p:ph idx="1"/>
          </p:nvPr>
        </p:nvSpPr>
        <p:spPr/>
        <p:txBody>
          <a:bodyPr>
            <a:normAutofit/>
          </a:bodyPr>
          <a:lstStyle/>
          <a:p>
            <a:r>
              <a:rPr lang="en-GB" dirty="0"/>
              <a:t>Manages groups of services</a:t>
            </a:r>
          </a:p>
          <a:p>
            <a:r>
              <a:rPr lang="en-GB" dirty="0"/>
              <a:t>There can be multiple sessions running at the same time </a:t>
            </a:r>
          </a:p>
          <a:p>
            <a:r>
              <a:rPr lang="en-GB" dirty="0"/>
              <a:t>The session provides the DSF Executor ( </a:t>
            </a:r>
            <a:r>
              <a:rPr lang="en-GB" dirty="0" err="1">
                <a:latin typeface="Consolas" pitchFamily="49" charset="0"/>
                <a:cs typeface="Consolas" pitchFamily="49" charset="0"/>
              </a:rPr>
              <a:t>DsfSession#getExecutor</a:t>
            </a:r>
            <a:r>
              <a:rPr lang="en-GB" dirty="0">
                <a:latin typeface="Consolas" pitchFamily="49" charset="0"/>
                <a:cs typeface="Consolas" pitchFamily="49" charset="0"/>
              </a:rPr>
              <a:t>()</a:t>
            </a:r>
            <a:r>
              <a:rPr lang="en-GB" dirty="0"/>
              <a:t> ) </a:t>
            </a:r>
          </a:p>
          <a:p>
            <a:r>
              <a:rPr lang="en-GB" dirty="0"/>
              <a:t>A session handles sending events to registered listeners</a:t>
            </a:r>
          </a:p>
          <a:p>
            <a:endParaRPr lang="en-GB"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DSF Session – Timers Example</a:t>
            </a:r>
          </a:p>
        </p:txBody>
      </p:sp>
      <p:graphicFrame>
        <p:nvGraphicFramePr>
          <p:cNvPr id="4" name="Diagram 3"/>
          <p:cNvGraphicFramePr/>
          <p:nvPr/>
        </p:nvGraphicFramePr>
        <p:xfrm>
          <a:off x="755576" y="1412776"/>
          <a:ext cx="3384376" cy="4624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3563888" y="1700808"/>
            <a:ext cx="5256584" cy="584775"/>
          </a:xfrm>
          <a:prstGeom prst="rect">
            <a:avLst/>
          </a:prstGeom>
          <a:noFill/>
        </p:spPr>
        <p:txBody>
          <a:bodyPr wrap="square" rtlCol="0">
            <a:spAutoFit/>
          </a:bodyPr>
          <a:lstStyle/>
          <a:p>
            <a:r>
              <a:rPr lang="en-GB" sz="1600" dirty="0" err="1">
                <a:solidFill>
                  <a:srgbClr val="0000C0"/>
                </a:solidFill>
                <a:highlight>
                  <a:srgbClr val="E8F2FE"/>
                </a:highlight>
                <a:latin typeface="Consolas"/>
              </a:rPr>
              <a:t>fSession</a:t>
            </a:r>
            <a:r>
              <a:rPr lang="en-GB" sz="1600" dirty="0">
                <a:solidFill>
                  <a:srgbClr val="000000"/>
                </a:solidFill>
                <a:highlight>
                  <a:srgbClr val="E8F2FE"/>
                </a:highlight>
                <a:latin typeface="Consolas"/>
              </a:rPr>
              <a:t> = </a:t>
            </a:r>
            <a:r>
              <a:rPr lang="en-GB" sz="1600" dirty="0" err="1">
                <a:solidFill>
                  <a:srgbClr val="000000"/>
                </a:solidFill>
                <a:highlight>
                  <a:srgbClr val="E8F2FE"/>
                </a:highlight>
                <a:latin typeface="Consolas"/>
              </a:rPr>
              <a:t>DsfSession.</a:t>
            </a:r>
            <a:r>
              <a:rPr lang="en-GB" sz="1600" i="1" dirty="0" err="1">
                <a:solidFill>
                  <a:srgbClr val="000000"/>
                </a:solidFill>
                <a:highlight>
                  <a:srgbClr val="E8F2FE"/>
                </a:highlight>
                <a:latin typeface="Consolas"/>
              </a:rPr>
              <a:t>startSession</a:t>
            </a:r>
            <a:r>
              <a:rPr lang="en-GB" sz="1600" i="1" dirty="0">
                <a:solidFill>
                  <a:srgbClr val="000000"/>
                </a:solidFill>
                <a:highlight>
                  <a:srgbClr val="E8F2FE"/>
                </a:highlight>
                <a:latin typeface="Consolas"/>
              </a:rPr>
              <a:t>( 	</a:t>
            </a:r>
            <a:r>
              <a:rPr lang="en-GB" sz="1600" i="1" dirty="0" err="1">
                <a:solidFill>
                  <a:srgbClr val="0000C0"/>
                </a:solidFill>
                <a:highlight>
                  <a:srgbClr val="E8F2FE"/>
                </a:highlight>
                <a:latin typeface="Consolas"/>
              </a:rPr>
              <a:t>fExecutor</a:t>
            </a:r>
            <a:r>
              <a:rPr lang="en-GB" sz="1600" i="1" dirty="0">
                <a:solidFill>
                  <a:srgbClr val="000000"/>
                </a:solidFill>
                <a:highlight>
                  <a:srgbClr val="E8F2FE"/>
                </a:highlight>
                <a:latin typeface="Consolas"/>
              </a:rPr>
              <a:t>, </a:t>
            </a:r>
            <a:r>
              <a:rPr lang="en-GB" sz="1600" i="1" dirty="0">
                <a:solidFill>
                  <a:srgbClr val="2A00FF"/>
                </a:solidFill>
                <a:highlight>
                  <a:srgbClr val="E8F2FE"/>
                </a:highlight>
                <a:latin typeface="Consolas"/>
              </a:rPr>
              <a:t>"Timers(DSF Example)"</a:t>
            </a:r>
            <a:r>
              <a:rPr lang="en-GB" sz="1600" i="1" dirty="0">
                <a:solidFill>
                  <a:srgbClr val="000000"/>
                </a:solidFill>
                <a:highlight>
                  <a:srgbClr val="E8F2FE"/>
                </a:highlight>
                <a:latin typeface="Consolas"/>
              </a:rPr>
              <a:t>);</a:t>
            </a:r>
            <a:endParaRPr lang="en-GB" sz="1600" dirty="0"/>
          </a:p>
        </p:txBody>
      </p:sp>
      <p:sp>
        <p:nvSpPr>
          <p:cNvPr id="6" name="TextBox 5"/>
          <p:cNvSpPr txBox="1"/>
          <p:nvPr/>
        </p:nvSpPr>
        <p:spPr>
          <a:xfrm>
            <a:off x="3707904" y="3429000"/>
            <a:ext cx="5256584" cy="830997"/>
          </a:xfrm>
          <a:prstGeom prst="rect">
            <a:avLst/>
          </a:prstGeom>
          <a:noFill/>
        </p:spPr>
        <p:txBody>
          <a:bodyPr wrap="square" rtlCol="0">
            <a:spAutoFit/>
          </a:bodyPr>
          <a:lstStyle/>
          <a:p>
            <a:r>
              <a:rPr lang="en-GB" sz="1600" dirty="0" err="1">
                <a:solidFill>
                  <a:srgbClr val="0000C0"/>
                </a:solidFill>
                <a:highlight>
                  <a:srgbClr val="E8F2FE"/>
                </a:highlight>
                <a:latin typeface="Consolas"/>
              </a:rPr>
              <a:t>fTimerService</a:t>
            </a:r>
            <a:r>
              <a:rPr lang="en-GB" sz="1600" dirty="0">
                <a:solidFill>
                  <a:srgbClr val="000000"/>
                </a:solidFill>
                <a:highlight>
                  <a:srgbClr val="E8F2FE"/>
                </a:highlight>
                <a:latin typeface="Consolas"/>
              </a:rPr>
              <a:t> = </a:t>
            </a:r>
            <a:r>
              <a:rPr lang="en-GB" sz="1600" b="1" dirty="0">
                <a:solidFill>
                  <a:srgbClr val="7F0055"/>
                </a:solidFill>
                <a:highlight>
                  <a:srgbClr val="E8F2FE"/>
                </a:highlight>
                <a:latin typeface="Consolas"/>
              </a:rPr>
              <a:t>new</a:t>
            </a:r>
            <a:r>
              <a:rPr lang="en-GB" sz="1600" b="1" dirty="0">
                <a:solidFill>
                  <a:srgbClr val="000000"/>
                </a:solidFill>
                <a:highlight>
                  <a:srgbClr val="E8F2FE"/>
                </a:highlight>
                <a:latin typeface="Consolas"/>
              </a:rPr>
              <a:t> </a:t>
            </a:r>
            <a:r>
              <a:rPr lang="en-GB" sz="1600" b="1" dirty="0" err="1">
                <a:solidFill>
                  <a:srgbClr val="000000"/>
                </a:solidFill>
                <a:highlight>
                  <a:srgbClr val="E8F2FE"/>
                </a:highlight>
                <a:latin typeface="Consolas"/>
              </a:rPr>
              <a:t>TimerService</a:t>
            </a:r>
            <a:r>
              <a:rPr lang="en-GB" sz="1600" b="1" dirty="0">
                <a:solidFill>
                  <a:srgbClr val="000000"/>
                </a:solidFill>
                <a:highlight>
                  <a:srgbClr val="E8F2FE"/>
                </a:highlight>
                <a:latin typeface="Consolas"/>
              </a:rPr>
              <a:t>(</a:t>
            </a:r>
            <a:r>
              <a:rPr lang="en-GB" sz="1600" b="1" dirty="0" err="1">
                <a:solidFill>
                  <a:srgbClr val="0000C0"/>
                </a:solidFill>
                <a:highlight>
                  <a:srgbClr val="E8F2FE"/>
                </a:highlight>
                <a:latin typeface="Consolas"/>
              </a:rPr>
              <a:t>fSession</a:t>
            </a:r>
            <a:r>
              <a:rPr lang="en-GB" sz="1600" b="1" dirty="0">
                <a:solidFill>
                  <a:srgbClr val="000000"/>
                </a:solidFill>
                <a:highlight>
                  <a:srgbClr val="E8F2FE"/>
                </a:highlight>
                <a:latin typeface="Consolas"/>
              </a:rPr>
              <a:t>);</a:t>
            </a:r>
          </a:p>
          <a:p>
            <a:endParaRPr lang="en-GB" sz="1600" dirty="0">
              <a:solidFill>
                <a:srgbClr val="0000C0"/>
              </a:solidFill>
              <a:highlight>
                <a:srgbClr val="E8F2FE"/>
              </a:highlight>
              <a:latin typeface="Consolas"/>
            </a:endParaRPr>
          </a:p>
          <a:p>
            <a:r>
              <a:rPr lang="en-GB" sz="1600" dirty="0" err="1">
                <a:solidFill>
                  <a:srgbClr val="0000C0"/>
                </a:solidFill>
                <a:highlight>
                  <a:srgbClr val="E8F2FE"/>
                </a:highlight>
                <a:latin typeface="Consolas"/>
              </a:rPr>
              <a:t>fAlarmService</a:t>
            </a:r>
            <a:r>
              <a:rPr lang="en-GB" sz="1600" dirty="0">
                <a:solidFill>
                  <a:srgbClr val="000000"/>
                </a:solidFill>
                <a:highlight>
                  <a:srgbClr val="E8F2FE"/>
                </a:highlight>
                <a:latin typeface="Consolas"/>
              </a:rPr>
              <a:t> = </a:t>
            </a:r>
            <a:r>
              <a:rPr lang="en-GB" sz="1600" b="1" dirty="0">
                <a:solidFill>
                  <a:srgbClr val="7F0055"/>
                </a:solidFill>
                <a:highlight>
                  <a:srgbClr val="E8F2FE"/>
                </a:highlight>
                <a:latin typeface="Consolas"/>
              </a:rPr>
              <a:t>new</a:t>
            </a:r>
            <a:r>
              <a:rPr lang="en-GB" sz="1600" b="1" dirty="0">
                <a:solidFill>
                  <a:srgbClr val="000000"/>
                </a:solidFill>
                <a:highlight>
                  <a:srgbClr val="E8F2FE"/>
                </a:highlight>
                <a:latin typeface="Consolas"/>
              </a:rPr>
              <a:t> </a:t>
            </a:r>
            <a:r>
              <a:rPr lang="en-GB" sz="1600" b="1" dirty="0" err="1">
                <a:solidFill>
                  <a:srgbClr val="000000"/>
                </a:solidFill>
                <a:highlight>
                  <a:srgbClr val="E8F2FE"/>
                </a:highlight>
                <a:latin typeface="Consolas"/>
              </a:rPr>
              <a:t>AlarmService</a:t>
            </a:r>
            <a:r>
              <a:rPr lang="en-GB" sz="1600" b="1" dirty="0">
                <a:solidFill>
                  <a:srgbClr val="000000"/>
                </a:solidFill>
                <a:highlight>
                  <a:srgbClr val="E8F2FE"/>
                </a:highlight>
                <a:latin typeface="Consolas"/>
              </a:rPr>
              <a:t>(</a:t>
            </a:r>
            <a:r>
              <a:rPr lang="en-GB" sz="1600" b="1" dirty="0" err="1">
                <a:solidFill>
                  <a:srgbClr val="0000C0"/>
                </a:solidFill>
                <a:highlight>
                  <a:srgbClr val="E8F2FE"/>
                </a:highlight>
                <a:latin typeface="Consolas"/>
              </a:rPr>
              <a:t>fSession</a:t>
            </a:r>
            <a:r>
              <a:rPr lang="en-GB" sz="1600" b="1" dirty="0">
                <a:solidFill>
                  <a:srgbClr val="000000"/>
                </a:solidFill>
                <a:highlight>
                  <a:srgbClr val="E8F2FE"/>
                </a:highlight>
                <a:latin typeface="Consolas"/>
              </a:rPr>
              <a:t>);</a:t>
            </a:r>
          </a:p>
        </p:txBody>
      </p:sp>
      <p:sp>
        <p:nvSpPr>
          <p:cNvPr id="7" name="TextBox 6"/>
          <p:cNvSpPr txBox="1"/>
          <p:nvPr/>
        </p:nvSpPr>
        <p:spPr>
          <a:xfrm>
            <a:off x="3887416" y="5301208"/>
            <a:ext cx="5256584" cy="338554"/>
          </a:xfrm>
          <a:prstGeom prst="rect">
            <a:avLst/>
          </a:prstGeom>
          <a:noFill/>
        </p:spPr>
        <p:txBody>
          <a:bodyPr wrap="square" rtlCol="0">
            <a:spAutoFit/>
          </a:bodyPr>
          <a:lstStyle/>
          <a:p>
            <a:r>
              <a:rPr lang="en-GB" sz="1600" dirty="0" err="1">
                <a:solidFill>
                  <a:srgbClr val="000000"/>
                </a:solidFill>
                <a:highlight>
                  <a:srgbClr val="E8F2FE"/>
                </a:highlight>
                <a:latin typeface="Consolas"/>
              </a:rPr>
              <a:t>DsfSession.</a:t>
            </a:r>
            <a:r>
              <a:rPr lang="en-GB" sz="1600" i="1" dirty="0" err="1">
                <a:solidFill>
                  <a:srgbClr val="000000"/>
                </a:solidFill>
                <a:highlight>
                  <a:srgbClr val="E8F2FE"/>
                </a:highlight>
                <a:latin typeface="Consolas"/>
              </a:rPr>
              <a:t>endSession</a:t>
            </a:r>
            <a:r>
              <a:rPr lang="en-GB" sz="1600" i="1" dirty="0">
                <a:solidFill>
                  <a:srgbClr val="000000"/>
                </a:solidFill>
                <a:highlight>
                  <a:srgbClr val="E8F2FE"/>
                </a:highlight>
                <a:latin typeface="Consolas"/>
              </a:rPr>
              <a:t>(</a:t>
            </a:r>
            <a:r>
              <a:rPr lang="en-GB" sz="1600" i="1" dirty="0" err="1">
                <a:solidFill>
                  <a:srgbClr val="0000C0"/>
                </a:solidFill>
                <a:highlight>
                  <a:srgbClr val="E8F2FE"/>
                </a:highlight>
                <a:latin typeface="Consolas"/>
              </a:rPr>
              <a:t>fSession</a:t>
            </a:r>
            <a:r>
              <a:rPr lang="en-GB" sz="1600" i="1" dirty="0">
                <a:solidFill>
                  <a:srgbClr val="000000"/>
                </a:solidFill>
                <a:highlight>
                  <a:srgbClr val="E8F2FE"/>
                </a:highlight>
                <a:latin typeface="Consolas"/>
              </a:rPr>
              <a:t>);</a:t>
            </a:r>
            <a:endParaRPr lang="en-GB" sz="16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DSF Session Quiz</a:t>
            </a:r>
          </a:p>
        </p:txBody>
      </p:sp>
      <p:sp>
        <p:nvSpPr>
          <p:cNvPr id="3" name="Content Placeholder 2"/>
          <p:cNvSpPr>
            <a:spLocks noGrp="1"/>
          </p:cNvSpPr>
          <p:nvPr>
            <p:ph idx="1"/>
          </p:nvPr>
        </p:nvSpPr>
        <p:spPr/>
        <p:txBody>
          <a:bodyPr/>
          <a:lstStyle/>
          <a:p>
            <a:pPr>
              <a:buNone/>
            </a:pPr>
            <a:r>
              <a:rPr lang="en-GB" dirty="0"/>
              <a:t>How do you access the running DSF sessions?</a:t>
            </a:r>
          </a:p>
          <a:p>
            <a:pPr>
              <a:buNone/>
            </a:pPr>
            <a:r>
              <a:rPr lang="en-GB" dirty="0"/>
              <a:t>	</a:t>
            </a:r>
            <a:r>
              <a:rPr lang="en-GB" i="1" dirty="0"/>
              <a:t>(Hint: use the </a:t>
            </a:r>
            <a:r>
              <a:rPr lang="en-GB" i="1" dirty="0" err="1"/>
              <a:t>DsfSession</a:t>
            </a:r>
            <a:r>
              <a:rPr lang="en-GB" i="1" dirty="0"/>
              <a:t> class)</a:t>
            </a:r>
          </a:p>
        </p:txBody>
      </p:sp>
      <p:sp>
        <p:nvSpPr>
          <p:cNvPr id="5" name="TextBox 4"/>
          <p:cNvSpPr txBox="1"/>
          <p:nvPr/>
        </p:nvSpPr>
        <p:spPr>
          <a:xfrm>
            <a:off x="539552" y="3356992"/>
            <a:ext cx="8136904" cy="2585323"/>
          </a:xfrm>
          <a:prstGeom prst="rect">
            <a:avLst/>
          </a:prstGeom>
          <a:noFill/>
        </p:spPr>
        <p:txBody>
          <a:bodyPr wrap="square" rtlCol="0">
            <a:spAutoFit/>
          </a:bodyPr>
          <a:lstStyle/>
          <a:p>
            <a:r>
              <a:rPr lang="en-GB" sz="2400" b="1" dirty="0"/>
              <a:t>Get a specific session:</a:t>
            </a:r>
          </a:p>
          <a:p>
            <a:endParaRPr lang="en-GB" sz="2400" dirty="0">
              <a:solidFill>
                <a:srgbClr val="000000"/>
              </a:solidFill>
              <a:highlight>
                <a:srgbClr val="E8F2FE"/>
              </a:highlight>
              <a:latin typeface="Consolas"/>
            </a:endParaRPr>
          </a:p>
          <a:p>
            <a:r>
              <a:rPr lang="en-GB" dirty="0" err="1">
                <a:solidFill>
                  <a:srgbClr val="000000"/>
                </a:solidFill>
                <a:highlight>
                  <a:srgbClr val="E8F2FE"/>
                </a:highlight>
                <a:latin typeface="Consolas"/>
              </a:rPr>
              <a:t>DsfSession</a:t>
            </a:r>
            <a:r>
              <a:rPr lang="en-GB" dirty="0">
                <a:solidFill>
                  <a:srgbClr val="000000"/>
                </a:solidFill>
                <a:highlight>
                  <a:srgbClr val="E8F2FE"/>
                </a:highlight>
                <a:latin typeface="Consolas"/>
              </a:rPr>
              <a:t> </a:t>
            </a:r>
            <a:r>
              <a:rPr lang="en-GB" dirty="0">
                <a:solidFill>
                  <a:srgbClr val="6A3E3E"/>
                </a:solidFill>
                <a:highlight>
                  <a:srgbClr val="E8F2FE"/>
                </a:highlight>
                <a:latin typeface="Consolas"/>
              </a:rPr>
              <a:t>session</a:t>
            </a:r>
            <a:r>
              <a:rPr lang="en-GB" dirty="0">
                <a:solidFill>
                  <a:srgbClr val="000000"/>
                </a:solidFill>
                <a:highlight>
                  <a:srgbClr val="E8F2FE"/>
                </a:highlight>
                <a:latin typeface="Consolas"/>
              </a:rPr>
              <a:t> = </a:t>
            </a:r>
            <a:r>
              <a:rPr lang="en-GB" dirty="0" err="1">
                <a:solidFill>
                  <a:srgbClr val="000000"/>
                </a:solidFill>
                <a:highlight>
                  <a:srgbClr val="E8F2FE"/>
                </a:highlight>
                <a:latin typeface="Consolas"/>
              </a:rPr>
              <a:t>DsfSession.</a:t>
            </a:r>
            <a:r>
              <a:rPr lang="en-GB" i="1" dirty="0" err="1">
                <a:solidFill>
                  <a:srgbClr val="000000"/>
                </a:solidFill>
                <a:highlight>
                  <a:srgbClr val="E8F2FE"/>
                </a:highlight>
                <a:latin typeface="Consolas"/>
              </a:rPr>
              <a:t>getSession</a:t>
            </a:r>
            <a:r>
              <a:rPr lang="en-GB" i="1" dirty="0">
                <a:solidFill>
                  <a:srgbClr val="000000"/>
                </a:solidFill>
                <a:highlight>
                  <a:srgbClr val="E8F2FE"/>
                </a:highlight>
                <a:latin typeface="Consolas"/>
              </a:rPr>
              <a:t>(</a:t>
            </a:r>
            <a:r>
              <a:rPr lang="en-GB" i="1" dirty="0" err="1">
                <a:solidFill>
                  <a:srgbClr val="6A3E3E"/>
                </a:solidFill>
                <a:highlight>
                  <a:srgbClr val="E8F2FE"/>
                </a:highlight>
                <a:latin typeface="Consolas"/>
              </a:rPr>
              <a:t>sessionId</a:t>
            </a:r>
            <a:r>
              <a:rPr lang="en-GB" i="1" dirty="0">
                <a:solidFill>
                  <a:srgbClr val="000000"/>
                </a:solidFill>
                <a:highlight>
                  <a:srgbClr val="E8F2FE"/>
                </a:highlight>
                <a:latin typeface="Consolas"/>
              </a:rPr>
              <a:t>);</a:t>
            </a:r>
          </a:p>
          <a:p>
            <a:endParaRPr lang="en-GB" i="1" dirty="0">
              <a:solidFill>
                <a:srgbClr val="000000"/>
              </a:solidFill>
              <a:highlight>
                <a:srgbClr val="E8F2FE"/>
              </a:highlight>
              <a:latin typeface="Consolas"/>
            </a:endParaRPr>
          </a:p>
          <a:p>
            <a:endParaRPr lang="en-GB" i="1" dirty="0">
              <a:solidFill>
                <a:srgbClr val="000000"/>
              </a:solidFill>
              <a:highlight>
                <a:srgbClr val="E8F2FE"/>
              </a:highlight>
              <a:latin typeface="Consolas"/>
            </a:endParaRPr>
          </a:p>
          <a:p>
            <a:r>
              <a:rPr lang="en-GB" sz="2400" b="1" dirty="0"/>
              <a:t>Get all the sessions:</a:t>
            </a:r>
          </a:p>
          <a:p>
            <a:endParaRPr lang="en-GB" i="1" dirty="0">
              <a:solidFill>
                <a:srgbClr val="000000"/>
              </a:solidFill>
              <a:highlight>
                <a:srgbClr val="E8F2FE"/>
              </a:highlight>
              <a:latin typeface="Consolas"/>
            </a:endParaRPr>
          </a:p>
          <a:p>
            <a:r>
              <a:rPr lang="en-GB" dirty="0" err="1">
                <a:solidFill>
                  <a:srgbClr val="000000"/>
                </a:solidFill>
                <a:highlight>
                  <a:srgbClr val="E8F2FE"/>
                </a:highlight>
                <a:latin typeface="Consolas"/>
              </a:rPr>
              <a:t>DsfSession</a:t>
            </a:r>
            <a:r>
              <a:rPr lang="en-GB" dirty="0">
                <a:solidFill>
                  <a:srgbClr val="000000"/>
                </a:solidFill>
                <a:highlight>
                  <a:srgbClr val="E8F2FE"/>
                </a:highlight>
                <a:latin typeface="Consolas"/>
              </a:rPr>
              <a:t>[] </a:t>
            </a:r>
            <a:r>
              <a:rPr lang="en-GB" dirty="0">
                <a:solidFill>
                  <a:srgbClr val="6A3E3E"/>
                </a:solidFill>
                <a:highlight>
                  <a:srgbClr val="E8F2FE"/>
                </a:highlight>
                <a:latin typeface="Consolas"/>
              </a:rPr>
              <a:t>sessions</a:t>
            </a:r>
            <a:r>
              <a:rPr lang="en-GB" dirty="0">
                <a:solidFill>
                  <a:srgbClr val="000000"/>
                </a:solidFill>
                <a:highlight>
                  <a:srgbClr val="E8F2FE"/>
                </a:highlight>
                <a:latin typeface="Consolas"/>
              </a:rPr>
              <a:t> = </a:t>
            </a:r>
            <a:r>
              <a:rPr lang="en-GB" dirty="0" err="1">
                <a:solidFill>
                  <a:srgbClr val="000000"/>
                </a:solidFill>
                <a:highlight>
                  <a:srgbClr val="E8F2FE"/>
                </a:highlight>
                <a:latin typeface="Consolas"/>
              </a:rPr>
              <a:t>DsfSession.</a:t>
            </a:r>
            <a:r>
              <a:rPr lang="en-GB" i="1" dirty="0" err="1">
                <a:solidFill>
                  <a:srgbClr val="000000"/>
                </a:solidFill>
                <a:highlight>
                  <a:srgbClr val="E8F2FE"/>
                </a:highlight>
                <a:latin typeface="Consolas"/>
              </a:rPr>
              <a:t>getActiveSessions</a:t>
            </a:r>
            <a:r>
              <a:rPr lang="en-GB" i="1" dirty="0">
                <a:solidFill>
                  <a:srgbClr val="000000"/>
                </a:solidFill>
                <a:highlight>
                  <a:srgbClr val="E8F2FE"/>
                </a:highlight>
                <a:latin typeface="Consolas"/>
              </a:rPr>
              <a:t>();</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DSF Trackers</a:t>
            </a:r>
          </a:p>
        </p:txBody>
      </p:sp>
      <p:sp>
        <p:nvSpPr>
          <p:cNvPr id="3" name="Content Placeholder 2"/>
          <p:cNvSpPr>
            <a:spLocks noGrp="1"/>
          </p:cNvSpPr>
          <p:nvPr>
            <p:ph idx="1"/>
          </p:nvPr>
        </p:nvSpPr>
        <p:spPr/>
        <p:txBody>
          <a:bodyPr>
            <a:normAutofit/>
          </a:bodyPr>
          <a:lstStyle/>
          <a:p>
            <a:pPr>
              <a:buNone/>
            </a:pPr>
            <a:r>
              <a:rPr lang="en-GB" dirty="0"/>
              <a:t>Utility class to help access services</a:t>
            </a:r>
          </a:p>
          <a:p>
            <a:pPr>
              <a:buNone/>
            </a:pPr>
            <a:r>
              <a:rPr lang="en-GB" dirty="0"/>
              <a:t>	</a:t>
            </a:r>
            <a:r>
              <a:rPr lang="en-GB" sz="2000" dirty="0" err="1">
                <a:latin typeface="Consolas" pitchFamily="49" charset="0"/>
                <a:cs typeface="Consolas" pitchFamily="49" charset="0"/>
              </a:rPr>
              <a:t>org.eclipse.cdt.dsf.service.DsfServicesTracker</a:t>
            </a:r>
            <a:endParaRPr lang="en-GB" sz="2000" dirty="0">
              <a:latin typeface="Consolas" pitchFamily="49" charset="0"/>
              <a:cs typeface="Consolas" pitchFamily="49" charset="0"/>
            </a:endParaRPr>
          </a:p>
          <a:p>
            <a:pPr>
              <a:buNone/>
            </a:pPr>
            <a:endParaRPr lang="en-GB" sz="2000" dirty="0">
              <a:latin typeface="Consolas" pitchFamily="49" charset="0"/>
              <a:cs typeface="Consolas" pitchFamily="49" charset="0"/>
            </a:endParaRPr>
          </a:p>
          <a:p>
            <a:pPr>
              <a:buNone/>
            </a:pPr>
            <a:r>
              <a:rPr lang="en-GB" dirty="0"/>
              <a:t>Example Usage:</a:t>
            </a:r>
          </a:p>
          <a:p>
            <a:pPr>
              <a:buNone/>
            </a:pPr>
            <a:endParaRPr lang="en-GB" dirty="0"/>
          </a:p>
          <a:p>
            <a:pPr>
              <a:buNone/>
            </a:pPr>
            <a:r>
              <a:rPr lang="en-GB" sz="1400" dirty="0" err="1">
                <a:solidFill>
                  <a:srgbClr val="000000"/>
                </a:solidFill>
                <a:latin typeface="Consolas"/>
              </a:rPr>
              <a:t>DsfServicesTracker</a:t>
            </a:r>
            <a:r>
              <a:rPr lang="en-GB" sz="1400" dirty="0">
                <a:solidFill>
                  <a:srgbClr val="000000"/>
                </a:solidFill>
                <a:latin typeface="Consolas"/>
              </a:rPr>
              <a:t> </a:t>
            </a:r>
            <a:r>
              <a:rPr lang="en-GB" sz="1400" dirty="0">
                <a:solidFill>
                  <a:srgbClr val="6A3E3E"/>
                </a:solidFill>
                <a:latin typeface="Consolas"/>
              </a:rPr>
              <a:t>tracker</a:t>
            </a:r>
            <a:r>
              <a:rPr lang="en-GB" sz="1400" dirty="0">
                <a:solidFill>
                  <a:srgbClr val="000000"/>
                </a:solidFill>
                <a:latin typeface="Consolas"/>
              </a:rPr>
              <a:t> = </a:t>
            </a:r>
            <a:r>
              <a:rPr lang="en-GB" sz="1400" b="1" dirty="0">
                <a:solidFill>
                  <a:srgbClr val="7F0055"/>
                </a:solidFill>
                <a:latin typeface="Consolas"/>
              </a:rPr>
              <a:t>new</a:t>
            </a:r>
            <a:r>
              <a:rPr lang="en-GB" sz="1400" b="1" dirty="0">
                <a:solidFill>
                  <a:srgbClr val="000000"/>
                </a:solidFill>
                <a:latin typeface="Consolas"/>
              </a:rPr>
              <a:t> 		</a:t>
            </a:r>
            <a:r>
              <a:rPr lang="en-GB" sz="1400" b="1" dirty="0" err="1">
                <a:solidFill>
                  <a:srgbClr val="000000"/>
                </a:solidFill>
                <a:latin typeface="Consolas"/>
              </a:rPr>
              <a:t>DsfServicesTracker</a:t>
            </a:r>
            <a:r>
              <a:rPr lang="en-GB" sz="1400" b="1" dirty="0">
                <a:solidFill>
                  <a:srgbClr val="000000"/>
                </a:solidFill>
                <a:latin typeface="Consolas"/>
              </a:rPr>
              <a:t>(</a:t>
            </a:r>
            <a:r>
              <a:rPr lang="en-GB" sz="1400" b="1" dirty="0" err="1">
                <a:solidFill>
                  <a:srgbClr val="000000"/>
                </a:solidFill>
                <a:latin typeface="Consolas"/>
              </a:rPr>
              <a:t>Activator.</a:t>
            </a:r>
            <a:r>
              <a:rPr lang="en-GB" sz="1400" b="1" i="1" dirty="0" err="1">
                <a:solidFill>
                  <a:srgbClr val="000000"/>
                </a:solidFill>
                <a:latin typeface="Consolas"/>
              </a:rPr>
              <a:t>getBundleContext</a:t>
            </a:r>
            <a:r>
              <a:rPr lang="en-GB" sz="1400" b="1" i="1" dirty="0">
                <a:solidFill>
                  <a:srgbClr val="000000"/>
                </a:solidFill>
                <a:latin typeface="Consolas"/>
              </a:rPr>
              <a:t>(), </a:t>
            </a:r>
            <a:r>
              <a:rPr lang="en-GB" sz="1400" b="1" i="1" dirty="0" err="1">
                <a:solidFill>
                  <a:srgbClr val="6A3E3E"/>
                </a:solidFill>
                <a:latin typeface="Consolas"/>
              </a:rPr>
              <a:t>session</a:t>
            </a:r>
            <a:r>
              <a:rPr lang="en-GB" sz="1400" b="1" i="1" dirty="0" err="1">
                <a:solidFill>
                  <a:srgbClr val="000000"/>
                </a:solidFill>
                <a:latin typeface="Consolas"/>
              </a:rPr>
              <a:t>.getId</a:t>
            </a:r>
            <a:r>
              <a:rPr lang="en-GB" sz="1400" b="1" i="1" dirty="0">
                <a:solidFill>
                  <a:srgbClr val="000000"/>
                </a:solidFill>
                <a:latin typeface="Consolas"/>
              </a:rPr>
              <a:t>());</a:t>
            </a:r>
          </a:p>
          <a:p>
            <a:pPr>
              <a:buNone/>
            </a:pPr>
            <a:endParaRPr lang="en-GB" sz="1400" b="1" i="1" dirty="0">
              <a:solidFill>
                <a:srgbClr val="000000"/>
              </a:solidFill>
              <a:latin typeface="Consolas"/>
            </a:endParaRPr>
          </a:p>
          <a:p>
            <a:pPr>
              <a:buNone/>
            </a:pPr>
            <a:r>
              <a:rPr lang="en-GB" sz="1400" b="1" dirty="0">
                <a:solidFill>
                  <a:srgbClr val="7F0055"/>
                </a:solidFill>
                <a:latin typeface="Consolas"/>
              </a:rPr>
              <a:t>final</a:t>
            </a:r>
            <a:r>
              <a:rPr lang="en-GB" sz="1400" b="1" dirty="0">
                <a:solidFill>
                  <a:srgbClr val="000000"/>
                </a:solidFill>
                <a:latin typeface="Consolas"/>
              </a:rPr>
              <a:t> </a:t>
            </a:r>
            <a:r>
              <a:rPr lang="en-GB" sz="1400" b="1" dirty="0" err="1">
                <a:solidFill>
                  <a:srgbClr val="000000"/>
                </a:solidFill>
                <a:latin typeface="Consolas"/>
              </a:rPr>
              <a:t>TimerService</a:t>
            </a:r>
            <a:r>
              <a:rPr lang="en-GB" sz="1400" b="1" dirty="0">
                <a:solidFill>
                  <a:srgbClr val="000000"/>
                </a:solidFill>
                <a:latin typeface="Consolas"/>
              </a:rPr>
              <a:t> </a:t>
            </a:r>
            <a:r>
              <a:rPr lang="en-GB" sz="1400" b="1" dirty="0" err="1">
                <a:solidFill>
                  <a:srgbClr val="6A3E3E"/>
                </a:solidFill>
                <a:latin typeface="Consolas"/>
              </a:rPr>
              <a:t>timerService</a:t>
            </a:r>
            <a:r>
              <a:rPr lang="en-GB" sz="1400" b="1" dirty="0">
                <a:solidFill>
                  <a:srgbClr val="000000"/>
                </a:solidFill>
                <a:latin typeface="Consolas"/>
              </a:rPr>
              <a:t> = </a:t>
            </a:r>
            <a:r>
              <a:rPr lang="en-GB" sz="1400" b="1" dirty="0" err="1">
                <a:solidFill>
                  <a:srgbClr val="6A3E3E"/>
                </a:solidFill>
                <a:latin typeface="Consolas"/>
              </a:rPr>
              <a:t>tracker</a:t>
            </a:r>
            <a:r>
              <a:rPr lang="en-GB" sz="1400" b="1" dirty="0" err="1">
                <a:solidFill>
                  <a:srgbClr val="000000"/>
                </a:solidFill>
                <a:latin typeface="Consolas"/>
              </a:rPr>
              <a:t>.getService</a:t>
            </a:r>
            <a:r>
              <a:rPr lang="en-GB" sz="1400" b="1" dirty="0">
                <a:solidFill>
                  <a:srgbClr val="000000"/>
                </a:solidFill>
                <a:latin typeface="Consolas"/>
              </a:rPr>
              <a:t>(</a:t>
            </a:r>
            <a:r>
              <a:rPr lang="en-GB" sz="1400" b="1" dirty="0" err="1">
                <a:solidFill>
                  <a:srgbClr val="000000"/>
                </a:solidFill>
                <a:latin typeface="Consolas"/>
              </a:rPr>
              <a:t>TimerService.</a:t>
            </a:r>
            <a:r>
              <a:rPr lang="en-GB" sz="1400" b="1" dirty="0" err="1">
                <a:solidFill>
                  <a:srgbClr val="7F0055"/>
                </a:solidFill>
                <a:latin typeface="Consolas"/>
              </a:rPr>
              <a:t>class</a:t>
            </a:r>
            <a:r>
              <a:rPr lang="en-GB" sz="1400" b="1" dirty="0">
                <a:solidFill>
                  <a:srgbClr val="000000"/>
                </a:solidFill>
                <a:latin typeface="Consolas"/>
              </a:rPr>
              <a:t>);</a:t>
            </a:r>
          </a:p>
          <a:p>
            <a:pPr>
              <a:buNone/>
            </a:pPr>
            <a:endParaRPr lang="en-GB" sz="1400" dirty="0">
              <a:solidFill>
                <a:srgbClr val="6A3E3E"/>
              </a:solidFill>
              <a:latin typeface="Consolas"/>
            </a:endParaRPr>
          </a:p>
          <a:p>
            <a:pPr>
              <a:buNone/>
            </a:pPr>
            <a:r>
              <a:rPr lang="en-GB" sz="1400" dirty="0" err="1">
                <a:solidFill>
                  <a:srgbClr val="6A3E3E"/>
                </a:solidFill>
                <a:latin typeface="Consolas"/>
              </a:rPr>
              <a:t>tracker</a:t>
            </a:r>
            <a:r>
              <a:rPr lang="en-GB" sz="1400" dirty="0" err="1">
                <a:solidFill>
                  <a:srgbClr val="000000"/>
                </a:solidFill>
                <a:latin typeface="Consolas"/>
              </a:rPr>
              <a:t>.dispose</a:t>
            </a:r>
            <a:r>
              <a:rPr lang="en-GB" sz="1400" dirty="0">
                <a:solidFill>
                  <a:srgbClr val="000000"/>
                </a:solidFill>
                <a:latin typeface="Consolas"/>
              </a:rPr>
              <a:t>(); </a:t>
            </a:r>
            <a:r>
              <a:rPr lang="en-GB" sz="1400" dirty="0">
                <a:solidFill>
                  <a:srgbClr val="3F7F5F"/>
                </a:solidFill>
                <a:latin typeface="Consolas"/>
              </a:rPr>
              <a:t>//must dispose or could have a service reference leak</a:t>
            </a:r>
            <a:endParaRPr lang="en-GB"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4860032" y="3789040"/>
            <a:ext cx="4176713" cy="2519362"/>
            <a:chOff x="636" y="1026"/>
            <a:chExt cx="3877" cy="2588"/>
          </a:xfrm>
        </p:grpSpPr>
        <p:pic>
          <p:nvPicPr>
            <p:cNvPr id="7173" name="Picture 16" descr="iStock_000005732551Small"/>
            <p:cNvPicPr>
              <a:picLocks noChangeAspect="1" noChangeArrowheads="1"/>
            </p:cNvPicPr>
            <p:nvPr/>
          </p:nvPicPr>
          <p:blipFill>
            <a:blip r:embed="rId3" cstate="print"/>
            <a:srcRect/>
            <a:stretch>
              <a:fillRect/>
            </a:stretch>
          </p:blipFill>
          <p:spPr bwMode="auto">
            <a:xfrm>
              <a:off x="636" y="1026"/>
              <a:ext cx="2879" cy="2588"/>
            </a:xfrm>
            <a:prstGeom prst="rect">
              <a:avLst/>
            </a:prstGeom>
            <a:noFill/>
            <a:ln w="9525">
              <a:noFill/>
              <a:miter lim="800000"/>
              <a:headEnd/>
              <a:tailEnd/>
            </a:ln>
          </p:spPr>
        </p:pic>
        <p:sp>
          <p:nvSpPr>
            <p:cNvPr id="7174" name="Text Box 17"/>
            <p:cNvSpPr txBox="1">
              <a:spLocks noChangeArrowheads="1"/>
            </p:cNvSpPr>
            <p:nvPr/>
          </p:nvSpPr>
          <p:spPr bwMode="auto">
            <a:xfrm>
              <a:off x="2441" y="2647"/>
              <a:ext cx="485" cy="231"/>
            </a:xfrm>
            <a:prstGeom prst="rect">
              <a:avLst/>
            </a:prstGeom>
            <a:noFill/>
            <a:ln w="9525">
              <a:noFill/>
              <a:miter lim="800000"/>
              <a:headEnd/>
              <a:tailEnd/>
            </a:ln>
          </p:spPr>
          <p:txBody>
            <a:bodyPr>
              <a:spAutoFit/>
            </a:bodyPr>
            <a:lstStyle/>
            <a:p>
              <a:pPr>
                <a:lnSpc>
                  <a:spcPct val="50000"/>
                </a:lnSpc>
                <a:spcBef>
                  <a:spcPct val="50000"/>
                </a:spcBef>
              </a:pPr>
              <a:endParaRPr lang="en-GB" sz="1200" b="1" dirty="0">
                <a:solidFill>
                  <a:schemeClr val="tx2"/>
                </a:solidFill>
                <a:latin typeface="Verdana" pitchFamily="34" charset="0"/>
              </a:endParaRPr>
            </a:p>
          </p:txBody>
        </p:sp>
        <p:pic>
          <p:nvPicPr>
            <p:cNvPr id="7175" name="Picture 18" descr="iStock_000008947305XSmall"/>
            <p:cNvPicPr>
              <a:picLocks noChangeAspect="1" noChangeArrowheads="1"/>
            </p:cNvPicPr>
            <p:nvPr/>
          </p:nvPicPr>
          <p:blipFill>
            <a:blip r:embed="rId4" cstate="print"/>
            <a:srcRect/>
            <a:stretch>
              <a:fillRect/>
            </a:stretch>
          </p:blipFill>
          <p:spPr bwMode="auto">
            <a:xfrm flipH="1">
              <a:off x="3376" y="1933"/>
              <a:ext cx="1137" cy="1623"/>
            </a:xfrm>
            <a:prstGeom prst="rect">
              <a:avLst/>
            </a:prstGeom>
            <a:noFill/>
            <a:ln w="9525">
              <a:noFill/>
              <a:miter lim="800000"/>
              <a:headEnd/>
              <a:tailEnd/>
            </a:ln>
          </p:spPr>
        </p:pic>
      </p:grpSp>
      <p:sp>
        <p:nvSpPr>
          <p:cNvPr id="7172" name="Rectangle 3"/>
          <p:cNvSpPr>
            <a:spLocks noGrp="1" noChangeArrowheads="1"/>
          </p:cNvSpPr>
          <p:nvPr>
            <p:ph idx="1"/>
          </p:nvPr>
        </p:nvSpPr>
        <p:spPr/>
        <p:txBody>
          <a:bodyPr>
            <a:normAutofit/>
          </a:bodyPr>
          <a:lstStyle/>
          <a:p>
            <a:pPr>
              <a:buFont typeface="Wingdings" pitchFamily="2" charset="2"/>
              <a:buNone/>
            </a:pPr>
            <a:r>
              <a:rPr lang="en-GB" sz="3200" dirty="0">
                <a:latin typeface="Verdana" pitchFamily="34" charset="0"/>
              </a:rPr>
              <a:t>Help companies make the most out of Eclipse open source technologies </a:t>
            </a:r>
          </a:p>
          <a:p>
            <a:pPr>
              <a:buFont typeface="Wingdings" pitchFamily="2" charset="2"/>
              <a:buNone/>
            </a:pPr>
            <a:endParaRPr lang="en-GB" sz="3200" dirty="0">
              <a:latin typeface="Verdana" pitchFamily="34" charset="0"/>
            </a:endParaRPr>
          </a:p>
          <a:p>
            <a:pPr>
              <a:buFont typeface="Wingdings" pitchFamily="2" charset="2"/>
              <a:buNone/>
            </a:pPr>
            <a:r>
              <a:rPr lang="en-GB" dirty="0">
                <a:latin typeface="Calibri" pitchFamily="34" charset="0"/>
              </a:rPr>
              <a:t>Development Services &amp; Consulting </a:t>
            </a:r>
            <a:r>
              <a:rPr lang="en-GB" dirty="0"/>
              <a:t>for:</a:t>
            </a:r>
            <a:endParaRPr lang="en-GB" sz="3200" dirty="0"/>
          </a:p>
          <a:p>
            <a:pPr>
              <a:buFont typeface="Wingdings" pitchFamily="2" charset="2"/>
              <a:buChar char="ü"/>
            </a:pPr>
            <a:r>
              <a:rPr lang="en-GB" sz="2400" dirty="0"/>
              <a:t> CDT</a:t>
            </a:r>
          </a:p>
          <a:p>
            <a:pPr>
              <a:buFont typeface="Wingdings" pitchFamily="2" charset="2"/>
              <a:buChar char="ü"/>
            </a:pPr>
            <a:r>
              <a:rPr lang="en-GB" sz="2400" dirty="0"/>
              <a:t> DSF</a:t>
            </a:r>
          </a:p>
          <a:p>
            <a:pPr>
              <a:buFont typeface="Wingdings" pitchFamily="2" charset="2"/>
              <a:buChar char="ü"/>
            </a:pPr>
            <a:r>
              <a:rPr lang="en-GB" sz="2400" dirty="0"/>
              <a:t> Multi-core</a:t>
            </a:r>
          </a:p>
          <a:p>
            <a:pPr>
              <a:buFont typeface="Wingdings" pitchFamily="2" charset="2"/>
              <a:buChar char="ü"/>
            </a:pPr>
            <a:r>
              <a:rPr lang="en-GB" sz="2400" dirty="0"/>
              <a:t> Python Scripting (Macros)</a:t>
            </a:r>
          </a:p>
          <a:p>
            <a:pPr>
              <a:buFont typeface="Wingdings" pitchFamily="2" charset="2"/>
              <a:buChar char="ü"/>
            </a:pPr>
            <a:r>
              <a:rPr lang="en-GB" sz="2400" dirty="0"/>
              <a:t> Analysis &amp; Plotting</a:t>
            </a:r>
            <a:endParaRPr lang="en-US" sz="2400" dirty="0"/>
          </a:p>
        </p:txBody>
      </p:sp>
      <p:pic>
        <p:nvPicPr>
          <p:cNvPr id="8" name="Picture 7" descr="logobig.png"/>
          <p:cNvPicPr>
            <a:picLocks noChangeAspect="1"/>
          </p:cNvPicPr>
          <p:nvPr/>
        </p:nvPicPr>
        <p:blipFill>
          <a:blip r:embed="rId5" cstate="print"/>
          <a:stretch>
            <a:fillRect/>
          </a:stretch>
        </p:blipFill>
        <p:spPr>
          <a:xfrm>
            <a:off x="2627784" y="116632"/>
            <a:ext cx="3528392" cy="1621746"/>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Model</a:t>
            </a:r>
          </a:p>
        </p:txBody>
      </p:sp>
      <p:sp>
        <p:nvSpPr>
          <p:cNvPr id="3" name="Content Placeholder 2"/>
          <p:cNvSpPr>
            <a:spLocks noGrp="1"/>
          </p:cNvSpPr>
          <p:nvPr>
            <p:ph idx="1"/>
          </p:nvPr>
        </p:nvSpPr>
        <p:spPr/>
        <p:txBody>
          <a:bodyPr>
            <a:normAutofit/>
          </a:bodyPr>
          <a:lstStyle/>
          <a:p>
            <a:r>
              <a:rPr lang="en-GB" dirty="0"/>
              <a:t>Data Model is the natural structure of objects being retrieved by DSF services</a:t>
            </a:r>
          </a:p>
          <a:p>
            <a:pPr lvl="1"/>
            <a:r>
              <a:rPr lang="en-GB" dirty="0"/>
              <a:t>Data model is divided into groups to achieve maximum performance and usability, for example, groups could be:</a:t>
            </a:r>
          </a:p>
          <a:p>
            <a:pPr lvl="2"/>
            <a:r>
              <a:rPr lang="en-GB" dirty="0"/>
              <a:t>Registers data model</a:t>
            </a:r>
          </a:p>
          <a:p>
            <a:pPr lvl="2"/>
            <a:r>
              <a:rPr lang="en-GB" dirty="0"/>
              <a:t>Memory data model</a:t>
            </a:r>
          </a:p>
          <a:p>
            <a:pPr lvl="1"/>
            <a:r>
              <a:rPr lang="en-GB" dirty="0"/>
              <a:t>Independent of presentation to user</a:t>
            </a:r>
          </a:p>
          <a:p>
            <a:pPr lvl="1"/>
            <a:r>
              <a:rPr lang="en-GB" dirty="0"/>
              <a:t>Provides building blocks for the view model</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Model Contexts</a:t>
            </a:r>
          </a:p>
        </p:txBody>
      </p:sp>
      <p:sp>
        <p:nvSpPr>
          <p:cNvPr id="3" name="Content Placeholder 2"/>
          <p:cNvSpPr>
            <a:spLocks noGrp="1"/>
          </p:cNvSpPr>
          <p:nvPr>
            <p:ph idx="1"/>
          </p:nvPr>
        </p:nvSpPr>
        <p:spPr/>
        <p:txBody>
          <a:bodyPr>
            <a:normAutofit fontScale="70000" lnSpcReduction="20000"/>
          </a:bodyPr>
          <a:lstStyle/>
          <a:p>
            <a:r>
              <a:rPr lang="en-GB" dirty="0" err="1"/>
              <a:t>IDMContext</a:t>
            </a:r>
            <a:r>
              <a:rPr lang="en-GB" dirty="0"/>
              <a:t> class is a handle to any group of data in the data model</a:t>
            </a:r>
          </a:p>
          <a:p>
            <a:pPr lvl="1"/>
            <a:r>
              <a:rPr lang="en-GB" dirty="0" err="1"/>
              <a:t>IExecutionDMContext</a:t>
            </a:r>
            <a:r>
              <a:rPr lang="en-GB" dirty="0"/>
              <a:t> for thread, process, group</a:t>
            </a:r>
          </a:p>
          <a:p>
            <a:pPr lvl="1"/>
            <a:r>
              <a:rPr lang="en-GB" dirty="0" err="1"/>
              <a:t>IFrameDMContext</a:t>
            </a:r>
            <a:r>
              <a:rPr lang="en-GB" dirty="0"/>
              <a:t> for stack frames</a:t>
            </a:r>
          </a:p>
          <a:p>
            <a:pPr lvl="1"/>
            <a:r>
              <a:rPr lang="en-GB" dirty="0" err="1"/>
              <a:t>IRegisterDMContext</a:t>
            </a:r>
            <a:r>
              <a:rPr lang="en-GB" dirty="0"/>
              <a:t> for registers</a:t>
            </a:r>
          </a:p>
          <a:p>
            <a:pPr lvl="1"/>
            <a:r>
              <a:rPr lang="en-GB" dirty="0" err="1"/>
              <a:t>IBreakpointDMContext</a:t>
            </a:r>
            <a:r>
              <a:rPr lang="en-GB" dirty="0"/>
              <a:t> for breakpoint, </a:t>
            </a:r>
            <a:r>
              <a:rPr lang="en-GB" dirty="0" err="1"/>
              <a:t>tracepoint</a:t>
            </a:r>
            <a:r>
              <a:rPr lang="en-GB" dirty="0"/>
              <a:t>, etc</a:t>
            </a:r>
          </a:p>
          <a:p>
            <a:pPr lvl="1"/>
            <a:r>
              <a:rPr lang="en-GB" dirty="0"/>
              <a:t>All contexts extend </a:t>
            </a:r>
            <a:r>
              <a:rPr lang="en-GB" dirty="0" err="1"/>
              <a:t>IDMContext</a:t>
            </a:r>
            <a:r>
              <a:rPr lang="en-GB" dirty="0"/>
              <a:t> (use </a:t>
            </a:r>
            <a:r>
              <a:rPr lang="en-GB" i="1" dirty="0"/>
              <a:t>F4 </a:t>
            </a:r>
            <a:r>
              <a:rPr lang="en-GB" dirty="0"/>
              <a:t>for a full list) </a:t>
            </a:r>
            <a:br>
              <a:rPr lang="en-GB" dirty="0"/>
            </a:br>
            <a:endParaRPr lang="en-GB" dirty="0"/>
          </a:p>
          <a:p>
            <a:r>
              <a:rPr lang="en-GB" dirty="0"/>
              <a:t>Contexts are used to retrieve data from services</a:t>
            </a:r>
          </a:p>
          <a:p>
            <a:r>
              <a:rPr lang="en-GB" dirty="0"/>
              <a:t>Contexts are </a:t>
            </a:r>
            <a:r>
              <a:rPr lang="en-GB" dirty="0" err="1"/>
              <a:t>hierachical</a:t>
            </a:r>
            <a:endParaRPr lang="en-GB" dirty="0"/>
          </a:p>
          <a:p>
            <a:pPr lvl="1"/>
            <a:r>
              <a:rPr lang="en-GB" i="1" dirty="0"/>
              <a:t>process </a:t>
            </a:r>
            <a:r>
              <a:rPr lang="en-GB" dirty="0"/>
              <a:t>-&gt; </a:t>
            </a:r>
            <a:r>
              <a:rPr lang="en-GB" i="1" dirty="0"/>
              <a:t>thread </a:t>
            </a:r>
            <a:r>
              <a:rPr lang="en-GB" dirty="0"/>
              <a:t>-&gt; </a:t>
            </a:r>
            <a:r>
              <a:rPr lang="en-GB" i="1" dirty="0"/>
              <a:t>frame </a:t>
            </a:r>
            <a:r>
              <a:rPr lang="en-GB" dirty="0"/>
              <a:t>-&gt; </a:t>
            </a:r>
            <a:r>
              <a:rPr lang="en-GB" i="1" dirty="0"/>
              <a:t>expression</a:t>
            </a:r>
            <a:endParaRPr lang="en-GB" dirty="0"/>
          </a:p>
          <a:p>
            <a:pPr lvl="1"/>
            <a:r>
              <a:rPr lang="en-GB" dirty="0" err="1"/>
              <a:t>DMContexts.getAncestorOfType</a:t>
            </a:r>
            <a:r>
              <a:rPr lang="en-GB" dirty="0"/>
              <a:t>() </a:t>
            </a:r>
          </a:p>
          <a:p>
            <a:r>
              <a:rPr lang="en-GB" dirty="0"/>
              <a:t>Context Objects are thread safe and light-weight. Preferably they should be immutable.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Model Contexts - Timers</a:t>
            </a:r>
          </a:p>
        </p:txBody>
      </p:sp>
      <p:sp>
        <p:nvSpPr>
          <p:cNvPr id="3" name="Content Placeholder 2"/>
          <p:cNvSpPr>
            <a:spLocks noGrp="1"/>
          </p:cNvSpPr>
          <p:nvPr>
            <p:ph idx="1"/>
          </p:nvPr>
        </p:nvSpPr>
        <p:spPr/>
        <p:txBody>
          <a:bodyPr>
            <a:normAutofit/>
          </a:bodyPr>
          <a:lstStyle/>
          <a:p>
            <a:r>
              <a:rPr lang="en-GB" dirty="0"/>
              <a:t>How many DM contexts are there in the timers example?</a:t>
            </a:r>
          </a:p>
          <a:p>
            <a:r>
              <a:rPr lang="en-GB" dirty="0"/>
              <a:t>Which contexts has parents contexts?</a:t>
            </a:r>
          </a:p>
          <a:p>
            <a:r>
              <a:rPr lang="en-GB" dirty="0"/>
              <a:t>How can you get the parent context for a specific context?</a:t>
            </a:r>
          </a:p>
          <a:p>
            <a:endParaRPr lang="en-GB" dirty="0"/>
          </a:p>
          <a:p>
            <a:pPr marL="342900" lvl="1" indent="-342900">
              <a:buNone/>
            </a:pPr>
            <a:r>
              <a:rPr lang="en-GB" sz="2000" dirty="0"/>
              <a:t>For full answers and explanations, please see </a:t>
            </a:r>
            <a:r>
              <a:rPr lang="en-GB" sz="1800" dirty="0">
                <a:hlinkClick r:id="rId2"/>
              </a:rPr>
              <a:t>http://help.eclipse.org/luna/topic/org.eclipse.cdt.doc.isv/guide/dsf/intro/dsf_programming_intro.html</a:t>
            </a:r>
          </a:p>
          <a:p>
            <a:pPr>
              <a:buNone/>
            </a:pPr>
            <a:endParaRPr lang="en-GB"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Events</a:t>
            </a:r>
          </a:p>
        </p:txBody>
      </p:sp>
      <p:sp>
        <p:nvSpPr>
          <p:cNvPr id="3" name="Content Placeholder 2"/>
          <p:cNvSpPr>
            <a:spLocks noGrp="1"/>
          </p:cNvSpPr>
          <p:nvPr>
            <p:ph idx="1"/>
          </p:nvPr>
        </p:nvSpPr>
        <p:spPr/>
        <p:txBody>
          <a:bodyPr>
            <a:normAutofit/>
          </a:bodyPr>
          <a:lstStyle/>
          <a:p>
            <a:r>
              <a:rPr lang="en-GB" dirty="0"/>
              <a:t>Events are how the Data Model tells the View Model of changes</a:t>
            </a:r>
          </a:p>
          <a:p>
            <a:pPr lvl="1"/>
            <a:r>
              <a:rPr lang="en-GB" dirty="0"/>
              <a:t>for example if a breakpoint is hit, update the debug view with the relevant information</a:t>
            </a:r>
            <a:br>
              <a:rPr lang="en-GB" dirty="0"/>
            </a:br>
            <a:endParaRPr lang="en-GB" dirty="0"/>
          </a:p>
          <a:p>
            <a:r>
              <a:rPr lang="en-GB" dirty="0"/>
              <a:t>Events also notify services of other services' changes</a:t>
            </a:r>
          </a:p>
          <a:p>
            <a:pPr lvl="1"/>
            <a:r>
              <a:rPr lang="en-GB" dirty="0"/>
              <a:t>for example clearing caches when execution resumes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DSF Events details</a:t>
            </a:r>
            <a:endParaRPr lang="en-GB" dirty="0"/>
          </a:p>
        </p:txBody>
      </p:sp>
      <p:sp>
        <p:nvSpPr>
          <p:cNvPr id="3" name="Content Placeholder 2"/>
          <p:cNvSpPr>
            <a:spLocks noGrp="1"/>
          </p:cNvSpPr>
          <p:nvPr>
            <p:ph idx="1"/>
          </p:nvPr>
        </p:nvSpPr>
        <p:spPr/>
        <p:txBody>
          <a:bodyPr>
            <a:normAutofit fontScale="77500" lnSpcReduction="20000"/>
          </a:bodyPr>
          <a:lstStyle/>
          <a:p>
            <a:r>
              <a:rPr lang="en-GB" dirty="0"/>
              <a:t>Most events implement </a:t>
            </a:r>
            <a:r>
              <a:rPr lang="en-GB" dirty="0" err="1"/>
              <a:t>IDMEvent</a:t>
            </a:r>
            <a:r>
              <a:rPr lang="en-GB" dirty="0"/>
              <a:t> which provides an </a:t>
            </a:r>
            <a:r>
              <a:rPr lang="en-GB" dirty="0" err="1"/>
              <a:t>IDMContext</a:t>
            </a:r>
            <a:endParaRPr lang="en-GB" dirty="0"/>
          </a:p>
          <a:p>
            <a:pPr lvl="1"/>
            <a:r>
              <a:rPr lang="en-GB" dirty="0"/>
              <a:t>e.g., When thread suspends, event specifies which thread </a:t>
            </a:r>
            <a:br>
              <a:rPr lang="en-GB" dirty="0"/>
            </a:br>
            <a:br>
              <a:rPr lang="en-GB" dirty="0"/>
            </a:br>
            <a:endParaRPr lang="en-GB" dirty="0"/>
          </a:p>
          <a:p>
            <a:r>
              <a:rPr lang="en-GB" dirty="0"/>
              <a:t>Event types usually found in the different service interfaces e.g.,</a:t>
            </a:r>
          </a:p>
          <a:p>
            <a:pPr lvl="1"/>
            <a:r>
              <a:rPr lang="en-GB" dirty="0" err="1"/>
              <a:t>IRunControl</a:t>
            </a:r>
            <a:r>
              <a:rPr lang="en-GB" dirty="0"/>
              <a:t> :</a:t>
            </a:r>
          </a:p>
          <a:p>
            <a:pPr lvl="2"/>
            <a:r>
              <a:rPr lang="en-GB" dirty="0" err="1"/>
              <a:t>ISuspendedDMEvent</a:t>
            </a:r>
            <a:r>
              <a:rPr lang="en-GB" dirty="0"/>
              <a:t> , </a:t>
            </a:r>
            <a:r>
              <a:rPr lang="en-GB" dirty="0" err="1"/>
              <a:t>IContainerSuspendedDMEvent</a:t>
            </a:r>
            <a:endParaRPr lang="en-GB" dirty="0"/>
          </a:p>
          <a:p>
            <a:pPr lvl="2"/>
            <a:r>
              <a:rPr lang="en-GB" dirty="0" err="1"/>
              <a:t>IResumedDMEvent</a:t>
            </a:r>
            <a:r>
              <a:rPr lang="en-GB" dirty="0"/>
              <a:t> , </a:t>
            </a:r>
            <a:r>
              <a:rPr lang="en-GB" dirty="0" err="1"/>
              <a:t>IContainerResumedDMEvent</a:t>
            </a:r>
            <a:r>
              <a:rPr lang="en-GB" dirty="0"/>
              <a:t> </a:t>
            </a:r>
            <a:br>
              <a:rPr lang="en-GB" dirty="0"/>
            </a:br>
            <a:br>
              <a:rPr lang="en-GB" dirty="0"/>
            </a:br>
            <a:endParaRPr lang="en-GB" dirty="0"/>
          </a:p>
          <a:p>
            <a:r>
              <a:rPr lang="en-GB" dirty="0"/>
              <a:t>Not all services trigger events</a:t>
            </a:r>
          </a:p>
          <a:p>
            <a:pPr lvl="1"/>
            <a:r>
              <a:rPr lang="en-GB" dirty="0" err="1"/>
              <a:t>IStack</a:t>
            </a:r>
            <a:r>
              <a:rPr lang="en-GB" dirty="0"/>
              <a:t> has no events</a:t>
            </a:r>
          </a:p>
          <a:p>
            <a:endParaRPr lang="en-GB"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DSF Events - Timers</a:t>
            </a:r>
          </a:p>
        </p:txBody>
      </p:sp>
      <p:sp>
        <p:nvSpPr>
          <p:cNvPr id="3" name="Content Placeholder 2"/>
          <p:cNvSpPr>
            <a:spLocks noGrp="1"/>
          </p:cNvSpPr>
          <p:nvPr>
            <p:ph idx="1"/>
          </p:nvPr>
        </p:nvSpPr>
        <p:spPr/>
        <p:txBody>
          <a:bodyPr/>
          <a:lstStyle/>
          <a:p>
            <a:r>
              <a:rPr lang="en-GB" dirty="0"/>
              <a:t>What events are used in the Timers view?</a:t>
            </a:r>
          </a:p>
          <a:p>
            <a:r>
              <a:rPr lang="en-GB" dirty="0"/>
              <a:t>How are events dispatched?</a:t>
            </a:r>
          </a:p>
          <a:p>
            <a:r>
              <a:rPr lang="en-GB" dirty="0"/>
              <a:t>How are events received?</a:t>
            </a:r>
          </a:p>
          <a:p>
            <a:endParaRPr lang="en-GB" dirty="0"/>
          </a:p>
          <a:p>
            <a:endParaRPr lang="en-GB" dirty="0"/>
          </a:p>
          <a:p>
            <a:endParaRPr lang="en-GB" dirty="0"/>
          </a:p>
          <a:p>
            <a:pPr marL="342900" lvl="1" indent="-342900">
              <a:buFont typeface="Arial" pitchFamily="34" charset="0"/>
              <a:buChar char="•"/>
            </a:pPr>
            <a:r>
              <a:rPr lang="en-GB" sz="2000" dirty="0"/>
              <a:t>For full answers and explanations, please see </a:t>
            </a:r>
            <a:r>
              <a:rPr lang="en-GB" sz="1800" dirty="0">
                <a:hlinkClick r:id="rId2"/>
              </a:rPr>
              <a:t>http://help.eclipse.org/luna/topic/org.eclipse.cdt.doc.isv/guide/dsf/intro/dsf_programming_intro.html</a:t>
            </a:r>
          </a:p>
          <a:p>
            <a:pPr>
              <a:buNone/>
            </a:pPr>
            <a:endParaRPr lang="en-GB"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VMAdapter</a:t>
            </a:r>
            <a:r>
              <a:rPr lang="en-GB" dirty="0"/>
              <a:t> Glue</a:t>
            </a:r>
          </a:p>
        </p:txBody>
      </p:sp>
      <p:sp>
        <p:nvSpPr>
          <p:cNvPr id="3" name="Content Placeholder 2"/>
          <p:cNvSpPr>
            <a:spLocks noGrp="1"/>
          </p:cNvSpPr>
          <p:nvPr>
            <p:ph idx="1"/>
          </p:nvPr>
        </p:nvSpPr>
        <p:spPr/>
        <p:txBody>
          <a:bodyPr>
            <a:normAutofit/>
          </a:bodyPr>
          <a:lstStyle/>
          <a:p>
            <a:r>
              <a:rPr lang="en-GB" dirty="0"/>
              <a:t>Base class: </a:t>
            </a:r>
            <a:r>
              <a:rPr lang="en-GB" i="1" dirty="0" err="1">
                <a:latin typeface="Consolas" pitchFamily="49" charset="0"/>
                <a:cs typeface="Consolas" pitchFamily="49" charset="0"/>
              </a:rPr>
              <a:t>AbstractVMAdapter</a:t>
            </a:r>
            <a:endParaRPr lang="en-GB" i="1" dirty="0">
              <a:latin typeface="Consolas" pitchFamily="49" charset="0"/>
              <a:cs typeface="Consolas" pitchFamily="49" charset="0"/>
            </a:endParaRPr>
          </a:p>
          <a:p>
            <a:r>
              <a:rPr lang="en-GB" dirty="0"/>
              <a:t>Adapter mechanism is like the glue of Eclipse APIs. It allows objects to be associated together without having any explicit dependencies between each other.</a:t>
            </a:r>
          </a:p>
          <a:p>
            <a:r>
              <a:rPr lang="en-GB" dirty="0"/>
              <a:t>It is useful to know the ‘formula’ for connecting the adapter</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Adapter Glue - Timers</a:t>
            </a:r>
          </a:p>
        </p:txBody>
      </p:sp>
      <p:sp>
        <p:nvSpPr>
          <p:cNvPr id="3" name="Content Placeholder 2"/>
          <p:cNvSpPr>
            <a:spLocks noGrp="1"/>
          </p:cNvSpPr>
          <p:nvPr>
            <p:ph idx="1"/>
          </p:nvPr>
        </p:nvSpPr>
        <p:spPr/>
        <p:txBody>
          <a:bodyPr>
            <a:normAutofit fontScale="85000" lnSpcReduction="10000"/>
          </a:bodyPr>
          <a:lstStyle/>
          <a:p>
            <a:r>
              <a:rPr lang="en-GB" dirty="0"/>
              <a:t>What is the adapter ‘glue’ for the timers example?</a:t>
            </a:r>
          </a:p>
          <a:p>
            <a:endParaRPr lang="en-GB" dirty="0"/>
          </a:p>
          <a:p>
            <a:pPr>
              <a:buNone/>
            </a:pPr>
            <a:r>
              <a:rPr lang="en-GB" dirty="0"/>
              <a:t>From TimersView.java</a:t>
            </a:r>
          </a:p>
          <a:p>
            <a:pPr>
              <a:buNone/>
            </a:pPr>
            <a:r>
              <a:rPr lang="en-GB" sz="2100" dirty="0">
                <a:solidFill>
                  <a:srgbClr val="000000"/>
                </a:solidFill>
                <a:latin typeface="Consolas"/>
              </a:rPr>
              <a:t> </a:t>
            </a:r>
            <a:r>
              <a:rPr lang="en-GB" sz="2100" dirty="0">
                <a:solidFill>
                  <a:srgbClr val="3F7F5F"/>
                </a:solidFill>
                <a:latin typeface="Consolas"/>
              </a:rPr>
              <a:t>// Create the flexible hierarchy content/label adapter. Then</a:t>
            </a:r>
          </a:p>
          <a:p>
            <a:pPr>
              <a:buNone/>
            </a:pPr>
            <a:r>
              <a:rPr lang="en-GB" sz="2100" dirty="0">
                <a:solidFill>
                  <a:srgbClr val="000000"/>
                </a:solidFill>
                <a:latin typeface="Consolas"/>
              </a:rPr>
              <a:t> </a:t>
            </a:r>
            <a:r>
              <a:rPr lang="en-GB" sz="2100" dirty="0">
                <a:solidFill>
                  <a:srgbClr val="3F7F5F"/>
                </a:solidFill>
                <a:latin typeface="Consolas"/>
              </a:rPr>
              <a:t>// register it with the session.</a:t>
            </a:r>
          </a:p>
          <a:p>
            <a:pPr>
              <a:buNone/>
            </a:pPr>
            <a:r>
              <a:rPr lang="en-GB" sz="2100" dirty="0" err="1">
                <a:solidFill>
                  <a:srgbClr val="0000C0"/>
                </a:solidFill>
                <a:latin typeface="Consolas"/>
              </a:rPr>
              <a:t>fTimersVMAdapter</a:t>
            </a:r>
            <a:r>
              <a:rPr lang="en-GB" sz="2100" dirty="0">
                <a:solidFill>
                  <a:srgbClr val="000000"/>
                </a:solidFill>
                <a:latin typeface="Consolas"/>
              </a:rPr>
              <a:t> = </a:t>
            </a:r>
            <a:r>
              <a:rPr lang="en-GB" sz="2100" b="1" dirty="0">
                <a:solidFill>
                  <a:srgbClr val="7F0055"/>
                </a:solidFill>
                <a:latin typeface="Consolas"/>
              </a:rPr>
              <a:t>new</a:t>
            </a:r>
            <a:r>
              <a:rPr lang="en-GB" sz="2100" b="1" dirty="0">
                <a:solidFill>
                  <a:srgbClr val="000000"/>
                </a:solidFill>
                <a:latin typeface="Consolas"/>
              </a:rPr>
              <a:t> </a:t>
            </a:r>
            <a:r>
              <a:rPr lang="en-GB" sz="2100" b="1" dirty="0" err="1">
                <a:solidFill>
                  <a:srgbClr val="000000"/>
                </a:solidFill>
                <a:latin typeface="Consolas"/>
              </a:rPr>
              <a:t>TimersVMAdapter</a:t>
            </a:r>
            <a:r>
              <a:rPr lang="en-GB" sz="2100" b="1" dirty="0">
                <a:solidFill>
                  <a:srgbClr val="000000"/>
                </a:solidFill>
                <a:latin typeface="Consolas"/>
              </a:rPr>
              <a:t>(</a:t>
            </a:r>
            <a:r>
              <a:rPr lang="en-GB" sz="2100" b="1" dirty="0" err="1">
                <a:solidFill>
                  <a:srgbClr val="0000C0"/>
                </a:solidFill>
                <a:latin typeface="Consolas"/>
              </a:rPr>
              <a:t>fSession</a:t>
            </a:r>
            <a:r>
              <a:rPr lang="en-GB" sz="2100" b="1" dirty="0">
                <a:solidFill>
                  <a:srgbClr val="000000"/>
                </a:solidFill>
                <a:latin typeface="Consolas"/>
              </a:rPr>
              <a:t>, </a:t>
            </a:r>
            <a:r>
              <a:rPr lang="en-GB" sz="2100" b="1" dirty="0" err="1">
                <a:solidFill>
                  <a:srgbClr val="0000C0"/>
                </a:solidFill>
                <a:latin typeface="Consolas"/>
              </a:rPr>
              <a:t>fPresentationContext</a:t>
            </a:r>
            <a:r>
              <a:rPr lang="en-GB" sz="2100" b="1" dirty="0">
                <a:solidFill>
                  <a:srgbClr val="000000"/>
                </a:solidFill>
                <a:latin typeface="Consolas"/>
              </a:rPr>
              <a:t>);</a:t>
            </a:r>
          </a:p>
          <a:p>
            <a:pPr>
              <a:buNone/>
            </a:pPr>
            <a:r>
              <a:rPr lang="en-GB" sz="2100" dirty="0">
                <a:solidFill>
                  <a:srgbClr val="000000"/>
                </a:solidFill>
                <a:latin typeface="Consolas"/>
              </a:rPr>
              <a:t>    </a:t>
            </a:r>
          </a:p>
          <a:p>
            <a:pPr>
              <a:buNone/>
            </a:pPr>
            <a:r>
              <a:rPr lang="en-GB" sz="2100" dirty="0" err="1">
                <a:solidFill>
                  <a:srgbClr val="0000C0"/>
                </a:solidFill>
                <a:latin typeface="Consolas"/>
              </a:rPr>
              <a:t>fSession</a:t>
            </a:r>
            <a:r>
              <a:rPr lang="en-GB" sz="2100" dirty="0" err="1">
                <a:solidFill>
                  <a:srgbClr val="000000"/>
                </a:solidFill>
                <a:latin typeface="Consolas"/>
              </a:rPr>
              <a:t>.registerModelAdapter</a:t>
            </a:r>
            <a:r>
              <a:rPr lang="en-GB" sz="2100" dirty="0">
                <a:solidFill>
                  <a:srgbClr val="000000"/>
                </a:solidFill>
                <a:latin typeface="Consolas"/>
              </a:rPr>
              <a:t>(</a:t>
            </a:r>
            <a:r>
              <a:rPr lang="en-GB" sz="2100" dirty="0" err="1">
                <a:solidFill>
                  <a:srgbClr val="000000"/>
                </a:solidFill>
                <a:latin typeface="Consolas"/>
              </a:rPr>
              <a:t>IElementContentProvider.</a:t>
            </a:r>
            <a:r>
              <a:rPr lang="en-GB" sz="2100" b="1" dirty="0" err="1">
                <a:solidFill>
                  <a:srgbClr val="7F0055"/>
                </a:solidFill>
                <a:latin typeface="Consolas"/>
              </a:rPr>
              <a:t>class</a:t>
            </a:r>
            <a:r>
              <a:rPr lang="en-GB" sz="2100" b="1" dirty="0">
                <a:solidFill>
                  <a:srgbClr val="000000"/>
                </a:solidFill>
                <a:latin typeface="Consolas"/>
              </a:rPr>
              <a:t>, </a:t>
            </a:r>
            <a:r>
              <a:rPr lang="en-GB" sz="2100" b="1" dirty="0" err="1">
                <a:solidFill>
                  <a:srgbClr val="0000C0"/>
                </a:solidFill>
                <a:latin typeface="Consolas"/>
              </a:rPr>
              <a:t>fTimersVMAdapter</a:t>
            </a:r>
            <a:r>
              <a:rPr lang="en-GB" sz="2100" b="1" dirty="0">
                <a:solidFill>
                  <a:srgbClr val="000000"/>
                </a:solidFill>
                <a:latin typeface="Consolas"/>
              </a:rPr>
              <a:t>);</a:t>
            </a:r>
          </a:p>
          <a:p>
            <a:pPr>
              <a:buNone/>
            </a:pPr>
            <a:r>
              <a:rPr lang="en-GB" sz="2100" dirty="0" err="1">
                <a:solidFill>
                  <a:srgbClr val="0000C0"/>
                </a:solidFill>
                <a:latin typeface="Consolas"/>
              </a:rPr>
              <a:t>fSession</a:t>
            </a:r>
            <a:r>
              <a:rPr lang="en-GB" sz="2100" dirty="0" err="1">
                <a:solidFill>
                  <a:srgbClr val="000000"/>
                </a:solidFill>
                <a:latin typeface="Consolas"/>
              </a:rPr>
              <a:t>.registerModelAdapter</a:t>
            </a:r>
            <a:r>
              <a:rPr lang="en-GB" sz="2100" dirty="0">
                <a:solidFill>
                  <a:srgbClr val="000000"/>
                </a:solidFill>
                <a:latin typeface="Consolas"/>
              </a:rPr>
              <a:t>(</a:t>
            </a:r>
            <a:r>
              <a:rPr lang="en-GB" sz="2100" dirty="0" err="1">
                <a:solidFill>
                  <a:srgbClr val="000000"/>
                </a:solidFill>
                <a:latin typeface="Consolas"/>
              </a:rPr>
              <a:t>IModelProxyFactory.</a:t>
            </a:r>
            <a:r>
              <a:rPr lang="en-GB" sz="2100" b="1" dirty="0" err="1">
                <a:solidFill>
                  <a:srgbClr val="7F0055"/>
                </a:solidFill>
                <a:latin typeface="Consolas"/>
              </a:rPr>
              <a:t>class</a:t>
            </a:r>
            <a:r>
              <a:rPr lang="en-GB" sz="2100" b="1" dirty="0">
                <a:solidFill>
                  <a:srgbClr val="000000"/>
                </a:solidFill>
                <a:latin typeface="Consolas"/>
              </a:rPr>
              <a:t>, </a:t>
            </a:r>
            <a:r>
              <a:rPr lang="en-GB" sz="2100" b="1" dirty="0" err="1">
                <a:solidFill>
                  <a:srgbClr val="0000C0"/>
                </a:solidFill>
                <a:latin typeface="Consolas"/>
              </a:rPr>
              <a:t>fTimersVMAdapter</a:t>
            </a:r>
            <a:r>
              <a:rPr lang="en-GB" sz="2100" b="1" dirty="0">
                <a:solidFill>
                  <a:srgbClr val="000000"/>
                </a:solidFill>
                <a:latin typeface="Consolas"/>
              </a:rPr>
              <a:t>);</a:t>
            </a:r>
          </a:p>
          <a:p>
            <a:pPr>
              <a:buNone/>
            </a:pPr>
            <a:r>
              <a:rPr lang="en-GB" sz="2100" dirty="0" err="1">
                <a:solidFill>
                  <a:srgbClr val="0000C0"/>
                </a:solidFill>
                <a:latin typeface="Consolas"/>
              </a:rPr>
              <a:t>fSession</a:t>
            </a:r>
            <a:r>
              <a:rPr lang="en-GB" sz="2100" dirty="0" err="1">
                <a:solidFill>
                  <a:srgbClr val="000000"/>
                </a:solidFill>
                <a:latin typeface="Consolas"/>
              </a:rPr>
              <a:t>.registerModelAdapter</a:t>
            </a:r>
            <a:r>
              <a:rPr lang="en-GB" sz="2100" dirty="0">
                <a:solidFill>
                  <a:srgbClr val="000000"/>
                </a:solidFill>
                <a:latin typeface="Consolas"/>
              </a:rPr>
              <a:t>(</a:t>
            </a:r>
            <a:r>
              <a:rPr lang="en-GB" sz="2100" dirty="0" err="1">
                <a:solidFill>
                  <a:srgbClr val="000000"/>
                </a:solidFill>
                <a:latin typeface="Consolas"/>
              </a:rPr>
              <a:t>IColumnPresentationFactory.</a:t>
            </a:r>
            <a:r>
              <a:rPr lang="en-GB" sz="2100" b="1" dirty="0" err="1">
                <a:solidFill>
                  <a:srgbClr val="7F0055"/>
                </a:solidFill>
                <a:latin typeface="Consolas"/>
              </a:rPr>
              <a:t>class</a:t>
            </a:r>
            <a:r>
              <a:rPr lang="en-GB" sz="2100" b="1" dirty="0">
                <a:solidFill>
                  <a:srgbClr val="000000"/>
                </a:solidFill>
                <a:latin typeface="Consolas"/>
              </a:rPr>
              <a:t>, </a:t>
            </a:r>
            <a:r>
              <a:rPr lang="en-GB" sz="2100" b="1" dirty="0" err="1">
                <a:solidFill>
                  <a:srgbClr val="0000C0"/>
                </a:solidFill>
                <a:latin typeface="Consolas"/>
              </a:rPr>
              <a:t>fTimersVMAdapter</a:t>
            </a:r>
            <a:r>
              <a:rPr lang="en-GB" sz="2100" b="1" dirty="0">
                <a:solidFill>
                  <a:srgbClr val="000000"/>
                </a:solidFill>
                <a:latin typeface="Consolas"/>
              </a:rPr>
              <a:t>);</a:t>
            </a:r>
            <a:endParaRPr lang="en-GB" sz="21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Data Model – Timers Spy View Exercise</a:t>
            </a:r>
          </a:p>
        </p:txBody>
      </p:sp>
      <p:sp>
        <p:nvSpPr>
          <p:cNvPr id="3" name="Content Placeholder 2"/>
          <p:cNvSpPr>
            <a:spLocks noGrp="1"/>
          </p:cNvSpPr>
          <p:nvPr>
            <p:ph sz="half" idx="1"/>
          </p:nvPr>
        </p:nvSpPr>
        <p:spPr/>
        <p:txBody>
          <a:bodyPr/>
          <a:lstStyle/>
          <a:p>
            <a:pPr>
              <a:buNone/>
            </a:pPr>
            <a:r>
              <a:rPr lang="en-GB" sz="2000" dirty="0"/>
              <a:t>In this exercise, modify  the </a:t>
            </a:r>
            <a:r>
              <a:rPr lang="en-GB" sz="2000" dirty="0" err="1"/>
              <a:t>SpyTimersView</a:t>
            </a:r>
            <a:r>
              <a:rPr lang="en-GB" sz="2000" dirty="0"/>
              <a:t> class to access the Timers DSF data model.</a:t>
            </a:r>
          </a:p>
          <a:p>
            <a:pPr lvl="1"/>
            <a:r>
              <a:rPr lang="en-GB" sz="2000" dirty="0"/>
              <a:t>Have it display available timers &amp; their value</a:t>
            </a:r>
          </a:p>
          <a:p>
            <a:pPr lvl="1"/>
            <a:r>
              <a:rPr lang="en-GB" sz="2000" dirty="0"/>
              <a:t>To see view, do Run As &gt; Eclipse Application </a:t>
            </a:r>
          </a:p>
          <a:p>
            <a:pPr lvl="1"/>
            <a:r>
              <a:rPr lang="en-GB" sz="2000" dirty="0"/>
              <a:t>Show View &gt; DSF Tutorial &gt; Timers Spy</a:t>
            </a:r>
          </a:p>
          <a:p>
            <a:pPr>
              <a:buNone/>
            </a:pPr>
            <a:endParaRPr lang="en-GB" dirty="0"/>
          </a:p>
          <a:p>
            <a:pPr>
              <a:buNone/>
            </a:pPr>
            <a:endParaRPr lang="en-GB" dirty="0"/>
          </a:p>
        </p:txBody>
      </p:sp>
      <p:pic>
        <p:nvPicPr>
          <p:cNvPr id="21" name="Picture 20" descr="iStock_000005737395Small.jpg"/>
          <p:cNvPicPr>
            <a:picLocks noChangeAspect="1"/>
          </p:cNvPicPr>
          <p:nvPr/>
        </p:nvPicPr>
        <p:blipFill>
          <a:blip r:embed="rId2" cstate="print"/>
          <a:stretch>
            <a:fillRect/>
          </a:stretch>
        </p:blipFill>
        <p:spPr>
          <a:xfrm>
            <a:off x="72008" y="5409728"/>
            <a:ext cx="1403648" cy="1403648"/>
          </a:xfrm>
          <a:prstGeom prst="rect">
            <a:avLst/>
          </a:prstGeom>
        </p:spPr>
      </p:pic>
      <p:pic>
        <p:nvPicPr>
          <p:cNvPr id="7" name="Content Placeholder 6" descr="timersspy.png"/>
          <p:cNvPicPr>
            <a:picLocks noGrp="1" noChangeAspect="1"/>
          </p:cNvPicPr>
          <p:nvPr>
            <p:ph sz="half" idx="2"/>
          </p:nvPr>
        </p:nvPicPr>
        <p:blipFill>
          <a:blip r:embed="rId3" cstate="print"/>
          <a:stretch>
            <a:fillRect/>
          </a:stretch>
        </p:blipFill>
        <p:spPr>
          <a:xfrm>
            <a:off x="4996914" y="2132856"/>
            <a:ext cx="3650129" cy="3321102"/>
          </a:xfrm>
        </p:spPr>
      </p:pic>
      <p:sp>
        <p:nvSpPr>
          <p:cNvPr id="9" name="Rectangle 8"/>
          <p:cNvSpPr/>
          <p:nvPr/>
        </p:nvSpPr>
        <p:spPr>
          <a:xfrm>
            <a:off x="683568" y="6093296"/>
            <a:ext cx="6192688" cy="584775"/>
          </a:xfrm>
          <a:prstGeom prst="rect">
            <a:avLst/>
          </a:prstGeom>
        </p:spPr>
        <p:txBody>
          <a:bodyPr wrap="square">
            <a:spAutoFit/>
          </a:bodyPr>
          <a:lstStyle/>
          <a:p>
            <a:pPr marL="1314450" lvl="2" indent="-514350" algn="r">
              <a:buNone/>
            </a:pPr>
            <a:r>
              <a:rPr lang="en-GB" sz="1600" dirty="0"/>
              <a:t>Solution:</a:t>
            </a:r>
          </a:p>
          <a:p>
            <a:pPr marL="1314450" lvl="2" indent="-514350" algn="r">
              <a:buFont typeface="Wingdings" pitchFamily="2" charset="2"/>
              <a:buChar char="Ø"/>
            </a:pPr>
            <a:r>
              <a:rPr lang="en-GB" sz="1600" i="1" dirty="0" err="1"/>
              <a:t>com.kichwacoders.cdt.dsf.tutorial.timers.solution</a:t>
            </a:r>
            <a:endParaRPr lang="en-GB" sz="20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sz="2800" dirty="0"/>
              <a:t>Hint for Timer Spy Example: after you have the service</a:t>
            </a:r>
          </a:p>
        </p:txBody>
      </p:sp>
      <p:sp>
        <p:nvSpPr>
          <p:cNvPr id="3" name="Content Placeholder 2"/>
          <p:cNvSpPr>
            <a:spLocks noGrp="1"/>
          </p:cNvSpPr>
          <p:nvPr>
            <p:ph idx="1"/>
          </p:nvPr>
        </p:nvSpPr>
        <p:spPr/>
        <p:txBody>
          <a:bodyPr>
            <a:normAutofit fontScale="85000" lnSpcReduction="20000"/>
          </a:bodyPr>
          <a:lstStyle/>
          <a:p>
            <a:pPr>
              <a:buNone/>
            </a:pPr>
            <a:r>
              <a:rPr lang="en-GB" dirty="0" err="1">
                <a:solidFill>
                  <a:srgbClr val="6A3E3E"/>
                </a:solidFill>
                <a:latin typeface="Consolas"/>
              </a:rPr>
              <a:t>session</a:t>
            </a:r>
            <a:r>
              <a:rPr lang="en-GB" dirty="0" err="1">
                <a:solidFill>
                  <a:srgbClr val="000000"/>
                </a:solidFill>
                <a:latin typeface="Consolas"/>
              </a:rPr>
              <a:t>.getExecutor</a:t>
            </a:r>
            <a:r>
              <a:rPr lang="en-GB" dirty="0">
                <a:solidFill>
                  <a:srgbClr val="000000"/>
                </a:solidFill>
                <a:latin typeface="Consolas"/>
              </a:rPr>
              <a:t>().execute(</a:t>
            </a:r>
            <a:r>
              <a:rPr lang="en-GB" b="1" dirty="0">
                <a:solidFill>
                  <a:srgbClr val="7F0055"/>
                </a:solidFill>
                <a:latin typeface="Consolas"/>
              </a:rPr>
              <a:t>new</a:t>
            </a:r>
            <a:r>
              <a:rPr lang="en-GB" b="1" dirty="0">
                <a:solidFill>
                  <a:srgbClr val="000000"/>
                </a:solidFill>
                <a:latin typeface="Consolas"/>
              </a:rPr>
              <a:t> </a:t>
            </a:r>
            <a:r>
              <a:rPr lang="en-GB" b="1" dirty="0" err="1">
                <a:solidFill>
                  <a:srgbClr val="000000"/>
                </a:solidFill>
                <a:latin typeface="Consolas"/>
              </a:rPr>
              <a:t>Runnable</a:t>
            </a:r>
            <a:r>
              <a:rPr lang="en-GB" b="1" dirty="0">
                <a:solidFill>
                  <a:srgbClr val="000000"/>
                </a:solidFill>
                <a:latin typeface="Consolas"/>
              </a:rPr>
              <a:t>() {</a:t>
            </a:r>
          </a:p>
          <a:p>
            <a:pPr>
              <a:buNone/>
            </a:pPr>
            <a:endParaRPr lang="en-GB" dirty="0">
              <a:latin typeface="Consolas"/>
            </a:endParaRPr>
          </a:p>
          <a:p>
            <a:pPr>
              <a:buNone/>
            </a:pPr>
            <a:r>
              <a:rPr lang="en-GB" dirty="0">
                <a:solidFill>
                  <a:srgbClr val="646464"/>
                </a:solidFill>
                <a:latin typeface="Consolas"/>
              </a:rPr>
              <a:t>@Override</a:t>
            </a:r>
          </a:p>
          <a:p>
            <a:pPr>
              <a:buNone/>
            </a:pPr>
            <a:r>
              <a:rPr lang="en-GB" b="1" dirty="0">
                <a:solidFill>
                  <a:srgbClr val="7F0055"/>
                </a:solidFill>
                <a:latin typeface="Consolas"/>
              </a:rPr>
              <a:t>public</a:t>
            </a:r>
            <a:r>
              <a:rPr lang="en-GB" b="1" dirty="0">
                <a:solidFill>
                  <a:srgbClr val="000000"/>
                </a:solidFill>
                <a:latin typeface="Consolas"/>
              </a:rPr>
              <a:t> </a:t>
            </a:r>
            <a:r>
              <a:rPr lang="en-GB" b="1" dirty="0">
                <a:solidFill>
                  <a:srgbClr val="7F0055"/>
                </a:solidFill>
                <a:latin typeface="Consolas"/>
              </a:rPr>
              <a:t>void</a:t>
            </a:r>
            <a:r>
              <a:rPr lang="en-GB" b="1" dirty="0">
                <a:solidFill>
                  <a:srgbClr val="000000"/>
                </a:solidFill>
                <a:latin typeface="Consolas"/>
              </a:rPr>
              <a:t> run() {</a:t>
            </a:r>
          </a:p>
          <a:p>
            <a:pPr>
              <a:buNone/>
            </a:pPr>
            <a:r>
              <a:rPr lang="en-GB" b="1" dirty="0">
                <a:solidFill>
                  <a:srgbClr val="000000"/>
                </a:solidFill>
                <a:latin typeface="Consolas"/>
              </a:rPr>
              <a:t>	// TODO: get data from the service</a:t>
            </a:r>
          </a:p>
          <a:p>
            <a:pPr>
              <a:buNone/>
            </a:pPr>
            <a:endParaRPr lang="en-GB" b="1" dirty="0">
              <a:solidFill>
                <a:srgbClr val="000000"/>
              </a:solidFill>
              <a:latin typeface="Consolas"/>
            </a:endParaRPr>
          </a:p>
          <a:p>
            <a:pPr>
              <a:buNone/>
            </a:pPr>
            <a:r>
              <a:rPr lang="en-GB" b="1" dirty="0">
                <a:solidFill>
                  <a:srgbClr val="000000"/>
                </a:solidFill>
                <a:latin typeface="Consolas"/>
              </a:rPr>
              <a:t>	// Update the viewer, with </a:t>
            </a:r>
            <a:r>
              <a:rPr lang="en-GB" b="1" dirty="0" err="1">
                <a:solidFill>
                  <a:srgbClr val="000000"/>
                </a:solidFill>
                <a:latin typeface="Consolas"/>
              </a:rPr>
              <a:t>fLogText</a:t>
            </a:r>
            <a:endParaRPr lang="en-GB" b="1" dirty="0">
              <a:solidFill>
                <a:srgbClr val="000000"/>
              </a:solidFill>
              <a:latin typeface="Consolas"/>
            </a:endParaRPr>
          </a:p>
          <a:p>
            <a:pPr>
              <a:buNone/>
            </a:pPr>
            <a:r>
              <a:rPr lang="en-GB" b="1" dirty="0">
                <a:solidFill>
                  <a:srgbClr val="000000"/>
                </a:solidFill>
                <a:latin typeface="Consolas"/>
              </a:rPr>
              <a:t>	// Needs to be in an </a:t>
            </a:r>
            <a:r>
              <a:rPr lang="en-GB" b="1" dirty="0" err="1">
                <a:solidFill>
                  <a:srgbClr val="000000"/>
                </a:solidFill>
                <a:latin typeface="Consolas"/>
              </a:rPr>
              <a:t>asyncExec</a:t>
            </a:r>
            <a:endParaRPr lang="en-GB" b="1" dirty="0">
              <a:solidFill>
                <a:srgbClr val="000000"/>
              </a:solidFill>
              <a:latin typeface="Consolas"/>
            </a:endParaRPr>
          </a:p>
          <a:p>
            <a:pPr>
              <a:buNone/>
            </a:pPr>
            <a:r>
              <a:rPr lang="en-GB" b="1" dirty="0">
                <a:solidFill>
                  <a:srgbClr val="000000"/>
                </a:solidFill>
                <a:latin typeface="Consolas"/>
              </a:rPr>
              <a:t>	// e.g. </a:t>
            </a:r>
            <a:r>
              <a:rPr lang="en-GB" dirty="0" err="1"/>
              <a:t>Display.</a:t>
            </a:r>
            <a:r>
              <a:rPr lang="en-GB" i="1" dirty="0" err="1"/>
              <a:t>getDefault</a:t>
            </a:r>
            <a:r>
              <a:rPr lang="en-GB" i="1" dirty="0"/>
              <a:t>().</a:t>
            </a:r>
            <a:r>
              <a:rPr lang="en-GB" i="1" dirty="0" err="1"/>
              <a:t>asyncExec</a:t>
            </a:r>
            <a:r>
              <a:rPr lang="en-GB" i="1" dirty="0"/>
              <a:t>...</a:t>
            </a:r>
            <a:endParaRPr lang="en-GB" b="1" dirty="0">
              <a:solidFill>
                <a:srgbClr val="000000"/>
              </a:solidFill>
              <a:latin typeface="Consolas"/>
            </a:endParaRPr>
          </a:p>
          <a:p>
            <a:pPr>
              <a:buNone/>
            </a:pPr>
            <a:r>
              <a:rPr lang="en-GB" b="1" dirty="0">
                <a:solidFill>
                  <a:srgbClr val="000000"/>
                </a:solidFill>
                <a:latin typeface="Consolas"/>
              </a:rPr>
              <a:t>}</a:t>
            </a: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3"/>
          <p:cNvSpPr>
            <a:spLocks noGrp="1"/>
          </p:cNvSpPr>
          <p:nvPr>
            <p:ph type="title"/>
          </p:nvPr>
        </p:nvSpPr>
        <p:spPr/>
        <p:txBody>
          <a:bodyPr/>
          <a:lstStyle/>
          <a:p>
            <a:r>
              <a:rPr lang="en-GB" dirty="0"/>
              <a:t>DAY ONE: DSF fundamentals</a:t>
            </a:r>
          </a:p>
        </p:txBody>
      </p:sp>
      <p:sp>
        <p:nvSpPr>
          <p:cNvPr id="4" name="Text Placeholder 3"/>
          <p:cNvSpPr>
            <a:spLocks noGrp="1"/>
          </p:cNvSpPr>
          <p:nvPr>
            <p:ph type="body" idx="1"/>
          </p:nvPr>
        </p:nvSpPr>
        <p:spPr/>
        <p:txBody>
          <a:bodyPr/>
          <a:lstStyle/>
          <a:p>
            <a:r>
              <a:rPr lang="en-GB" dirty="0"/>
              <a:t>Debugger Services Framework Tutorial, Kichwa Coders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a:bodyPr>
          <a:lstStyle/>
          <a:p>
            <a:r>
              <a:rPr lang="en-GB" dirty="0"/>
              <a:t>Review: Data Model Overview</a:t>
            </a:r>
          </a:p>
        </p:txBody>
      </p:sp>
      <p:pic>
        <p:nvPicPr>
          <p:cNvPr id="13" name="Content Placeholder 7" descr="iStock_000003869266Small.jpg"/>
          <p:cNvPicPr>
            <a:picLocks noGrp="1" noChangeAspect="1"/>
          </p:cNvPicPr>
          <p:nvPr>
            <p:ph sz="half" idx="1"/>
          </p:nvPr>
        </p:nvPicPr>
        <p:blipFill>
          <a:blip r:embed="rId2" cstate="print"/>
          <a:stretch>
            <a:fillRect/>
          </a:stretch>
        </p:blipFill>
        <p:spPr>
          <a:xfrm>
            <a:off x="663776" y="1600200"/>
            <a:ext cx="3625448" cy="4525963"/>
          </a:xfrm>
        </p:spPr>
      </p:pic>
      <p:sp>
        <p:nvSpPr>
          <p:cNvPr id="15" name="Content Placeholder 14"/>
          <p:cNvSpPr>
            <a:spLocks noGrp="1"/>
          </p:cNvSpPr>
          <p:nvPr>
            <p:ph sz="half" idx="2"/>
          </p:nvPr>
        </p:nvSpPr>
        <p:spPr/>
        <p:txBody>
          <a:bodyPr>
            <a:normAutofit fontScale="77500" lnSpcReduction="20000"/>
          </a:bodyPr>
          <a:lstStyle/>
          <a:p>
            <a:pPr>
              <a:lnSpc>
                <a:spcPct val="150000"/>
              </a:lnSpc>
              <a:buFont typeface="Wingdings" pitchFamily="2" charset="2"/>
              <a:buChar char="ü"/>
            </a:pPr>
            <a:r>
              <a:rPr lang="en-GB" dirty="0"/>
              <a:t>Data model represents back-end</a:t>
            </a:r>
          </a:p>
          <a:p>
            <a:pPr>
              <a:lnSpc>
                <a:spcPct val="150000"/>
              </a:lnSpc>
              <a:buFont typeface="Wingdings" pitchFamily="2" charset="2"/>
              <a:buChar char="ü"/>
            </a:pPr>
            <a:r>
              <a:rPr lang="en-GB" dirty="0"/>
              <a:t>Services give API access to data model</a:t>
            </a:r>
          </a:p>
          <a:p>
            <a:pPr>
              <a:lnSpc>
                <a:spcPct val="150000"/>
              </a:lnSpc>
              <a:buFont typeface="Wingdings" pitchFamily="2" charset="2"/>
              <a:buChar char="ü"/>
            </a:pPr>
            <a:r>
              <a:rPr lang="en-GB" dirty="0"/>
              <a:t>Services are grouped and managed by sessions</a:t>
            </a:r>
          </a:p>
          <a:p>
            <a:pPr>
              <a:lnSpc>
                <a:spcPct val="150000"/>
              </a:lnSpc>
              <a:buFont typeface="Wingdings" pitchFamily="2" charset="2"/>
              <a:buChar char="ü"/>
            </a:pPr>
            <a:r>
              <a:rPr lang="en-GB" dirty="0"/>
              <a:t>DM Contexts are hierarchical handles to sections of the data model</a:t>
            </a:r>
          </a:p>
          <a:p>
            <a:endParaRPr lang="en-GB"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DAY TWO: DSF &amp; GDB</a:t>
            </a:r>
          </a:p>
        </p:txBody>
      </p:sp>
      <p:sp>
        <p:nvSpPr>
          <p:cNvPr id="4" name="Text Placeholder 3"/>
          <p:cNvSpPr>
            <a:spLocks noGrp="1"/>
          </p:cNvSpPr>
          <p:nvPr>
            <p:ph type="body" idx="1"/>
          </p:nvPr>
        </p:nvSpPr>
        <p:spPr/>
        <p:txBody>
          <a:bodyPr/>
          <a:lstStyle/>
          <a:p>
            <a:r>
              <a:rPr lang="en-GB" dirty="0"/>
              <a:t>Debugger Services Framework Tutorial, Kichwa Coders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DAY TWO: 1. DSF Data model</a:t>
            </a:r>
          </a:p>
        </p:txBody>
      </p:sp>
      <p:sp>
        <p:nvSpPr>
          <p:cNvPr id="4" name="Text Placeholder 3"/>
          <p:cNvSpPr>
            <a:spLocks noGrp="1"/>
          </p:cNvSpPr>
          <p:nvPr>
            <p:ph type="body" idx="1"/>
          </p:nvPr>
        </p:nvSpPr>
        <p:spPr/>
        <p:txBody>
          <a:bodyPr/>
          <a:lstStyle/>
          <a:p>
            <a:r>
              <a:rPr lang="en-GB" dirty="0"/>
              <a:t>Debugger Services Framework Tutorial, Kichwa Coders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Data Model Review</a:t>
            </a:r>
          </a:p>
        </p:txBody>
      </p:sp>
      <p:graphicFrame>
        <p:nvGraphicFramePr>
          <p:cNvPr id="5" name="Diagram 4"/>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DSF GDB Session &amp; Executor</a:t>
            </a:r>
          </a:p>
        </p:txBody>
      </p:sp>
      <p:sp>
        <p:nvSpPr>
          <p:cNvPr id="3" name="Content Placeholder 2"/>
          <p:cNvSpPr>
            <a:spLocks noGrp="1"/>
          </p:cNvSpPr>
          <p:nvPr>
            <p:ph idx="1"/>
          </p:nvPr>
        </p:nvSpPr>
        <p:spPr/>
        <p:txBody>
          <a:bodyPr/>
          <a:lstStyle/>
          <a:p>
            <a:r>
              <a:rPr lang="en-GB" dirty="0"/>
              <a:t>Both are managed as part of the Launch Object</a:t>
            </a:r>
          </a:p>
          <a:p>
            <a:r>
              <a:rPr lang="en-GB" dirty="0"/>
              <a:t>Default DSF Executor  created </a:t>
            </a:r>
          </a:p>
          <a:p>
            <a:r>
              <a:rPr lang="en-GB" dirty="0"/>
              <a:t>DSF Session gets created</a:t>
            </a:r>
            <a:endParaRPr lang="en-GB" dirty="0">
              <a:latin typeface="Consolas" pitchFamily="49" charset="0"/>
              <a:cs typeface="Consolas" pitchFamily="49" charset="0"/>
            </a:endParaRPr>
          </a:p>
          <a:p>
            <a:r>
              <a:rPr lang="en-GB" dirty="0"/>
              <a:t>Launch object also handles disposing of it</a:t>
            </a:r>
          </a:p>
          <a:p>
            <a:pPr lvl="1">
              <a:buNone/>
            </a:pPr>
            <a:endParaRPr lang="en-GB" sz="1200" dirty="0">
              <a:latin typeface="Consolas" pitchFamily="49" charset="0"/>
              <a:cs typeface="Consolas" pitchFamily="49"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DSF GDB Executor</a:t>
            </a:r>
          </a:p>
        </p:txBody>
      </p:sp>
      <p:sp>
        <p:nvSpPr>
          <p:cNvPr id="3" name="Content Placeholder 2"/>
          <p:cNvSpPr>
            <a:spLocks noGrp="1"/>
          </p:cNvSpPr>
          <p:nvPr>
            <p:ph idx="1"/>
          </p:nvPr>
        </p:nvSpPr>
        <p:spPr/>
        <p:txBody>
          <a:bodyPr/>
          <a:lstStyle/>
          <a:p>
            <a:r>
              <a:rPr lang="en-GB" dirty="0"/>
              <a:t>What line in </a:t>
            </a:r>
            <a:r>
              <a:rPr lang="en-GB" dirty="0" err="1"/>
              <a:t>GDBLaunch</a:t>
            </a:r>
            <a:r>
              <a:rPr lang="en-GB" dirty="0"/>
              <a:t> creates the Executor?</a:t>
            </a:r>
          </a:p>
          <a:p>
            <a:endParaRPr lang="en-GB" dirty="0"/>
          </a:p>
          <a:p>
            <a:endParaRPr lang="en-GB" dirty="0"/>
          </a:p>
          <a:p>
            <a:endParaRPr lang="en-GB" dirty="0"/>
          </a:p>
          <a:p>
            <a:r>
              <a:rPr lang="en-GB" dirty="0"/>
              <a:t>What line in </a:t>
            </a:r>
            <a:r>
              <a:rPr lang="en-GB" dirty="0" err="1"/>
              <a:t>GDBLaunch</a:t>
            </a:r>
            <a:r>
              <a:rPr lang="en-GB" dirty="0"/>
              <a:t> creates the Session?</a:t>
            </a:r>
          </a:p>
        </p:txBody>
      </p:sp>
      <p:sp>
        <p:nvSpPr>
          <p:cNvPr id="4" name="TextBox 3"/>
          <p:cNvSpPr txBox="1"/>
          <p:nvPr/>
        </p:nvSpPr>
        <p:spPr>
          <a:xfrm>
            <a:off x="899592" y="2564904"/>
            <a:ext cx="7488832" cy="923330"/>
          </a:xfrm>
          <a:prstGeom prst="rect">
            <a:avLst/>
          </a:prstGeom>
          <a:noFill/>
        </p:spPr>
        <p:txBody>
          <a:bodyPr wrap="square" rtlCol="0">
            <a:spAutoFit/>
          </a:bodyPr>
          <a:lstStyle/>
          <a:p>
            <a:r>
              <a:rPr lang="en-GB" sz="2000" dirty="0">
                <a:solidFill>
                  <a:srgbClr val="000000"/>
                </a:solidFill>
                <a:latin typeface="Consolas"/>
              </a:rPr>
              <a:t> </a:t>
            </a:r>
            <a:r>
              <a:rPr lang="en-GB" sz="1600" b="1" dirty="0">
                <a:solidFill>
                  <a:srgbClr val="7F0055"/>
                </a:solidFill>
                <a:latin typeface="Consolas"/>
              </a:rPr>
              <a:t>final</a:t>
            </a:r>
            <a:r>
              <a:rPr lang="en-GB" sz="1600" b="1" dirty="0">
                <a:solidFill>
                  <a:srgbClr val="000000"/>
                </a:solidFill>
                <a:latin typeface="Consolas"/>
              </a:rPr>
              <a:t> </a:t>
            </a:r>
            <a:r>
              <a:rPr lang="en-GB" sz="1600" b="1" dirty="0" err="1">
                <a:solidFill>
                  <a:srgbClr val="000000"/>
                </a:solidFill>
                <a:latin typeface="Consolas"/>
              </a:rPr>
              <a:t>DefaultDsfExecutor</a:t>
            </a:r>
            <a:r>
              <a:rPr lang="en-GB" sz="1600" b="1" dirty="0">
                <a:solidFill>
                  <a:srgbClr val="000000"/>
                </a:solidFill>
                <a:latin typeface="Consolas"/>
              </a:rPr>
              <a:t> </a:t>
            </a:r>
            <a:r>
              <a:rPr lang="en-GB" sz="1600" b="1" dirty="0" err="1">
                <a:solidFill>
                  <a:srgbClr val="6A3E3E"/>
                </a:solidFill>
                <a:latin typeface="Consolas"/>
              </a:rPr>
              <a:t>dsfExecutor</a:t>
            </a:r>
            <a:r>
              <a:rPr lang="en-GB" sz="1600" b="1" dirty="0">
                <a:solidFill>
                  <a:srgbClr val="000000"/>
                </a:solidFill>
                <a:latin typeface="Consolas"/>
              </a:rPr>
              <a:t> = </a:t>
            </a:r>
            <a:r>
              <a:rPr lang="en-GB" sz="1600" b="1" dirty="0">
                <a:solidFill>
                  <a:srgbClr val="7F0055"/>
                </a:solidFill>
                <a:latin typeface="Consolas"/>
              </a:rPr>
              <a:t>new</a:t>
            </a:r>
            <a:r>
              <a:rPr lang="en-GB" sz="1600" b="1" dirty="0">
                <a:solidFill>
                  <a:srgbClr val="000000"/>
                </a:solidFill>
                <a:latin typeface="Consolas"/>
              </a:rPr>
              <a:t> 	</a:t>
            </a:r>
            <a:r>
              <a:rPr lang="en-GB" sz="1600" b="1" dirty="0" err="1">
                <a:solidFill>
                  <a:srgbClr val="000000"/>
                </a:solidFill>
                <a:latin typeface="Consolas"/>
              </a:rPr>
              <a:t>DefaultDsfExecutor</a:t>
            </a:r>
            <a:r>
              <a:rPr lang="en-GB" sz="1600" b="1" dirty="0">
                <a:solidFill>
                  <a:srgbClr val="000000"/>
                </a:solidFill>
                <a:latin typeface="Consolas"/>
              </a:rPr>
              <a:t>(</a:t>
            </a:r>
            <a:r>
              <a:rPr lang="en-GB" sz="1600" b="1" dirty="0" err="1">
                <a:solidFill>
                  <a:srgbClr val="000000"/>
                </a:solidFill>
                <a:latin typeface="Consolas"/>
              </a:rPr>
              <a:t>GdbLaunchDelegate.</a:t>
            </a:r>
            <a:r>
              <a:rPr lang="en-GB" sz="1600" b="1" i="1" dirty="0" err="1">
                <a:solidFill>
                  <a:srgbClr val="0000C0"/>
                </a:solidFill>
                <a:latin typeface="Consolas"/>
              </a:rPr>
              <a:t>GDB_DEBUG_MODEL_ID</a:t>
            </a:r>
            <a:r>
              <a:rPr lang="en-GB" sz="1600" b="1" i="1" dirty="0">
                <a:solidFill>
                  <a:srgbClr val="000000"/>
                </a:solidFill>
                <a:latin typeface="Consolas"/>
              </a:rPr>
              <a:t>);        </a:t>
            </a:r>
          </a:p>
          <a:p>
            <a:r>
              <a:rPr lang="en-GB" dirty="0">
                <a:solidFill>
                  <a:srgbClr val="000000"/>
                </a:solidFill>
                <a:latin typeface="Consolas"/>
              </a:rPr>
              <a:t> </a:t>
            </a:r>
            <a:endParaRPr lang="en-GB" dirty="0"/>
          </a:p>
        </p:txBody>
      </p:sp>
      <p:sp>
        <p:nvSpPr>
          <p:cNvPr id="5" name="TextBox 4"/>
          <p:cNvSpPr txBox="1"/>
          <p:nvPr/>
        </p:nvSpPr>
        <p:spPr>
          <a:xfrm>
            <a:off x="827584" y="4869160"/>
            <a:ext cx="7488832" cy="584775"/>
          </a:xfrm>
          <a:prstGeom prst="rect">
            <a:avLst/>
          </a:prstGeom>
          <a:noFill/>
        </p:spPr>
        <p:txBody>
          <a:bodyPr wrap="square" rtlCol="0">
            <a:spAutoFit/>
          </a:bodyPr>
          <a:lstStyle/>
          <a:p>
            <a:r>
              <a:rPr lang="en-GB" sz="1600" dirty="0">
                <a:solidFill>
                  <a:srgbClr val="000000"/>
                </a:solidFill>
                <a:latin typeface="Consolas"/>
              </a:rPr>
              <a:t> </a:t>
            </a:r>
            <a:r>
              <a:rPr lang="en-GB" sz="1600" dirty="0" err="1">
                <a:solidFill>
                  <a:srgbClr val="0000C0"/>
                </a:solidFill>
                <a:latin typeface="Consolas"/>
              </a:rPr>
              <a:t>fSession</a:t>
            </a:r>
            <a:r>
              <a:rPr lang="en-GB" sz="1600" dirty="0">
                <a:solidFill>
                  <a:srgbClr val="000000"/>
                </a:solidFill>
                <a:latin typeface="Consolas"/>
              </a:rPr>
              <a:t> = </a:t>
            </a:r>
            <a:r>
              <a:rPr lang="en-GB" sz="1600" dirty="0" err="1">
                <a:solidFill>
                  <a:srgbClr val="000000"/>
                </a:solidFill>
                <a:latin typeface="Consolas"/>
              </a:rPr>
              <a:t>DsfSession.</a:t>
            </a:r>
            <a:r>
              <a:rPr lang="en-GB" sz="1600" i="1" dirty="0" err="1">
                <a:solidFill>
                  <a:srgbClr val="000000"/>
                </a:solidFill>
                <a:latin typeface="Consolas"/>
              </a:rPr>
              <a:t>startSession</a:t>
            </a:r>
            <a:r>
              <a:rPr lang="en-GB" sz="1600" i="1" dirty="0">
                <a:solidFill>
                  <a:srgbClr val="000000"/>
                </a:solidFill>
                <a:latin typeface="Consolas"/>
              </a:rPr>
              <a:t>(</a:t>
            </a:r>
            <a:r>
              <a:rPr lang="en-GB" sz="1600" i="1" dirty="0" err="1">
                <a:solidFill>
                  <a:srgbClr val="0000C0"/>
                </a:solidFill>
                <a:latin typeface="Consolas"/>
              </a:rPr>
              <a:t>fExecutor</a:t>
            </a:r>
            <a:r>
              <a:rPr lang="en-GB" sz="1600" i="1" dirty="0">
                <a:solidFill>
                  <a:srgbClr val="000000"/>
                </a:solidFill>
                <a:latin typeface="Consolas"/>
              </a:rPr>
              <a:t>, 		</a:t>
            </a:r>
            <a:r>
              <a:rPr lang="en-GB" sz="1600" i="1" dirty="0" err="1">
                <a:solidFill>
                  <a:srgbClr val="000000"/>
                </a:solidFill>
                <a:latin typeface="Consolas"/>
              </a:rPr>
              <a:t>GdbLaunchDelegate.</a:t>
            </a:r>
            <a:r>
              <a:rPr lang="en-GB" sz="1600" b="1" i="1" dirty="0" err="1">
                <a:solidFill>
                  <a:srgbClr val="0000C0"/>
                </a:solidFill>
                <a:latin typeface="Consolas"/>
              </a:rPr>
              <a:t>GDB_DEBUG_MODEL_ID</a:t>
            </a:r>
            <a:r>
              <a:rPr lang="en-GB" sz="1600" b="1" i="1" dirty="0">
                <a:solidFill>
                  <a:srgbClr val="000000"/>
                </a:solidFill>
                <a:latin typeface="Consolas"/>
              </a:rPr>
              <a:t>);</a:t>
            </a:r>
            <a:r>
              <a:rPr lang="en-GB" sz="1600" dirty="0">
                <a:solidFill>
                  <a:srgbClr val="000000"/>
                </a:solidFill>
                <a:latin typeface="Consolas"/>
              </a:rPr>
              <a:t> </a:t>
            </a:r>
            <a:endParaRPr lang="en-GB"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Getting GDB DSF Session</a:t>
            </a:r>
          </a:p>
        </p:txBody>
      </p:sp>
      <p:sp>
        <p:nvSpPr>
          <p:cNvPr id="3" name="Content Placeholder 2"/>
          <p:cNvSpPr>
            <a:spLocks noGrp="1"/>
          </p:cNvSpPr>
          <p:nvPr>
            <p:ph idx="1"/>
          </p:nvPr>
        </p:nvSpPr>
        <p:spPr/>
        <p:txBody>
          <a:bodyPr>
            <a:normAutofit/>
          </a:bodyPr>
          <a:lstStyle/>
          <a:p>
            <a:pPr>
              <a:buNone/>
            </a:pPr>
            <a:r>
              <a:rPr lang="en-GB" dirty="0"/>
              <a:t>For GDB-DSF we can get the DSF Session from any active debug context</a:t>
            </a:r>
          </a:p>
          <a:p>
            <a:pPr>
              <a:buNone/>
            </a:pPr>
            <a:endParaRPr lang="en-GB" dirty="0"/>
          </a:p>
          <a:p>
            <a:pPr>
              <a:buNone/>
            </a:pPr>
            <a:r>
              <a:rPr lang="en-GB" sz="2000" dirty="0" err="1">
                <a:solidFill>
                  <a:srgbClr val="000000"/>
                </a:solidFill>
                <a:highlight>
                  <a:srgbClr val="E8F2FE"/>
                </a:highlight>
                <a:latin typeface="Consolas"/>
              </a:rPr>
              <a:t>IAdaptable</a:t>
            </a:r>
            <a:r>
              <a:rPr lang="en-GB" sz="2000" dirty="0">
                <a:solidFill>
                  <a:srgbClr val="000000"/>
                </a:solidFill>
                <a:highlight>
                  <a:srgbClr val="E8F2FE"/>
                </a:highlight>
                <a:latin typeface="Consolas"/>
              </a:rPr>
              <a:t> context = </a:t>
            </a:r>
            <a:r>
              <a:rPr lang="en-GB" sz="2000" dirty="0" err="1">
                <a:solidFill>
                  <a:srgbClr val="000000"/>
                </a:solidFill>
                <a:highlight>
                  <a:srgbClr val="E8F2FE"/>
                </a:highlight>
                <a:latin typeface="Consolas"/>
              </a:rPr>
              <a:t>DebugUITools.getDebugContext</a:t>
            </a:r>
            <a:r>
              <a:rPr lang="en-GB" sz="2000" dirty="0">
                <a:solidFill>
                  <a:srgbClr val="000000"/>
                </a:solidFill>
                <a:highlight>
                  <a:srgbClr val="E8F2FE"/>
                </a:highlight>
                <a:latin typeface="Consolas"/>
              </a:rPr>
              <a:t>();</a:t>
            </a:r>
          </a:p>
          <a:p>
            <a:pPr>
              <a:buNone/>
            </a:pPr>
            <a:endParaRPr lang="en-GB" sz="2000" dirty="0">
              <a:solidFill>
                <a:srgbClr val="000000"/>
              </a:solidFill>
              <a:highlight>
                <a:srgbClr val="E8F2FE"/>
              </a:highlight>
              <a:latin typeface="Consolas"/>
            </a:endParaRPr>
          </a:p>
          <a:p>
            <a:pPr>
              <a:buNone/>
            </a:pPr>
            <a:r>
              <a:rPr lang="en-GB" sz="2000" dirty="0" err="1">
                <a:solidFill>
                  <a:srgbClr val="000000"/>
                </a:solidFill>
                <a:highlight>
                  <a:srgbClr val="E8F2FE"/>
                </a:highlight>
                <a:latin typeface="Consolas"/>
              </a:rPr>
              <a:t>IDMContext</a:t>
            </a:r>
            <a:r>
              <a:rPr lang="en-GB" sz="2000" dirty="0">
                <a:solidFill>
                  <a:srgbClr val="000000"/>
                </a:solidFill>
                <a:highlight>
                  <a:srgbClr val="E8F2FE"/>
                </a:highlight>
                <a:latin typeface="Consolas"/>
              </a:rPr>
              <a:t> </a:t>
            </a:r>
            <a:r>
              <a:rPr lang="en-GB" sz="2000" dirty="0" err="1">
                <a:solidFill>
                  <a:srgbClr val="000000"/>
                </a:solidFill>
                <a:highlight>
                  <a:srgbClr val="E8F2FE"/>
                </a:highlight>
                <a:latin typeface="Consolas"/>
              </a:rPr>
              <a:t>dmc</a:t>
            </a:r>
            <a:r>
              <a:rPr lang="en-GB" sz="2000" dirty="0">
                <a:solidFill>
                  <a:srgbClr val="000000"/>
                </a:solidFill>
                <a:highlight>
                  <a:srgbClr val="E8F2FE"/>
                </a:highlight>
                <a:latin typeface="Consolas"/>
              </a:rPr>
              <a:t> = (</a:t>
            </a:r>
            <a:r>
              <a:rPr lang="en-GB" sz="2000" dirty="0" err="1">
                <a:solidFill>
                  <a:srgbClr val="000000"/>
                </a:solidFill>
                <a:highlight>
                  <a:srgbClr val="E8F2FE"/>
                </a:highlight>
                <a:latin typeface="Consolas"/>
              </a:rPr>
              <a:t>IDMContext</a:t>
            </a:r>
            <a:r>
              <a:rPr lang="en-GB" sz="2000" dirty="0">
                <a:solidFill>
                  <a:srgbClr val="000000"/>
                </a:solidFill>
                <a:highlight>
                  <a:srgbClr val="E8F2FE"/>
                </a:highlight>
                <a:latin typeface="Consolas"/>
              </a:rPr>
              <a:t>)</a:t>
            </a:r>
            <a:r>
              <a:rPr lang="en-GB" sz="2000" dirty="0" err="1">
                <a:solidFill>
                  <a:srgbClr val="000000"/>
                </a:solidFill>
                <a:highlight>
                  <a:srgbClr val="E8F2FE"/>
                </a:highlight>
                <a:latin typeface="Consolas"/>
              </a:rPr>
              <a:t>context.getAdapter</a:t>
            </a:r>
            <a:r>
              <a:rPr lang="en-GB" sz="2000" dirty="0">
                <a:solidFill>
                  <a:srgbClr val="000000"/>
                </a:solidFill>
                <a:highlight>
                  <a:srgbClr val="E8F2FE"/>
                </a:highlight>
                <a:latin typeface="Consolas"/>
              </a:rPr>
              <a:t>(</a:t>
            </a:r>
            <a:r>
              <a:rPr lang="en-GB" sz="2000" dirty="0" err="1">
                <a:solidFill>
                  <a:srgbClr val="000000"/>
                </a:solidFill>
                <a:highlight>
                  <a:srgbClr val="E8F2FE"/>
                </a:highlight>
                <a:latin typeface="Consolas"/>
              </a:rPr>
              <a:t>IDMContext.</a:t>
            </a:r>
            <a:r>
              <a:rPr lang="en-GB" sz="2000" b="1" dirty="0" err="1">
                <a:solidFill>
                  <a:srgbClr val="7F0055"/>
                </a:solidFill>
                <a:highlight>
                  <a:srgbClr val="E8F2FE"/>
                </a:highlight>
                <a:latin typeface="Consolas"/>
              </a:rPr>
              <a:t>class</a:t>
            </a:r>
            <a:r>
              <a:rPr lang="en-GB" sz="2000" b="1" dirty="0">
                <a:solidFill>
                  <a:srgbClr val="000000"/>
                </a:solidFill>
                <a:highlight>
                  <a:srgbClr val="E8F2FE"/>
                </a:highlight>
                <a:latin typeface="Consolas"/>
              </a:rPr>
              <a:t>);</a:t>
            </a:r>
          </a:p>
          <a:p>
            <a:pPr>
              <a:buNone/>
            </a:pPr>
            <a:endParaRPr lang="en-GB" sz="2000" b="1" dirty="0">
              <a:solidFill>
                <a:srgbClr val="000000"/>
              </a:solidFill>
              <a:highlight>
                <a:srgbClr val="E8F2FE"/>
              </a:highlight>
              <a:latin typeface="Consolas"/>
            </a:endParaRPr>
          </a:p>
          <a:p>
            <a:pPr>
              <a:buNone/>
            </a:pPr>
            <a:r>
              <a:rPr lang="en-GB" sz="2000" dirty="0" err="1">
                <a:solidFill>
                  <a:srgbClr val="000000"/>
                </a:solidFill>
                <a:highlight>
                  <a:srgbClr val="E8F2FE"/>
                </a:highlight>
                <a:latin typeface="Consolas"/>
              </a:rPr>
              <a:t>DsfSession</a:t>
            </a:r>
            <a:r>
              <a:rPr lang="en-GB" sz="2000" dirty="0">
                <a:solidFill>
                  <a:srgbClr val="000000"/>
                </a:solidFill>
                <a:highlight>
                  <a:srgbClr val="E8F2FE"/>
                </a:highlight>
                <a:latin typeface="Consolas"/>
              </a:rPr>
              <a:t> session = </a:t>
            </a:r>
            <a:r>
              <a:rPr lang="en-GB" sz="2000" dirty="0" err="1">
                <a:solidFill>
                  <a:srgbClr val="000000"/>
                </a:solidFill>
                <a:highlight>
                  <a:srgbClr val="E8F2FE"/>
                </a:highlight>
                <a:latin typeface="Consolas"/>
              </a:rPr>
              <a:t>DsfSession.getSession</a:t>
            </a:r>
            <a:r>
              <a:rPr lang="en-GB" sz="2000" dirty="0">
                <a:solidFill>
                  <a:srgbClr val="000000"/>
                </a:solidFill>
                <a:highlight>
                  <a:srgbClr val="E8F2FE"/>
                </a:highlight>
                <a:latin typeface="Consolas"/>
              </a:rPr>
              <a:t>(</a:t>
            </a:r>
            <a:r>
              <a:rPr lang="en-GB" sz="2000" dirty="0" err="1">
                <a:solidFill>
                  <a:srgbClr val="000000"/>
                </a:solidFill>
                <a:highlight>
                  <a:srgbClr val="E8F2FE"/>
                </a:highlight>
                <a:latin typeface="Consolas"/>
              </a:rPr>
              <a:t>dmc.getSessionId</a:t>
            </a:r>
            <a:r>
              <a:rPr lang="en-GB" sz="2000" dirty="0">
                <a:solidFill>
                  <a:srgbClr val="000000"/>
                </a:solidFill>
                <a:highlight>
                  <a:srgbClr val="E8F2FE"/>
                </a:highlight>
                <a:latin typeface="Consolas"/>
              </a:rPr>
              <a:t>());</a:t>
            </a:r>
            <a:endParaRPr lang="en-GB" sz="2000" b="1" dirty="0">
              <a:solidFill>
                <a:srgbClr val="000000"/>
              </a:solidFill>
              <a:highlight>
                <a:srgbClr val="E8F2FE"/>
              </a:highlight>
              <a:latin typeface="Consolas"/>
            </a:endParaRPr>
          </a:p>
          <a:p>
            <a:pPr>
              <a:buNone/>
            </a:pPr>
            <a:endParaRPr lang="en-GB"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DSF GDB Services</a:t>
            </a:r>
          </a:p>
        </p:txBody>
      </p:sp>
      <p:graphicFrame>
        <p:nvGraphicFramePr>
          <p:cNvPr id="5" name="Content Placeholder 3"/>
          <p:cNvGraphicFramePr>
            <a:graphicFrameLocks/>
          </p:cNvGraphicFramePr>
          <p:nvPr/>
        </p:nvGraphicFramePr>
        <p:xfrm>
          <a:off x="590872"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611560" y="6279703"/>
            <a:ext cx="8136904" cy="461665"/>
          </a:xfrm>
          <a:prstGeom prst="rect">
            <a:avLst/>
          </a:prstGeom>
          <a:noFill/>
        </p:spPr>
        <p:txBody>
          <a:bodyPr wrap="square" rtlCol="0">
            <a:spAutoFit/>
          </a:bodyPr>
          <a:lstStyle/>
          <a:p>
            <a:r>
              <a:rPr lang="en-GB" sz="1200" dirty="0"/>
              <a:t>Not all services are shown. </a:t>
            </a:r>
          </a:p>
          <a:p>
            <a:r>
              <a:rPr lang="en-GB" sz="1200" dirty="0"/>
              <a:t>See </a:t>
            </a:r>
            <a:r>
              <a:rPr lang="en-GB" sz="1200" b="1" dirty="0" err="1">
                <a:latin typeface="Consolas" pitchFamily="49" charset="0"/>
                <a:cs typeface="Consolas" pitchFamily="49" charset="0"/>
              </a:rPr>
              <a:t>org.eclipse.cdt.dsf.gdb.launching.ServicesLaunchSequence</a:t>
            </a:r>
            <a:r>
              <a:rPr lang="en-GB" sz="1200" dirty="0"/>
              <a:t> for full list.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Versions of DSF GBD Services</a:t>
            </a:r>
          </a:p>
        </p:txBody>
      </p:sp>
      <p:sp>
        <p:nvSpPr>
          <p:cNvPr id="5" name="Content Placeholder 4"/>
          <p:cNvSpPr>
            <a:spLocks noGrp="1"/>
          </p:cNvSpPr>
          <p:nvPr>
            <p:ph idx="1"/>
          </p:nvPr>
        </p:nvSpPr>
        <p:spPr/>
        <p:txBody>
          <a:bodyPr/>
          <a:lstStyle/>
          <a:p>
            <a:pPr>
              <a:buNone/>
            </a:pPr>
            <a:r>
              <a:rPr lang="en-GB" sz="2000" dirty="0"/>
              <a:t>Different versions of GDB have different versions of DSF-GDB Services </a:t>
            </a:r>
            <a:r>
              <a:rPr lang="en-GB" sz="1800" b="1" dirty="0" err="1">
                <a:latin typeface="Consolas" pitchFamily="49" charset="0"/>
                <a:cs typeface="Consolas" pitchFamily="49" charset="0"/>
              </a:rPr>
              <a:t>org.eclipse.cdt.dsf.gdb.service.GdbDebugServicesFactory</a:t>
            </a:r>
            <a:endParaRPr lang="en-GB" sz="1800" b="1" dirty="0">
              <a:latin typeface="Consolas" pitchFamily="49" charset="0"/>
              <a:cs typeface="Consolas" pitchFamily="49" charset="0"/>
            </a:endParaRPr>
          </a:p>
          <a:p>
            <a:pPr>
              <a:buNone/>
            </a:pPr>
            <a:endParaRPr lang="en-GB" dirty="0"/>
          </a:p>
        </p:txBody>
      </p:sp>
      <p:sp>
        <p:nvSpPr>
          <p:cNvPr id="6" name="TextBox 5"/>
          <p:cNvSpPr txBox="1"/>
          <p:nvPr/>
        </p:nvSpPr>
        <p:spPr>
          <a:xfrm>
            <a:off x="611560" y="2420888"/>
            <a:ext cx="7848872" cy="3416320"/>
          </a:xfrm>
          <a:prstGeom prst="rect">
            <a:avLst/>
          </a:prstGeom>
          <a:noFill/>
          <a:ln>
            <a:solidFill>
              <a:schemeClr val="tx1"/>
            </a:solidFill>
          </a:ln>
        </p:spPr>
        <p:txBody>
          <a:bodyPr wrap="square" rtlCol="0">
            <a:spAutoFit/>
          </a:bodyPr>
          <a:lstStyle/>
          <a:p>
            <a:r>
              <a:rPr lang="en-GB" sz="1200" dirty="0">
                <a:solidFill>
                  <a:srgbClr val="7F0055"/>
                </a:solidFill>
                <a:latin typeface="Consolas"/>
              </a:rPr>
              <a:t>protected</a:t>
            </a:r>
            <a:r>
              <a:rPr lang="en-GB" sz="1200" dirty="0">
                <a:solidFill>
                  <a:srgbClr val="000000"/>
                </a:solidFill>
                <a:latin typeface="Consolas"/>
              </a:rPr>
              <a:t> </a:t>
            </a:r>
            <a:r>
              <a:rPr lang="en-GB" sz="1200" dirty="0" err="1">
                <a:solidFill>
                  <a:srgbClr val="000000"/>
                </a:solidFill>
                <a:latin typeface="Consolas"/>
              </a:rPr>
              <a:t>IBreakpoints</a:t>
            </a:r>
            <a:r>
              <a:rPr lang="en-GB" sz="1200" dirty="0">
                <a:solidFill>
                  <a:srgbClr val="000000"/>
                </a:solidFill>
                <a:latin typeface="Consolas"/>
              </a:rPr>
              <a:t> </a:t>
            </a:r>
            <a:r>
              <a:rPr lang="en-GB" sz="1200" dirty="0" err="1">
                <a:solidFill>
                  <a:srgbClr val="000000"/>
                </a:solidFill>
                <a:latin typeface="Consolas"/>
              </a:rPr>
              <a:t>createBreakpointService</a:t>
            </a:r>
            <a:r>
              <a:rPr lang="en-GB" sz="1200" dirty="0">
                <a:solidFill>
                  <a:srgbClr val="000000"/>
                </a:solidFill>
                <a:latin typeface="Consolas"/>
              </a:rPr>
              <a:t>(</a:t>
            </a:r>
            <a:r>
              <a:rPr lang="en-GB" sz="1200" dirty="0" err="1">
                <a:solidFill>
                  <a:srgbClr val="000000"/>
                </a:solidFill>
                <a:latin typeface="Consolas"/>
              </a:rPr>
              <a:t>DsfSession</a:t>
            </a:r>
            <a:r>
              <a:rPr lang="en-GB" sz="1200" dirty="0">
                <a:solidFill>
                  <a:srgbClr val="000000"/>
                </a:solidFill>
                <a:latin typeface="Consolas"/>
              </a:rPr>
              <a:t> session) {</a:t>
            </a:r>
          </a:p>
          <a:p>
            <a:r>
              <a:rPr lang="en-GB" sz="1200" dirty="0">
                <a:solidFill>
                  <a:srgbClr val="7F0055"/>
                </a:solidFill>
                <a:latin typeface="Consolas"/>
              </a:rPr>
              <a:t>      if</a:t>
            </a:r>
            <a:r>
              <a:rPr lang="en-GB" sz="1200" dirty="0">
                <a:solidFill>
                  <a:srgbClr val="000000"/>
                </a:solidFill>
                <a:latin typeface="Consolas"/>
              </a:rPr>
              <a:t> (GDB_7_7_VERSION.compareTo(</a:t>
            </a:r>
            <a:r>
              <a:rPr lang="en-GB" sz="1200" dirty="0" err="1">
                <a:solidFill>
                  <a:srgbClr val="000000"/>
                </a:solidFill>
                <a:latin typeface="Consolas"/>
              </a:rPr>
              <a:t>fVersion</a:t>
            </a:r>
            <a:r>
              <a:rPr lang="en-GB" sz="1200" dirty="0">
                <a:solidFill>
                  <a:srgbClr val="000000"/>
                </a:solidFill>
                <a:latin typeface="Consolas"/>
              </a:rPr>
              <a:t>) &lt;= 0) {</a:t>
            </a:r>
          </a:p>
          <a:p>
            <a:r>
              <a:rPr lang="en-GB" sz="1200" dirty="0">
                <a:solidFill>
                  <a:srgbClr val="7F0055"/>
                </a:solidFill>
                <a:latin typeface="Consolas"/>
              </a:rPr>
              <a:t>	return</a:t>
            </a:r>
            <a:r>
              <a:rPr lang="en-GB" sz="1200" dirty="0">
                <a:solidFill>
                  <a:srgbClr val="000000"/>
                </a:solidFill>
                <a:latin typeface="Consolas"/>
              </a:rPr>
              <a:t> </a:t>
            </a:r>
            <a:r>
              <a:rPr lang="en-GB" sz="1200" dirty="0">
                <a:solidFill>
                  <a:srgbClr val="7F0055"/>
                </a:solidFill>
                <a:latin typeface="Consolas"/>
              </a:rPr>
              <a:t>new</a:t>
            </a:r>
            <a:r>
              <a:rPr lang="en-GB" sz="1200" dirty="0">
                <a:solidFill>
                  <a:srgbClr val="000000"/>
                </a:solidFill>
                <a:latin typeface="Consolas"/>
              </a:rPr>
              <a:t> GDBBreakpoints_7_7(session);</a:t>
            </a:r>
          </a:p>
          <a:p>
            <a:r>
              <a:rPr lang="en-GB" sz="1200" dirty="0">
                <a:solidFill>
                  <a:srgbClr val="000000"/>
                </a:solidFill>
                <a:latin typeface="Consolas"/>
              </a:rPr>
              <a:t>      }</a:t>
            </a:r>
          </a:p>
          <a:p>
            <a:r>
              <a:rPr lang="en-GB" sz="1200" dirty="0">
                <a:solidFill>
                  <a:srgbClr val="000000"/>
                </a:solidFill>
                <a:latin typeface="Consolas"/>
              </a:rPr>
              <a:t>      </a:t>
            </a:r>
            <a:r>
              <a:rPr lang="en-GB" sz="1200" dirty="0">
                <a:solidFill>
                  <a:srgbClr val="7F0055"/>
                </a:solidFill>
                <a:latin typeface="Consolas"/>
              </a:rPr>
              <a:t>if</a:t>
            </a:r>
            <a:r>
              <a:rPr lang="en-GB" sz="1200" dirty="0">
                <a:solidFill>
                  <a:srgbClr val="000000"/>
                </a:solidFill>
                <a:latin typeface="Consolas"/>
              </a:rPr>
              <a:t> (GDB_7_6_VERSION.compareTo(</a:t>
            </a:r>
            <a:r>
              <a:rPr lang="en-GB" sz="1200" dirty="0" err="1">
                <a:solidFill>
                  <a:srgbClr val="000000"/>
                </a:solidFill>
                <a:latin typeface="Consolas"/>
              </a:rPr>
              <a:t>fVersion</a:t>
            </a:r>
            <a:r>
              <a:rPr lang="en-GB" sz="1200" dirty="0">
                <a:solidFill>
                  <a:srgbClr val="000000"/>
                </a:solidFill>
                <a:latin typeface="Consolas"/>
              </a:rPr>
              <a:t>) &lt;= 0) {</a:t>
            </a:r>
          </a:p>
          <a:p>
            <a:r>
              <a:rPr lang="en-GB" sz="1200" dirty="0">
                <a:solidFill>
                  <a:srgbClr val="7F0055"/>
                </a:solidFill>
                <a:latin typeface="Consolas"/>
              </a:rPr>
              <a:t>	return</a:t>
            </a:r>
            <a:r>
              <a:rPr lang="en-GB" sz="1200" dirty="0">
                <a:solidFill>
                  <a:srgbClr val="000000"/>
                </a:solidFill>
                <a:latin typeface="Consolas"/>
              </a:rPr>
              <a:t> </a:t>
            </a:r>
            <a:r>
              <a:rPr lang="en-GB" sz="1200" dirty="0">
                <a:solidFill>
                  <a:srgbClr val="7F0055"/>
                </a:solidFill>
                <a:latin typeface="Consolas"/>
              </a:rPr>
              <a:t>new</a:t>
            </a:r>
            <a:r>
              <a:rPr lang="en-GB" sz="1200" dirty="0">
                <a:solidFill>
                  <a:srgbClr val="000000"/>
                </a:solidFill>
                <a:latin typeface="Consolas"/>
              </a:rPr>
              <a:t> GDBBreakpoints_7_6(session);</a:t>
            </a:r>
          </a:p>
          <a:p>
            <a:r>
              <a:rPr lang="en-GB" sz="1200" dirty="0">
                <a:solidFill>
                  <a:srgbClr val="000000"/>
                </a:solidFill>
                <a:latin typeface="Consolas"/>
              </a:rPr>
              <a:t>      }</a:t>
            </a:r>
          </a:p>
          <a:p>
            <a:r>
              <a:rPr lang="en-GB" sz="1200" dirty="0">
                <a:solidFill>
                  <a:srgbClr val="7F0055"/>
                </a:solidFill>
                <a:latin typeface="Consolas"/>
              </a:rPr>
              <a:t>      if</a:t>
            </a:r>
            <a:r>
              <a:rPr lang="en-GB" sz="1200" dirty="0">
                <a:solidFill>
                  <a:srgbClr val="000000"/>
                </a:solidFill>
                <a:latin typeface="Consolas"/>
              </a:rPr>
              <a:t> (GDB_7_4_VERSION.compareTo(</a:t>
            </a:r>
            <a:r>
              <a:rPr lang="en-GB" sz="1200" dirty="0" err="1">
                <a:solidFill>
                  <a:srgbClr val="000000"/>
                </a:solidFill>
                <a:latin typeface="Consolas"/>
              </a:rPr>
              <a:t>fVersion</a:t>
            </a:r>
            <a:r>
              <a:rPr lang="en-GB" sz="1200" dirty="0">
                <a:solidFill>
                  <a:srgbClr val="000000"/>
                </a:solidFill>
                <a:latin typeface="Consolas"/>
              </a:rPr>
              <a:t>) &lt;= 0) {</a:t>
            </a:r>
          </a:p>
          <a:p>
            <a:r>
              <a:rPr lang="en-GB" sz="1200" dirty="0">
                <a:solidFill>
                  <a:srgbClr val="7F0055"/>
                </a:solidFill>
                <a:latin typeface="Consolas"/>
              </a:rPr>
              <a:t>	return</a:t>
            </a:r>
            <a:r>
              <a:rPr lang="en-GB" sz="1200" dirty="0">
                <a:solidFill>
                  <a:srgbClr val="000000"/>
                </a:solidFill>
                <a:latin typeface="Consolas"/>
              </a:rPr>
              <a:t> </a:t>
            </a:r>
            <a:r>
              <a:rPr lang="en-GB" sz="1200" dirty="0">
                <a:solidFill>
                  <a:srgbClr val="7F0055"/>
                </a:solidFill>
                <a:latin typeface="Consolas"/>
              </a:rPr>
              <a:t>new</a:t>
            </a:r>
            <a:r>
              <a:rPr lang="en-GB" sz="1200" dirty="0">
                <a:solidFill>
                  <a:srgbClr val="000000"/>
                </a:solidFill>
                <a:latin typeface="Consolas"/>
              </a:rPr>
              <a:t> GDBBreakpoints_7_4(session);</a:t>
            </a:r>
          </a:p>
          <a:p>
            <a:r>
              <a:rPr lang="en-GB" sz="1200" dirty="0">
                <a:solidFill>
                  <a:srgbClr val="000000"/>
                </a:solidFill>
                <a:latin typeface="Consolas"/>
              </a:rPr>
              <a:t>      }</a:t>
            </a:r>
          </a:p>
          <a:p>
            <a:r>
              <a:rPr lang="en-GB" sz="1200" dirty="0">
                <a:solidFill>
                  <a:srgbClr val="7F0055"/>
                </a:solidFill>
                <a:latin typeface="Consolas"/>
              </a:rPr>
              <a:t>      if</a:t>
            </a:r>
            <a:r>
              <a:rPr lang="en-GB" sz="1200" dirty="0">
                <a:solidFill>
                  <a:srgbClr val="000000"/>
                </a:solidFill>
                <a:latin typeface="Consolas"/>
              </a:rPr>
              <a:t> (GDB_7_2_VERSION.compareTo(</a:t>
            </a:r>
            <a:r>
              <a:rPr lang="en-GB" sz="1200" dirty="0" err="1">
                <a:solidFill>
                  <a:srgbClr val="000000"/>
                </a:solidFill>
                <a:latin typeface="Consolas"/>
              </a:rPr>
              <a:t>fVersion</a:t>
            </a:r>
            <a:r>
              <a:rPr lang="en-GB" sz="1200" dirty="0">
                <a:solidFill>
                  <a:srgbClr val="000000"/>
                </a:solidFill>
                <a:latin typeface="Consolas"/>
              </a:rPr>
              <a:t>) &lt;= 0 || </a:t>
            </a:r>
            <a:r>
              <a:rPr lang="en-GB" sz="1200" dirty="0">
                <a:solidFill>
                  <a:srgbClr val="2A00FF"/>
                </a:solidFill>
                <a:latin typeface="Consolas"/>
              </a:rPr>
              <a:t>"6.8.50.20090414"</a:t>
            </a:r>
            <a:r>
              <a:rPr lang="en-GB" sz="1200" dirty="0">
                <a:solidFill>
                  <a:srgbClr val="000000"/>
                </a:solidFill>
                <a:latin typeface="Consolas"/>
              </a:rPr>
              <a:t>.equals(</a:t>
            </a:r>
            <a:r>
              <a:rPr lang="en-GB" sz="1200" dirty="0" err="1">
                <a:solidFill>
                  <a:srgbClr val="000000"/>
                </a:solidFill>
                <a:latin typeface="Consolas"/>
              </a:rPr>
              <a:t>fVersion</a:t>
            </a:r>
            <a:r>
              <a:rPr lang="en-GB" sz="1200" dirty="0">
                <a:solidFill>
                  <a:srgbClr val="000000"/>
                </a:solidFill>
                <a:latin typeface="Consolas"/>
              </a:rPr>
              <a:t>)) {</a:t>
            </a:r>
          </a:p>
          <a:p>
            <a:r>
              <a:rPr lang="en-GB" sz="1200" dirty="0">
                <a:solidFill>
                  <a:srgbClr val="000000"/>
                </a:solidFill>
                <a:latin typeface="Consolas"/>
              </a:rPr>
              <a:t>	</a:t>
            </a:r>
            <a:r>
              <a:rPr lang="en-GB" sz="1200" dirty="0">
                <a:solidFill>
                  <a:srgbClr val="7F0055"/>
                </a:solidFill>
                <a:latin typeface="Consolas"/>
              </a:rPr>
              <a:t>return</a:t>
            </a:r>
            <a:r>
              <a:rPr lang="en-GB" sz="1200" dirty="0">
                <a:solidFill>
                  <a:srgbClr val="000000"/>
                </a:solidFill>
                <a:latin typeface="Consolas"/>
              </a:rPr>
              <a:t> </a:t>
            </a:r>
            <a:r>
              <a:rPr lang="en-GB" sz="1200" dirty="0">
                <a:solidFill>
                  <a:srgbClr val="7F0055"/>
                </a:solidFill>
                <a:latin typeface="Consolas"/>
              </a:rPr>
              <a:t>new</a:t>
            </a:r>
            <a:r>
              <a:rPr lang="en-GB" sz="1200" dirty="0">
                <a:solidFill>
                  <a:srgbClr val="000000"/>
                </a:solidFill>
                <a:latin typeface="Consolas"/>
              </a:rPr>
              <a:t> GDBBreakpoints_7_2(session);</a:t>
            </a:r>
          </a:p>
          <a:p>
            <a:r>
              <a:rPr lang="en-GB" sz="1200" dirty="0">
                <a:solidFill>
                  <a:srgbClr val="000000"/>
                </a:solidFill>
                <a:latin typeface="Consolas"/>
              </a:rPr>
              <a:t>      }</a:t>
            </a:r>
          </a:p>
          <a:p>
            <a:r>
              <a:rPr lang="en-GB" sz="1200" dirty="0">
                <a:solidFill>
                  <a:srgbClr val="7F0055"/>
                </a:solidFill>
                <a:latin typeface="Consolas"/>
              </a:rPr>
              <a:t>      if</a:t>
            </a:r>
            <a:r>
              <a:rPr lang="en-GB" sz="1200" dirty="0">
                <a:solidFill>
                  <a:srgbClr val="000000"/>
                </a:solidFill>
                <a:latin typeface="Consolas"/>
              </a:rPr>
              <a:t> (GDB_7_0_VERSION.compareTo(</a:t>
            </a:r>
            <a:r>
              <a:rPr lang="en-GB" sz="1200" dirty="0" err="1">
                <a:solidFill>
                  <a:srgbClr val="000000"/>
                </a:solidFill>
                <a:latin typeface="Consolas"/>
              </a:rPr>
              <a:t>fVersion</a:t>
            </a:r>
            <a:r>
              <a:rPr lang="en-GB" sz="1200" dirty="0">
                <a:solidFill>
                  <a:srgbClr val="000000"/>
                </a:solidFill>
                <a:latin typeface="Consolas"/>
              </a:rPr>
              <a:t>) &lt;= 0) {</a:t>
            </a:r>
          </a:p>
          <a:p>
            <a:r>
              <a:rPr lang="en-GB" sz="1200" dirty="0">
                <a:solidFill>
                  <a:srgbClr val="7F0055"/>
                </a:solidFill>
                <a:latin typeface="Consolas"/>
              </a:rPr>
              <a:t>	return</a:t>
            </a:r>
            <a:r>
              <a:rPr lang="en-GB" sz="1200" dirty="0">
                <a:solidFill>
                  <a:srgbClr val="000000"/>
                </a:solidFill>
                <a:latin typeface="Consolas"/>
              </a:rPr>
              <a:t> </a:t>
            </a:r>
            <a:r>
              <a:rPr lang="en-GB" sz="1200" dirty="0">
                <a:solidFill>
                  <a:srgbClr val="7F0055"/>
                </a:solidFill>
                <a:latin typeface="Consolas"/>
              </a:rPr>
              <a:t>new</a:t>
            </a:r>
            <a:r>
              <a:rPr lang="en-GB" sz="1200" dirty="0">
                <a:solidFill>
                  <a:srgbClr val="000000"/>
                </a:solidFill>
                <a:latin typeface="Consolas"/>
              </a:rPr>
              <a:t> GDBBreakpoints_7_0(session);</a:t>
            </a:r>
          </a:p>
          <a:p>
            <a:r>
              <a:rPr lang="en-GB" sz="1200" dirty="0">
                <a:solidFill>
                  <a:srgbClr val="000000"/>
                </a:solidFill>
                <a:latin typeface="Consolas"/>
              </a:rPr>
              <a:t>      }</a:t>
            </a:r>
          </a:p>
          <a:p>
            <a:r>
              <a:rPr lang="en-GB" sz="1200" dirty="0">
                <a:solidFill>
                  <a:srgbClr val="7F0055"/>
                </a:solidFill>
                <a:latin typeface="Consolas"/>
              </a:rPr>
              <a:t>      return</a:t>
            </a:r>
            <a:r>
              <a:rPr lang="en-GB" sz="1200" dirty="0">
                <a:solidFill>
                  <a:srgbClr val="000000"/>
                </a:solidFill>
                <a:latin typeface="Consolas"/>
              </a:rPr>
              <a:t> </a:t>
            </a:r>
            <a:r>
              <a:rPr lang="en-GB" sz="1200" dirty="0">
                <a:solidFill>
                  <a:srgbClr val="7F0055"/>
                </a:solidFill>
                <a:latin typeface="Consolas"/>
              </a:rPr>
              <a:t>new</a:t>
            </a:r>
            <a:r>
              <a:rPr lang="en-GB" sz="1200" dirty="0">
                <a:solidFill>
                  <a:srgbClr val="000000"/>
                </a:solidFill>
                <a:latin typeface="Consolas"/>
              </a:rPr>
              <a:t> </a:t>
            </a:r>
            <a:r>
              <a:rPr lang="en-GB" sz="1200" dirty="0" err="1">
                <a:solidFill>
                  <a:srgbClr val="000000"/>
                </a:solidFill>
                <a:latin typeface="Consolas"/>
              </a:rPr>
              <a:t>MIBreakpoints</a:t>
            </a:r>
            <a:r>
              <a:rPr lang="en-GB" sz="1200" dirty="0">
                <a:solidFill>
                  <a:srgbClr val="000000"/>
                </a:solidFill>
                <a:latin typeface="Consolas"/>
              </a:rPr>
              <a:t>(session);</a:t>
            </a:r>
          </a:p>
          <a:p>
            <a:r>
              <a:rPr lang="en-GB" sz="1200" dirty="0">
                <a:solidFill>
                  <a:srgbClr val="000000"/>
                </a:solidFill>
                <a:latin typeface="Consolas"/>
              </a:rPr>
              <a:t>}</a:t>
            </a:r>
            <a:endParaRPr lang="en-GB" sz="12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DSF1</a:t>
            </a:r>
          </a:p>
        </p:txBody>
      </p:sp>
      <p:sp>
        <p:nvSpPr>
          <p:cNvPr id="3" name="Content Placeholder 2"/>
          <p:cNvSpPr>
            <a:spLocks noGrp="1"/>
          </p:cNvSpPr>
          <p:nvPr>
            <p:ph idx="1"/>
          </p:nvPr>
        </p:nvSpPr>
        <p:spPr/>
        <p:txBody>
          <a:bodyPr>
            <a:normAutofit/>
          </a:bodyPr>
          <a:lstStyle/>
          <a:p>
            <a:pPr>
              <a:buNone/>
            </a:pPr>
            <a:r>
              <a:rPr lang="en-GB" sz="2400" dirty="0" err="1"/>
              <a:t>FrameSpy</a:t>
            </a:r>
            <a:r>
              <a:rPr lang="en-GB" sz="2400" dirty="0"/>
              <a:t> to periodically print "</a:t>
            </a:r>
            <a:r>
              <a:rPr lang="en-GB" sz="2400" dirty="0" err="1"/>
              <a:t>method:line</a:t>
            </a:r>
            <a:r>
              <a:rPr lang="en-GB" sz="2400" dirty="0"/>
              <a:t>" for current frame</a:t>
            </a:r>
          </a:p>
          <a:p>
            <a:pPr lvl="1"/>
            <a:r>
              <a:rPr lang="en-GB" sz="2000" dirty="0"/>
              <a:t>See </a:t>
            </a:r>
            <a:r>
              <a:rPr lang="en-GB" sz="2000" dirty="0" err="1">
                <a:latin typeface="Consolas" pitchFamily="49" charset="0"/>
                <a:cs typeface="Consolas" pitchFamily="49" charset="0"/>
              </a:rPr>
              <a:t>com.kichwacoders.cdt.dsf.gdb.tutorial.framespy</a:t>
            </a:r>
            <a:br>
              <a:rPr lang="en-GB" sz="2000" dirty="0">
                <a:latin typeface="Consolas" pitchFamily="49" charset="0"/>
                <a:cs typeface="Consolas" pitchFamily="49" charset="0"/>
              </a:rPr>
            </a:br>
            <a:r>
              <a:rPr lang="en-GB" sz="2000" dirty="0">
                <a:latin typeface="Consolas" pitchFamily="49" charset="0"/>
                <a:cs typeface="Consolas" pitchFamily="49" charset="0"/>
              </a:rPr>
              <a:t>.polling.FrameSpyPollingView</a:t>
            </a:r>
            <a:br>
              <a:rPr lang="en-GB" sz="2000" dirty="0"/>
            </a:br>
            <a:br>
              <a:rPr lang="en-GB" sz="2000" dirty="0"/>
            </a:br>
            <a:endParaRPr lang="en-GB" sz="2000" dirty="0"/>
          </a:p>
          <a:p>
            <a:pPr>
              <a:buNone/>
            </a:pPr>
            <a:r>
              <a:rPr lang="en-GB" sz="2400" dirty="0"/>
              <a:t>To test, make sure you launch a C/C++ Debug session first </a:t>
            </a:r>
          </a:p>
          <a:p>
            <a:pPr lvl="1"/>
            <a:r>
              <a:rPr lang="en-GB" sz="2000" dirty="0"/>
              <a:t>To see view, do Run As&gt; Eclipse Application </a:t>
            </a:r>
          </a:p>
          <a:p>
            <a:pPr lvl="1"/>
            <a:r>
              <a:rPr lang="en-GB" sz="2000" dirty="0"/>
              <a:t>Show View &gt; DSF Tutorial &gt; DSF-GDB Frame Spy with Polling</a:t>
            </a:r>
          </a:p>
          <a:p>
            <a:pPr>
              <a:buNone/>
            </a:pPr>
            <a:endParaRPr lang="en-GB" sz="2400" dirty="0"/>
          </a:p>
          <a:p>
            <a:pPr>
              <a:buNone/>
            </a:pPr>
            <a:r>
              <a:rPr lang="en-GB" sz="2400" dirty="0"/>
              <a:t>Use the </a:t>
            </a:r>
            <a:r>
              <a:rPr lang="en-GB" sz="2400" b="1" dirty="0"/>
              <a:t>Tasks </a:t>
            </a:r>
            <a:r>
              <a:rPr lang="en-GB" sz="2400" dirty="0"/>
              <a:t>view to see what needs to be done </a:t>
            </a:r>
            <a:endParaRPr lang="en-GB" dirty="0"/>
          </a:p>
        </p:txBody>
      </p:sp>
      <p:pic>
        <p:nvPicPr>
          <p:cNvPr id="4" name="Picture 3" descr="iStock_000005737395Small.jpg"/>
          <p:cNvPicPr>
            <a:picLocks noChangeAspect="1"/>
          </p:cNvPicPr>
          <p:nvPr/>
        </p:nvPicPr>
        <p:blipFill>
          <a:blip r:embed="rId2" cstate="print"/>
          <a:stretch>
            <a:fillRect/>
          </a:stretch>
        </p:blipFill>
        <p:spPr>
          <a:xfrm>
            <a:off x="72008" y="5409728"/>
            <a:ext cx="1403648" cy="1403648"/>
          </a:xfrm>
          <a:prstGeom prst="rect">
            <a:avLst/>
          </a:prstGeom>
        </p:spPr>
      </p:pic>
      <p:sp>
        <p:nvSpPr>
          <p:cNvPr id="5" name="Rectangle 4"/>
          <p:cNvSpPr/>
          <p:nvPr/>
        </p:nvSpPr>
        <p:spPr>
          <a:xfrm>
            <a:off x="467544" y="6093296"/>
            <a:ext cx="7272808" cy="584775"/>
          </a:xfrm>
          <a:prstGeom prst="rect">
            <a:avLst/>
          </a:prstGeom>
        </p:spPr>
        <p:txBody>
          <a:bodyPr wrap="square">
            <a:spAutoFit/>
          </a:bodyPr>
          <a:lstStyle/>
          <a:p>
            <a:pPr marL="1314450" lvl="2" indent="-514350" algn="r">
              <a:buNone/>
            </a:pPr>
            <a:r>
              <a:rPr lang="en-GB" sz="1600" dirty="0"/>
              <a:t>Solution:</a:t>
            </a:r>
          </a:p>
          <a:p>
            <a:pPr marL="1314450" lvl="2" indent="-514350" algn="r">
              <a:buFont typeface="Wingdings" pitchFamily="2" charset="2"/>
              <a:buChar char="Ø"/>
            </a:pPr>
            <a:r>
              <a:rPr lang="en-GB" sz="1600" dirty="0" err="1"/>
              <a:t>com.kichwacoders.cdt.dsf.gdb.tutorial.framespy.polling.solution</a:t>
            </a:r>
            <a:endParaRPr lang="en-GB"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GB" dirty="0"/>
              <a:t>DAY ONE AGENDA</a:t>
            </a:r>
          </a:p>
        </p:txBody>
      </p:sp>
      <p:sp>
        <p:nvSpPr>
          <p:cNvPr id="9219" name="Content Placeholder 2"/>
          <p:cNvSpPr>
            <a:spLocks noGrp="1"/>
          </p:cNvSpPr>
          <p:nvPr>
            <p:ph idx="1"/>
          </p:nvPr>
        </p:nvSpPr>
        <p:spPr/>
        <p:txBody>
          <a:bodyPr>
            <a:normAutofit fontScale="70000" lnSpcReduction="20000"/>
          </a:bodyPr>
          <a:lstStyle/>
          <a:p>
            <a:pPr marL="514350" indent="-514350">
              <a:buFont typeface="Wingdings" pitchFamily="2" charset="2"/>
              <a:buChar char="q"/>
            </a:pPr>
            <a:r>
              <a:rPr lang="en-GB" sz="2800" dirty="0"/>
              <a:t>Asynchronous Methods</a:t>
            </a:r>
          </a:p>
          <a:p>
            <a:pPr marL="514350" indent="-514350">
              <a:buNone/>
            </a:pPr>
            <a:r>
              <a:rPr lang="en-GB" sz="2800" dirty="0"/>
              <a:t>	Request Monitors</a:t>
            </a:r>
          </a:p>
          <a:p>
            <a:pPr marL="514350" indent="-514350">
              <a:buNone/>
            </a:pPr>
            <a:r>
              <a:rPr lang="en-GB" sz="2800" dirty="0"/>
              <a:t>	Synchronisation &amp; Executors</a:t>
            </a:r>
            <a:endParaRPr lang="en-GB" dirty="0"/>
          </a:p>
          <a:p>
            <a:pPr marL="514350" indent="-514350">
              <a:buNone/>
            </a:pPr>
            <a:endParaRPr lang="en-GB" sz="2800" dirty="0"/>
          </a:p>
          <a:p>
            <a:pPr marL="514350" indent="-514350">
              <a:buFont typeface="Wingdings" pitchFamily="2" charset="2"/>
              <a:buChar char="q"/>
            </a:pPr>
            <a:r>
              <a:rPr lang="en-GB" sz="2800" dirty="0"/>
              <a:t>DSF Overview – View Model</a:t>
            </a:r>
          </a:p>
          <a:p>
            <a:pPr marL="514350" indent="-514350">
              <a:buNone/>
            </a:pPr>
            <a:r>
              <a:rPr lang="en-GB" sz="2800" dirty="0"/>
              <a:t>	Flexible Hierarchy</a:t>
            </a:r>
          </a:p>
          <a:p>
            <a:pPr marL="514350" indent="-514350">
              <a:buNone/>
            </a:pPr>
            <a:r>
              <a:rPr lang="en-GB" sz="2800" dirty="0"/>
              <a:t>	View Model Design</a:t>
            </a:r>
          </a:p>
          <a:p>
            <a:pPr marL="514350" indent="-514350">
              <a:buNone/>
            </a:pPr>
            <a:r>
              <a:rPr lang="en-GB" sz="2800" dirty="0"/>
              <a:t>	Advanced Concepts</a:t>
            </a:r>
            <a:endParaRPr lang="en-GB" sz="2400" dirty="0"/>
          </a:p>
          <a:p>
            <a:pPr marL="514350" indent="-514350">
              <a:buFont typeface="Wingdings" pitchFamily="2" charset="2"/>
              <a:buChar char="q"/>
            </a:pPr>
            <a:endParaRPr lang="en-GB" sz="2800" dirty="0"/>
          </a:p>
          <a:p>
            <a:pPr marL="514350" indent="-514350">
              <a:buFont typeface="Wingdings" pitchFamily="2" charset="2"/>
              <a:buChar char="q"/>
            </a:pPr>
            <a:r>
              <a:rPr lang="en-GB" sz="2800" dirty="0"/>
              <a:t>DSF Overview – Data Model</a:t>
            </a:r>
          </a:p>
          <a:p>
            <a:pPr marL="514350" indent="-514350">
              <a:buNone/>
            </a:pPr>
            <a:r>
              <a:rPr lang="en-GB" sz="2800" dirty="0"/>
              <a:t>	Services, Sessions &amp; Trackers</a:t>
            </a:r>
          </a:p>
          <a:p>
            <a:pPr marL="514350" indent="-514350">
              <a:buNone/>
            </a:pPr>
            <a:r>
              <a:rPr lang="en-GB" sz="2800" dirty="0"/>
              <a:t>	DSF Timers Example</a:t>
            </a:r>
          </a:p>
          <a:p>
            <a:pPr marL="514350" indent="-514350">
              <a:buNone/>
            </a:pPr>
            <a:r>
              <a:rPr lang="en-GB" sz="2800" dirty="0"/>
              <a:t>	Initialization &amp; Shutdown, Events</a:t>
            </a:r>
          </a:p>
          <a:p>
            <a:pPr marL="514350" indent="-514350">
              <a:buNone/>
            </a:pPr>
            <a:r>
              <a:rPr lang="en-GB" sz="2800" dirty="0"/>
              <a:t>	Data Model: </a:t>
            </a:r>
            <a:r>
              <a:rPr lang="en-GB" sz="2800" dirty="0" err="1"/>
              <a:t>DMContexts</a:t>
            </a:r>
            <a:r>
              <a:rPr lang="en-GB" sz="2800" dirty="0"/>
              <a:t> </a:t>
            </a:r>
          </a:p>
          <a:p>
            <a:pPr marL="514350" indent="-514350">
              <a:buNone/>
            </a:pPr>
            <a:endParaRPr lang="en-GB" sz="28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DSF1: Review</a:t>
            </a:r>
          </a:p>
        </p:txBody>
      </p:sp>
      <p:sp>
        <p:nvSpPr>
          <p:cNvPr id="3" name="Content Placeholder 2"/>
          <p:cNvSpPr>
            <a:spLocks noGrp="1"/>
          </p:cNvSpPr>
          <p:nvPr>
            <p:ph idx="1"/>
          </p:nvPr>
        </p:nvSpPr>
        <p:spPr/>
        <p:txBody>
          <a:bodyPr/>
          <a:lstStyle/>
          <a:p>
            <a:r>
              <a:rPr lang="en-GB" dirty="0"/>
              <a:t>What if you select the process element? The top frame of which thread should we use? </a:t>
            </a:r>
          </a:p>
          <a:p>
            <a:pPr>
              <a:buNone/>
            </a:pPr>
            <a:endParaRPr lang="en-GB" dirty="0"/>
          </a:p>
          <a:p>
            <a:r>
              <a:rPr lang="en-GB" dirty="0"/>
              <a:t>For now, just handle the error (as seen on console)</a:t>
            </a:r>
          </a:p>
          <a:p>
            <a:pPr lvl="1"/>
            <a:r>
              <a:rPr lang="en-GB" dirty="0"/>
              <a:t>Override </a:t>
            </a:r>
            <a:r>
              <a:rPr lang="en-GB" dirty="0" err="1"/>
              <a:t>handleError</a:t>
            </a:r>
            <a:r>
              <a:rPr lang="en-GB" dirty="0"/>
              <a:t>()</a:t>
            </a:r>
          </a:p>
          <a:p>
            <a:pPr>
              <a:buNone/>
            </a:pPr>
            <a:endParaRPr lang="en-GB" dirty="0"/>
          </a:p>
        </p:txBody>
      </p:sp>
      <p:pic>
        <p:nvPicPr>
          <p:cNvPr id="4" name="Picture 3" descr="iStock_000005737395Small.jpg"/>
          <p:cNvPicPr>
            <a:picLocks noChangeAspect="1"/>
          </p:cNvPicPr>
          <p:nvPr/>
        </p:nvPicPr>
        <p:blipFill>
          <a:blip r:embed="rId2" cstate="print"/>
          <a:stretch>
            <a:fillRect/>
          </a:stretch>
        </p:blipFill>
        <p:spPr>
          <a:xfrm>
            <a:off x="72008" y="5409728"/>
            <a:ext cx="1403648" cy="1403648"/>
          </a:xfrm>
          <a:prstGeom prst="rect">
            <a:avLst/>
          </a:prstGeom>
        </p:spPr>
      </p:pic>
      <p:sp>
        <p:nvSpPr>
          <p:cNvPr id="5" name="Rectangle 4"/>
          <p:cNvSpPr/>
          <p:nvPr/>
        </p:nvSpPr>
        <p:spPr>
          <a:xfrm>
            <a:off x="467544" y="6093296"/>
            <a:ext cx="7272808" cy="584775"/>
          </a:xfrm>
          <a:prstGeom prst="rect">
            <a:avLst/>
          </a:prstGeom>
        </p:spPr>
        <p:txBody>
          <a:bodyPr wrap="square">
            <a:spAutoFit/>
          </a:bodyPr>
          <a:lstStyle/>
          <a:p>
            <a:pPr marL="1314450" lvl="2" indent="-514350" algn="r">
              <a:buNone/>
            </a:pPr>
            <a:r>
              <a:rPr lang="en-GB" sz="1600" dirty="0"/>
              <a:t>Solution:</a:t>
            </a:r>
          </a:p>
          <a:p>
            <a:pPr marL="1314450" lvl="2" indent="-514350" algn="r">
              <a:buFont typeface="Wingdings" pitchFamily="2" charset="2"/>
              <a:buChar char="Ø"/>
            </a:pPr>
            <a:r>
              <a:rPr lang="en-GB" sz="1600" dirty="0" err="1"/>
              <a:t>com.kichwacoders.cdt.dsf.gdb.tutorial.framespy.polling.solution</a:t>
            </a:r>
            <a:endParaRPr lang="en-GB" sz="16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Assertions</a:t>
            </a:r>
          </a:p>
        </p:txBody>
      </p:sp>
      <p:sp>
        <p:nvSpPr>
          <p:cNvPr id="3" name="Content Placeholder 2"/>
          <p:cNvSpPr>
            <a:spLocks noGrp="1"/>
          </p:cNvSpPr>
          <p:nvPr>
            <p:ph idx="1"/>
          </p:nvPr>
        </p:nvSpPr>
        <p:spPr/>
        <p:txBody>
          <a:bodyPr>
            <a:normAutofit fontScale="92500" lnSpcReduction="10000"/>
          </a:bodyPr>
          <a:lstStyle/>
          <a:p>
            <a:r>
              <a:rPr lang="en-GB" dirty="0"/>
              <a:t>Assertions are a great way to notice unexpected situations </a:t>
            </a:r>
            <a:br>
              <a:rPr lang="en-GB" dirty="0"/>
            </a:br>
            <a:endParaRPr lang="en-GB" dirty="0"/>
          </a:p>
          <a:p>
            <a:r>
              <a:rPr lang="en-GB" dirty="0"/>
              <a:t>Enable assertions in development eclipse for test eclipse</a:t>
            </a:r>
          </a:p>
          <a:p>
            <a:pPr lvl="1"/>
            <a:r>
              <a:rPr lang="en-GB" dirty="0"/>
              <a:t>In launch configuration, </a:t>
            </a:r>
            <a:r>
              <a:rPr lang="en-GB" i="1" dirty="0"/>
              <a:t>Arguments </a:t>
            </a:r>
            <a:r>
              <a:rPr lang="en-GB" dirty="0"/>
              <a:t>tab, </a:t>
            </a:r>
            <a:r>
              <a:rPr lang="en-GB" i="1" dirty="0"/>
              <a:t>VM arguments</a:t>
            </a:r>
            <a:endParaRPr lang="en-GB" dirty="0"/>
          </a:p>
          <a:p>
            <a:pPr lvl="1"/>
            <a:r>
              <a:rPr lang="en-GB" dirty="0"/>
              <a:t>Add </a:t>
            </a:r>
            <a:r>
              <a:rPr lang="en-GB" i="1" dirty="0"/>
              <a:t>-ea</a:t>
            </a:r>
            <a:endParaRPr lang="en-GB" dirty="0"/>
          </a:p>
          <a:p>
            <a:pPr lvl="1"/>
            <a:r>
              <a:rPr lang="en-GB" dirty="0"/>
              <a:t>Make sure you have a breakpoint for </a:t>
            </a:r>
            <a:r>
              <a:rPr lang="en-GB" i="1" dirty="0" err="1"/>
              <a:t>AssertionError</a:t>
            </a:r>
            <a:endParaRPr lang="en-GB" dirty="0"/>
          </a:p>
          <a:p>
            <a:pPr lvl="1"/>
            <a:r>
              <a:rPr lang="en-GB" dirty="0"/>
              <a:t>Re-launch and try</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DAY TWO: 2. Extending GDB &amp; Adding commands</a:t>
            </a:r>
          </a:p>
        </p:txBody>
      </p:sp>
      <p:sp>
        <p:nvSpPr>
          <p:cNvPr id="4" name="Text Placeholder 3"/>
          <p:cNvSpPr>
            <a:spLocks noGrp="1"/>
          </p:cNvSpPr>
          <p:nvPr>
            <p:ph type="body" idx="1"/>
          </p:nvPr>
        </p:nvSpPr>
        <p:spPr/>
        <p:txBody>
          <a:bodyPr/>
          <a:lstStyle/>
          <a:p>
            <a:r>
              <a:rPr lang="en-GB" dirty="0"/>
              <a:t>Debugger Services Framework Tutorial, Kichwa Coders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Extending GDB-DSF</a:t>
            </a:r>
          </a:p>
        </p:txBody>
      </p:sp>
      <p:sp>
        <p:nvSpPr>
          <p:cNvPr id="3" name="Content Placeholder 2"/>
          <p:cNvSpPr>
            <a:spLocks noGrp="1"/>
          </p:cNvSpPr>
          <p:nvPr>
            <p:ph idx="1"/>
          </p:nvPr>
        </p:nvSpPr>
        <p:spPr/>
        <p:txBody>
          <a:bodyPr/>
          <a:lstStyle/>
          <a:p>
            <a:r>
              <a:rPr lang="en-GB" dirty="0"/>
              <a:t>In DSF-GDB everything “hangs-off” a Launch which has the </a:t>
            </a:r>
            <a:r>
              <a:rPr lang="en-GB" dirty="0" err="1"/>
              <a:t>DsfSession</a:t>
            </a:r>
            <a:endParaRPr lang="en-GB" dirty="0"/>
          </a:p>
          <a:p>
            <a:pPr>
              <a:buNone/>
            </a:pPr>
            <a:endParaRPr lang="en-GB" dirty="0"/>
          </a:p>
          <a:p>
            <a:r>
              <a:rPr lang="en-GB" dirty="0"/>
              <a:t>Need a new or extended Service to provide new functionality</a:t>
            </a:r>
          </a:p>
          <a:p>
            <a:pPr lvl="1"/>
            <a:r>
              <a:rPr lang="en-GB" dirty="0"/>
              <a:t>Service should extend an existing service or </a:t>
            </a:r>
            <a:r>
              <a:rPr lang="en-GB" dirty="0" err="1"/>
              <a:t>AbstractDsfService</a:t>
            </a:r>
            <a:endParaRPr lang="en-GB" dirty="0"/>
          </a:p>
          <a:p>
            <a:endParaRPr lang="en-GB"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5 Steps To Connect A New Service</a:t>
            </a:r>
            <a:br>
              <a:rPr lang="en-GB" dirty="0"/>
            </a:br>
            <a:r>
              <a:rPr lang="en-GB" sz="3100" dirty="0"/>
              <a:t>First Time</a:t>
            </a:r>
            <a:endParaRPr lang="en-GB" dirty="0"/>
          </a:p>
        </p:txBody>
      </p:sp>
      <p:graphicFrame>
        <p:nvGraphicFramePr>
          <p:cNvPr id="4" name="Content Placeholder 3"/>
          <p:cNvGraphicFramePr>
            <a:graphicFrameLocks noGrp="1"/>
          </p:cNvGraphicFramePr>
          <p:nvPr>
            <p:ph idx="1"/>
          </p:nvPr>
        </p:nvGraphicFramePr>
        <p:xfrm>
          <a:off x="467544"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5 Steps To Connect A New Service</a:t>
            </a:r>
            <a:br>
              <a:rPr lang="en-GB" dirty="0"/>
            </a:br>
            <a:r>
              <a:rPr lang="en-GB" sz="3100" dirty="0"/>
              <a:t>Second and subsequent times</a:t>
            </a:r>
            <a:endParaRPr lang="en-GB" dirty="0"/>
          </a:p>
        </p:txBody>
      </p:sp>
      <p:graphicFrame>
        <p:nvGraphicFramePr>
          <p:cNvPr id="4" name="Content Placeholder 3"/>
          <p:cNvGraphicFramePr>
            <a:graphicFrameLocks noGrp="1"/>
          </p:cNvGraphicFramePr>
          <p:nvPr>
            <p:ph idx="1"/>
          </p:nvPr>
        </p:nvGraphicFramePr>
        <p:xfrm>
          <a:off x="467544"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Adding a New Command</a:t>
            </a:r>
          </a:p>
        </p:txBody>
      </p:sp>
      <p:sp>
        <p:nvSpPr>
          <p:cNvPr id="3" name="Content Placeholder 2"/>
          <p:cNvSpPr>
            <a:spLocks noGrp="1"/>
          </p:cNvSpPr>
          <p:nvPr>
            <p:ph idx="1"/>
          </p:nvPr>
        </p:nvSpPr>
        <p:spPr/>
        <p:txBody>
          <a:bodyPr>
            <a:normAutofit/>
          </a:bodyPr>
          <a:lstStyle/>
          <a:p>
            <a:r>
              <a:rPr lang="en-GB" dirty="0"/>
              <a:t>Everything in DSF is generic and replaceable</a:t>
            </a:r>
          </a:p>
          <a:p>
            <a:pPr lvl="1"/>
            <a:r>
              <a:rPr lang="en-GB" dirty="0"/>
              <a:t>This includes commands</a:t>
            </a:r>
          </a:p>
          <a:p>
            <a:pPr lvl="1"/>
            <a:endParaRPr lang="en-GB" dirty="0"/>
          </a:p>
          <a:p>
            <a:pPr>
              <a:buNone/>
            </a:pPr>
            <a:r>
              <a:rPr lang="en-GB" b="1" i="1" dirty="0"/>
              <a:t>Fundamental theorem of software engineering</a:t>
            </a:r>
          </a:p>
          <a:p>
            <a:pPr lvl="1">
              <a:buNone/>
            </a:pPr>
            <a:r>
              <a:rPr lang="en-GB" dirty="0"/>
              <a:t>"We can solve any problem by introducing an extra level of indirection."</a:t>
            </a:r>
          </a:p>
          <a:p>
            <a:pPr>
              <a:buNone/>
            </a:pPr>
            <a:r>
              <a:rPr lang="en-GB" dirty="0"/>
              <a:t>	“</a:t>
            </a:r>
            <a:r>
              <a:rPr lang="en-GB" sz="2800" dirty="0"/>
              <a:t>…except for the problem of too many levels of indirection.”</a:t>
            </a:r>
            <a:endParaRPr lang="en-GB" dirty="0"/>
          </a:p>
          <a:p>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ox(in)">
                                      <p:cBhvr>
                                        <p:cTn id="15" dur="500"/>
                                        <p:tgtEl>
                                          <p:spTgt spid="3">
                                            <p:txEl>
                                              <p:pRg st="3" end="3"/>
                                            </p:txEl>
                                          </p:spTgt>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ox(in)">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ox(in)">
                                      <p:cBhvr>
                                        <p:cTn id="2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Adding a New Command (part 1)</a:t>
            </a:r>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Adding a New Command (part 2)</a:t>
            </a:r>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iStock_000005737395Small.jpg"/>
          <p:cNvPicPr>
            <a:picLocks noChangeAspect="1"/>
          </p:cNvPicPr>
          <p:nvPr/>
        </p:nvPicPr>
        <p:blipFill>
          <a:blip r:embed="rId3" cstate="print"/>
          <a:stretch>
            <a:fillRect/>
          </a:stretch>
        </p:blipFill>
        <p:spPr>
          <a:xfrm>
            <a:off x="72008" y="5409728"/>
            <a:ext cx="1403648" cy="1403648"/>
          </a:xfrm>
          <a:prstGeom prst="rect">
            <a:avLst/>
          </a:prstGeom>
        </p:spPr>
      </p:pic>
      <p:sp>
        <p:nvSpPr>
          <p:cNvPr id="14339" name="Title 1"/>
          <p:cNvSpPr>
            <a:spLocks noGrp="1"/>
          </p:cNvSpPr>
          <p:nvPr>
            <p:ph type="title"/>
          </p:nvPr>
        </p:nvSpPr>
        <p:spPr/>
        <p:txBody>
          <a:bodyPr/>
          <a:lstStyle/>
          <a:p>
            <a:r>
              <a:rPr lang="en-GB" dirty="0"/>
              <a:t>Setup for Exercises</a:t>
            </a:r>
          </a:p>
        </p:txBody>
      </p:sp>
      <p:sp>
        <p:nvSpPr>
          <p:cNvPr id="14340" name="Content Placeholder 2"/>
          <p:cNvSpPr>
            <a:spLocks noGrp="1"/>
          </p:cNvSpPr>
          <p:nvPr>
            <p:ph idx="1"/>
          </p:nvPr>
        </p:nvSpPr>
        <p:spPr/>
        <p:txBody>
          <a:bodyPr>
            <a:normAutofit/>
          </a:bodyPr>
          <a:lstStyle/>
          <a:p>
            <a:pPr marL="514350" indent="-514350">
              <a:lnSpc>
                <a:spcPct val="120000"/>
              </a:lnSpc>
              <a:buNone/>
            </a:pPr>
            <a:r>
              <a:rPr lang="en-GB" sz="2400" dirty="0"/>
              <a:t>Follow ‘DSF Workshop – Setup Instructions’ to install Eclipse and import project. </a:t>
            </a:r>
          </a:p>
          <a:p>
            <a:pPr>
              <a:buFont typeface="Wingdings" pitchFamily="2" charset="2"/>
              <a:buNone/>
            </a:pPr>
            <a:endParaRPr lang="en-GB" sz="1000" dirty="0"/>
          </a:p>
          <a:p>
            <a:pPr>
              <a:buFont typeface="Wingdings" pitchFamily="2" charset="2"/>
              <a:buNone/>
            </a:pPr>
            <a:r>
              <a:rPr lang="en-GB" sz="2400" dirty="0"/>
              <a:t>Day Two – DSF-GDB: </a:t>
            </a:r>
          </a:p>
          <a:p>
            <a:pPr>
              <a:buFont typeface="Wingdings" pitchFamily="2" charset="2"/>
              <a:buNone/>
            </a:pPr>
            <a:r>
              <a:rPr lang="en-GB" sz="2400" dirty="0"/>
              <a:t>	Project: </a:t>
            </a:r>
            <a:r>
              <a:rPr lang="en-GB" sz="2400" b="1" dirty="0" err="1"/>
              <a:t>org.eclipse.cdt.examples.dsf.gdb</a:t>
            </a:r>
            <a:endParaRPr lang="en-GB" sz="2400" b="1" dirty="0"/>
          </a:p>
          <a:p>
            <a:pPr>
              <a:buFont typeface="Wingdings" pitchFamily="2" charset="2"/>
              <a:buNone/>
            </a:pPr>
            <a:endParaRPr lang="en-GB" sz="2400" b="1" dirty="0"/>
          </a:p>
          <a:p>
            <a:pPr>
              <a:buFont typeface="Wingdings" pitchFamily="2" charset="2"/>
              <a:buNone/>
            </a:pPr>
            <a:endParaRPr lang="en-GB" sz="1000" dirty="0"/>
          </a:p>
          <a:p>
            <a:pPr>
              <a:buFont typeface="Wingdings" pitchFamily="2" charset="2"/>
              <a:buNone/>
            </a:pPr>
            <a:r>
              <a:rPr lang="en-GB" sz="2400" dirty="0"/>
              <a:t>Get your fingers </a:t>
            </a:r>
          </a:p>
          <a:p>
            <a:pPr>
              <a:buFont typeface="Wingdings" pitchFamily="2" charset="2"/>
              <a:buNone/>
            </a:pPr>
            <a:r>
              <a:rPr lang="en-GB" sz="2400" dirty="0"/>
              <a:t>ready to type:</a:t>
            </a:r>
          </a:p>
          <a:p>
            <a:pPr>
              <a:buFont typeface="Wingdings" pitchFamily="2" charset="2"/>
              <a:buNone/>
            </a:pPr>
            <a:endParaRPr lang="en-GB" sz="2400" dirty="0"/>
          </a:p>
          <a:p>
            <a:pPr>
              <a:buFont typeface="Wingdings" pitchFamily="2" charset="2"/>
              <a:buNone/>
            </a:pPr>
            <a:endParaRPr lang="en-GB" dirty="0"/>
          </a:p>
        </p:txBody>
      </p:sp>
      <p:pic>
        <p:nvPicPr>
          <p:cNvPr id="7" name="Picture 10" descr="C:\Users\Tracy\AppData\Local\Microsoft\Windows\INetCache\IE\IPOWJH65\laptop[1].png"/>
          <p:cNvPicPr>
            <a:picLocks noGrp="1" noChangeAspect="1" noChangeArrowheads="1"/>
          </p:cNvPicPr>
          <p:nvPr>
            <p:ph sz="half" idx="4294967295"/>
          </p:nvPr>
        </p:nvPicPr>
        <p:blipFill>
          <a:blip r:embed="rId4" cstate="print"/>
          <a:stretch>
            <a:fillRect/>
          </a:stretch>
        </p:blipFill>
        <p:spPr bwMode="auto">
          <a:xfrm>
            <a:off x="5652120" y="4005064"/>
            <a:ext cx="2520280" cy="2520280"/>
          </a:xfrm>
          <a:prstGeom prst="rect">
            <a:avLst/>
          </a:prstGeom>
          <a:noFill/>
          <a:ln w="9525">
            <a:noFill/>
            <a:miter lim="800000"/>
            <a:headEnd/>
            <a:tailEnd/>
          </a:ln>
        </p:spPr>
      </p:pic>
      <p:pic>
        <p:nvPicPr>
          <p:cNvPr id="8" name="Picture 2" descr="C:\Users\Tracy\AppData\Local\Microsoft\Windows\INetCache\IE\CWKFXRKR\two_hands[1].gif"/>
          <p:cNvPicPr>
            <a:picLocks noChangeAspect="1" noChangeArrowheads="1"/>
          </p:cNvPicPr>
          <p:nvPr/>
        </p:nvPicPr>
        <p:blipFill>
          <a:blip r:embed="rId5" cstate="print"/>
          <a:srcRect/>
          <a:stretch>
            <a:fillRect/>
          </a:stretch>
        </p:blipFill>
        <p:spPr bwMode="auto">
          <a:xfrm>
            <a:off x="2699793" y="4727999"/>
            <a:ext cx="2808312" cy="1684564"/>
          </a:xfrm>
          <a:prstGeom prst="rect">
            <a:avLst/>
          </a:prstGeom>
          <a:noFill/>
          <a:ln w="9525">
            <a:noFill/>
            <a:miter lim="800000"/>
            <a:headEnd/>
            <a:tailEnd/>
          </a:ln>
        </p:spPr>
      </p:pic>
      <p:sp>
        <p:nvSpPr>
          <p:cNvPr id="9" name="TextBox 8"/>
          <p:cNvSpPr txBox="1"/>
          <p:nvPr/>
        </p:nvSpPr>
        <p:spPr>
          <a:xfrm>
            <a:off x="683568" y="6453336"/>
            <a:ext cx="5688632" cy="307777"/>
          </a:xfrm>
          <a:prstGeom prst="rect">
            <a:avLst/>
          </a:prstGeom>
          <a:noFill/>
        </p:spPr>
        <p:txBody>
          <a:bodyPr wrap="square" rtlCol="0">
            <a:spAutoFit/>
          </a:bodyPr>
          <a:lstStyle/>
          <a:p>
            <a:r>
              <a:rPr lang="en-GB" sz="1400" dirty="0"/>
              <a:t>Look out for this symbol. It appears on all slides with hands-on  exercises.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3"/>
          <p:cNvSpPr>
            <a:spLocks noGrp="1"/>
          </p:cNvSpPr>
          <p:nvPr>
            <p:ph type="title"/>
          </p:nvPr>
        </p:nvSpPr>
        <p:spPr/>
        <p:txBody>
          <a:bodyPr/>
          <a:lstStyle/>
          <a:p>
            <a:r>
              <a:rPr lang="en-GB" dirty="0"/>
              <a:t>DAY ONE: 1. asynchronous Methods</a:t>
            </a:r>
          </a:p>
        </p:txBody>
      </p:sp>
      <p:sp>
        <p:nvSpPr>
          <p:cNvPr id="4" name="Text Placeholder 3"/>
          <p:cNvSpPr>
            <a:spLocks noGrp="1"/>
          </p:cNvSpPr>
          <p:nvPr>
            <p:ph type="body" idx="1"/>
          </p:nvPr>
        </p:nvSpPr>
        <p:spPr/>
        <p:txBody>
          <a:bodyPr/>
          <a:lstStyle/>
          <a:p>
            <a:r>
              <a:rPr lang="en-GB" dirty="0"/>
              <a:t>Debugger Services Framework Tutorial, Kichwa Coders</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t>Command Exercise: 1. Implement an </a:t>
            </a:r>
            <a:r>
              <a:rPr lang="en-GB" sz="3200" dirty="0" err="1"/>
              <a:t>IDebugCommandHandler</a:t>
            </a:r>
            <a:endParaRPr lang="en-GB" sz="3200" dirty="0"/>
          </a:p>
        </p:txBody>
      </p:sp>
      <p:sp>
        <p:nvSpPr>
          <p:cNvPr id="3" name="Content Placeholder 2"/>
          <p:cNvSpPr>
            <a:spLocks noGrp="1"/>
          </p:cNvSpPr>
          <p:nvPr>
            <p:ph idx="1"/>
          </p:nvPr>
        </p:nvSpPr>
        <p:spPr/>
        <p:txBody>
          <a:bodyPr>
            <a:normAutofit lnSpcReduction="10000"/>
          </a:bodyPr>
          <a:lstStyle/>
          <a:p>
            <a:r>
              <a:rPr lang="en-GB" sz="3000" dirty="0"/>
              <a:t>Implement </a:t>
            </a:r>
            <a:r>
              <a:rPr lang="en-GB" sz="3000" dirty="0" err="1"/>
              <a:t>DsfShowVersionHandler.getContex</a:t>
            </a:r>
            <a:r>
              <a:rPr lang="en-GB" dirty="0" err="1"/>
              <a:t>t</a:t>
            </a:r>
            <a:endParaRPr lang="en-GB" dirty="0"/>
          </a:p>
          <a:p>
            <a:pPr lvl="1"/>
            <a:r>
              <a:rPr lang="en-GB" sz="2600" dirty="0"/>
              <a:t>extract </a:t>
            </a:r>
            <a:r>
              <a:rPr lang="en-GB" sz="2600" dirty="0" err="1"/>
              <a:t>ICommandControlDMContext</a:t>
            </a:r>
            <a:r>
              <a:rPr lang="en-GB" sz="2600" dirty="0"/>
              <a:t> from request, if available</a:t>
            </a:r>
          </a:p>
          <a:p>
            <a:pPr lvl="1"/>
            <a:r>
              <a:rPr lang="en-GB" sz="2600" dirty="0"/>
              <a:t>Hint: use </a:t>
            </a:r>
            <a:r>
              <a:rPr lang="en-GB" sz="2600" dirty="0" err="1"/>
              <a:t>DMContexts</a:t>
            </a:r>
            <a:r>
              <a:rPr lang="en-GB" sz="2600" dirty="0"/>
              <a:t> helper methods</a:t>
            </a:r>
          </a:p>
          <a:p>
            <a:pPr lvl="1"/>
            <a:r>
              <a:rPr lang="en-GB" sz="2600" dirty="0"/>
              <a:t>Hint: The </a:t>
            </a:r>
            <a:r>
              <a:rPr lang="en-GB" sz="2600" dirty="0" err="1"/>
              <a:t>IDebugCommandRequest</a:t>
            </a:r>
            <a:r>
              <a:rPr lang="en-GB" sz="2600" dirty="0"/>
              <a:t> has the selected elements</a:t>
            </a:r>
          </a:p>
          <a:p>
            <a:r>
              <a:rPr lang="en-GB" sz="3000" dirty="0"/>
              <a:t>Implement </a:t>
            </a:r>
            <a:r>
              <a:rPr lang="en-GB" sz="3000" dirty="0" err="1"/>
              <a:t>DsfShowVersionHandler.canExecute</a:t>
            </a:r>
            <a:r>
              <a:rPr lang="en-GB" sz="3000" dirty="0"/>
              <a:t> and execute</a:t>
            </a:r>
          </a:p>
          <a:p>
            <a:pPr lvl="1"/>
            <a:r>
              <a:rPr lang="en-GB" sz="2400" dirty="0"/>
              <a:t>use </a:t>
            </a:r>
            <a:r>
              <a:rPr lang="en-GB" sz="2400" dirty="0" err="1"/>
              <a:t>IGDBExtendedFunctions</a:t>
            </a:r>
            <a:r>
              <a:rPr lang="en-GB" sz="2400" dirty="0"/>
              <a:t> service to get the version</a:t>
            </a:r>
          </a:p>
          <a:p>
            <a:pPr lvl="2"/>
            <a:r>
              <a:rPr lang="en-GB" sz="2000" dirty="0"/>
              <a:t>Hint: there is already a DSF Tracker field</a:t>
            </a:r>
          </a:p>
          <a:p>
            <a:endParaRPr lang="en-GB" dirty="0"/>
          </a:p>
        </p:txBody>
      </p:sp>
      <p:pic>
        <p:nvPicPr>
          <p:cNvPr id="4" name="Picture 3" descr="iStock_000005737395Small.jpg"/>
          <p:cNvPicPr>
            <a:picLocks noChangeAspect="1"/>
          </p:cNvPicPr>
          <p:nvPr/>
        </p:nvPicPr>
        <p:blipFill>
          <a:blip r:embed="rId2" cstate="print"/>
          <a:stretch>
            <a:fillRect/>
          </a:stretch>
        </p:blipFill>
        <p:spPr>
          <a:xfrm>
            <a:off x="72008" y="5409728"/>
            <a:ext cx="1403648" cy="1403648"/>
          </a:xfrm>
          <a:prstGeom prst="rect">
            <a:avLst/>
          </a:prstGeom>
        </p:spPr>
      </p:pic>
      <p:sp>
        <p:nvSpPr>
          <p:cNvPr id="5" name="Rectangle 4"/>
          <p:cNvSpPr/>
          <p:nvPr/>
        </p:nvSpPr>
        <p:spPr>
          <a:xfrm>
            <a:off x="467544" y="6093296"/>
            <a:ext cx="7272808" cy="584775"/>
          </a:xfrm>
          <a:prstGeom prst="rect">
            <a:avLst/>
          </a:prstGeom>
        </p:spPr>
        <p:txBody>
          <a:bodyPr wrap="square">
            <a:spAutoFit/>
          </a:bodyPr>
          <a:lstStyle/>
          <a:p>
            <a:pPr marL="1314450" lvl="2" indent="-514350" algn="r">
              <a:buNone/>
            </a:pPr>
            <a:r>
              <a:rPr lang="en-GB" sz="1600" dirty="0"/>
              <a:t>Solution:</a:t>
            </a:r>
          </a:p>
          <a:p>
            <a:pPr marL="1314450" lvl="2" indent="-514350" algn="r">
              <a:buFont typeface="Wingdings" pitchFamily="2" charset="2"/>
              <a:buChar char="Ø"/>
            </a:pPr>
            <a:r>
              <a:rPr lang="en-GB" sz="1600" dirty="0" err="1"/>
              <a:t>com.kichwacoders.cdt.dsf.gdb.tutorial.framespy.events.solution</a:t>
            </a:r>
            <a:endParaRPr lang="en-GB" sz="16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Stock_000005737395Small.jpg"/>
          <p:cNvPicPr>
            <a:picLocks noChangeAspect="1"/>
          </p:cNvPicPr>
          <p:nvPr/>
        </p:nvPicPr>
        <p:blipFill>
          <a:blip r:embed="rId2" cstate="print"/>
          <a:stretch>
            <a:fillRect/>
          </a:stretch>
        </p:blipFill>
        <p:spPr>
          <a:xfrm>
            <a:off x="72008" y="5409728"/>
            <a:ext cx="1403648" cy="1403648"/>
          </a:xfrm>
          <a:prstGeom prst="rect">
            <a:avLst/>
          </a:prstGeom>
        </p:spPr>
      </p:pic>
      <p:sp>
        <p:nvSpPr>
          <p:cNvPr id="2" name="Title 1"/>
          <p:cNvSpPr>
            <a:spLocks noGrp="1"/>
          </p:cNvSpPr>
          <p:nvPr>
            <p:ph type="title"/>
          </p:nvPr>
        </p:nvSpPr>
        <p:spPr/>
        <p:txBody>
          <a:bodyPr>
            <a:normAutofit/>
          </a:bodyPr>
          <a:lstStyle/>
          <a:p>
            <a:r>
              <a:rPr lang="en-GB" sz="3200" dirty="0"/>
              <a:t>Command Exercise: 2. Get the Version from GDB</a:t>
            </a:r>
          </a:p>
        </p:txBody>
      </p:sp>
      <p:sp>
        <p:nvSpPr>
          <p:cNvPr id="3" name="Content Placeholder 2"/>
          <p:cNvSpPr>
            <a:spLocks noGrp="1"/>
          </p:cNvSpPr>
          <p:nvPr>
            <p:ph idx="1"/>
          </p:nvPr>
        </p:nvSpPr>
        <p:spPr/>
        <p:txBody>
          <a:bodyPr>
            <a:normAutofit fontScale="70000" lnSpcReduction="20000"/>
          </a:bodyPr>
          <a:lstStyle/>
          <a:p>
            <a:r>
              <a:rPr lang="en-GB" dirty="0"/>
              <a:t>Create new Show Version command</a:t>
            </a:r>
          </a:p>
          <a:p>
            <a:pPr lvl="1"/>
            <a:r>
              <a:rPr lang="en-GB" dirty="0"/>
              <a:t>Create a new class</a:t>
            </a:r>
          </a:p>
          <a:p>
            <a:pPr lvl="1"/>
            <a:r>
              <a:rPr lang="en-GB" dirty="0"/>
              <a:t>Needs to extend </a:t>
            </a:r>
            <a:r>
              <a:rPr lang="en-GB" dirty="0" err="1"/>
              <a:t>MIInterpreterExecConsole</a:t>
            </a:r>
            <a:r>
              <a:rPr lang="en-GB" dirty="0"/>
              <a:t>&lt;</a:t>
            </a:r>
            <a:r>
              <a:rPr lang="en-GB" dirty="0" err="1"/>
              <a:t>MIGDBVersionInfo</a:t>
            </a:r>
            <a:r>
              <a:rPr lang="en-GB" dirty="0"/>
              <a:t>&gt;</a:t>
            </a:r>
          </a:p>
          <a:p>
            <a:pPr lvl="1"/>
            <a:r>
              <a:rPr lang="en-GB" dirty="0"/>
              <a:t>The CLI command that will be used is “</a:t>
            </a:r>
            <a:r>
              <a:rPr lang="en-GB" b="1" dirty="0"/>
              <a:t>show version</a:t>
            </a:r>
            <a:r>
              <a:rPr lang="en-GB" dirty="0"/>
              <a:t>”</a:t>
            </a:r>
          </a:p>
          <a:p>
            <a:pPr lvl="1">
              <a:buNone/>
            </a:pPr>
            <a:endParaRPr lang="en-GB" dirty="0"/>
          </a:p>
          <a:p>
            <a:r>
              <a:rPr lang="en-GB" dirty="0"/>
              <a:t>Add </a:t>
            </a:r>
            <a:r>
              <a:rPr lang="en-GB" dirty="0" err="1"/>
              <a:t>createCLIGDBVersion</a:t>
            </a:r>
            <a:r>
              <a:rPr lang="en-GB" dirty="0"/>
              <a:t> to GdbExtendedCommandFactory_6_8</a:t>
            </a:r>
          </a:p>
          <a:p>
            <a:pPr lvl="1"/>
            <a:r>
              <a:rPr lang="en-GB" dirty="0"/>
              <a:t>This should instantiate our new command</a:t>
            </a:r>
          </a:p>
          <a:p>
            <a:pPr lvl="1">
              <a:buNone/>
            </a:pPr>
            <a:endParaRPr lang="en-GB" dirty="0"/>
          </a:p>
          <a:p>
            <a:r>
              <a:rPr lang="en-GB" dirty="0"/>
              <a:t>In </a:t>
            </a:r>
            <a:r>
              <a:rPr lang="en-GB" dirty="0" err="1"/>
              <a:t>GDBExtendedService</a:t>
            </a:r>
            <a:r>
              <a:rPr lang="en-GB" dirty="0"/>
              <a:t>:</a:t>
            </a:r>
          </a:p>
          <a:p>
            <a:pPr lvl="1"/>
            <a:r>
              <a:rPr lang="en-GB" dirty="0"/>
              <a:t>Get the </a:t>
            </a:r>
            <a:r>
              <a:rPr lang="en-GB" dirty="0" err="1"/>
              <a:t>IMICommandControl</a:t>
            </a:r>
            <a:endParaRPr lang="en-GB" dirty="0"/>
          </a:p>
          <a:p>
            <a:pPr lvl="2"/>
            <a:r>
              <a:rPr lang="en-GB" dirty="0"/>
              <a:t>Hint: </a:t>
            </a:r>
            <a:r>
              <a:rPr lang="en-GB" dirty="0" err="1"/>
              <a:t>IMICommandControl</a:t>
            </a:r>
            <a:r>
              <a:rPr lang="en-GB" dirty="0"/>
              <a:t> is a service</a:t>
            </a:r>
          </a:p>
          <a:p>
            <a:pPr lvl="1"/>
            <a:r>
              <a:rPr lang="en-GB" dirty="0"/>
              <a:t>Create GDB command with </a:t>
            </a:r>
            <a:r>
              <a:rPr lang="en-GB" dirty="0" err="1"/>
              <a:t>IMICommandControl.getCommandFactory</a:t>
            </a:r>
            <a:endParaRPr lang="en-GB" dirty="0"/>
          </a:p>
          <a:p>
            <a:pPr lvl="2"/>
            <a:r>
              <a:rPr lang="en-GB" dirty="0"/>
              <a:t>Hint: You can use </a:t>
            </a:r>
            <a:r>
              <a:rPr lang="en-GB" dirty="0" err="1"/>
              <a:t>instanceof</a:t>
            </a:r>
            <a:r>
              <a:rPr lang="en-GB" dirty="0"/>
              <a:t> GdbExtendedCommandFactory_6_8</a:t>
            </a:r>
          </a:p>
          <a:p>
            <a:pPr lvl="1"/>
            <a:r>
              <a:rPr lang="en-GB" dirty="0"/>
              <a:t>Run GDB command with </a:t>
            </a:r>
            <a:r>
              <a:rPr lang="en-GB" dirty="0" err="1"/>
              <a:t>IMICommandControl.queueCommand</a:t>
            </a:r>
            <a:endParaRPr lang="en-GB" dirty="0"/>
          </a:p>
        </p:txBody>
      </p:sp>
      <p:sp>
        <p:nvSpPr>
          <p:cNvPr id="6" name="Rectangle 5"/>
          <p:cNvSpPr/>
          <p:nvPr/>
        </p:nvSpPr>
        <p:spPr>
          <a:xfrm>
            <a:off x="467544" y="6093296"/>
            <a:ext cx="7272808" cy="584775"/>
          </a:xfrm>
          <a:prstGeom prst="rect">
            <a:avLst/>
          </a:prstGeom>
        </p:spPr>
        <p:txBody>
          <a:bodyPr wrap="square">
            <a:spAutoFit/>
          </a:bodyPr>
          <a:lstStyle/>
          <a:p>
            <a:pPr marL="1314450" lvl="2" indent="-514350" algn="r">
              <a:buNone/>
            </a:pPr>
            <a:r>
              <a:rPr lang="en-GB" sz="1600" dirty="0"/>
              <a:t>Solution:</a:t>
            </a:r>
          </a:p>
          <a:p>
            <a:pPr marL="1314450" lvl="2" indent="-514350" algn="r">
              <a:buFont typeface="Wingdings" pitchFamily="2" charset="2"/>
              <a:buChar char="Ø"/>
            </a:pPr>
            <a:r>
              <a:rPr lang="en-GB" sz="1600" dirty="0" err="1"/>
              <a:t>com.kichwacoders.cdt.dsf.gdb.tutorial.framespy.events.solution</a:t>
            </a:r>
            <a:endParaRPr lang="en-GB" sz="16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t>Command Exercise: 3. Use A Command Cache</a:t>
            </a:r>
          </a:p>
        </p:txBody>
      </p:sp>
      <p:sp>
        <p:nvSpPr>
          <p:cNvPr id="3" name="Content Placeholder 2"/>
          <p:cNvSpPr>
            <a:spLocks noGrp="1"/>
          </p:cNvSpPr>
          <p:nvPr>
            <p:ph idx="1"/>
          </p:nvPr>
        </p:nvSpPr>
        <p:spPr/>
        <p:txBody>
          <a:bodyPr>
            <a:normAutofit/>
          </a:bodyPr>
          <a:lstStyle/>
          <a:p>
            <a:pPr marL="0" lvl="0" indent="0">
              <a:lnSpc>
                <a:spcPct val="90000"/>
              </a:lnSpc>
              <a:spcBef>
                <a:spcPts val="1000"/>
              </a:spcBef>
              <a:buNone/>
            </a:pPr>
            <a:r>
              <a:rPr lang="en-GB" sz="2800" b="1" dirty="0">
                <a:solidFill>
                  <a:srgbClr val="7F0055"/>
                </a:solidFill>
                <a:latin typeface="Courier New" panose="02070309020205020404" pitchFamily="49" charset="0"/>
              </a:rPr>
              <a:t>private</a:t>
            </a:r>
            <a:r>
              <a:rPr lang="en-GB" sz="2800" b="1" dirty="0">
                <a:solidFill>
                  <a:srgbClr val="000000"/>
                </a:solidFill>
                <a:latin typeface="Courier New" panose="02070309020205020404" pitchFamily="49" charset="0"/>
              </a:rPr>
              <a:t> </a:t>
            </a:r>
            <a:r>
              <a:rPr lang="en-GB" sz="2800" b="1" dirty="0" err="1">
                <a:solidFill>
                  <a:srgbClr val="000000"/>
                </a:solidFill>
                <a:latin typeface="Courier New" panose="02070309020205020404" pitchFamily="49" charset="0"/>
              </a:rPr>
              <a:t>CommandCache</a:t>
            </a:r>
            <a:r>
              <a:rPr lang="en-GB" sz="2800" b="1" dirty="0">
                <a:solidFill>
                  <a:srgbClr val="000000"/>
                </a:solidFill>
                <a:latin typeface="Courier New" panose="02070309020205020404" pitchFamily="49" charset="0"/>
              </a:rPr>
              <a:t> </a:t>
            </a:r>
            <a:r>
              <a:rPr lang="en-GB" sz="2800" b="1" dirty="0" err="1">
                <a:solidFill>
                  <a:srgbClr val="0000C0"/>
                </a:solidFill>
                <a:latin typeface="Courier New" panose="02070309020205020404" pitchFamily="49" charset="0"/>
              </a:rPr>
              <a:t>fVersionCache</a:t>
            </a:r>
            <a:r>
              <a:rPr lang="en-GB" sz="2800" b="1" dirty="0">
                <a:solidFill>
                  <a:srgbClr val="000000"/>
                </a:solidFill>
                <a:latin typeface="Courier New" panose="02070309020205020404" pitchFamily="49" charset="0"/>
              </a:rPr>
              <a:t>;</a:t>
            </a:r>
          </a:p>
          <a:p>
            <a:pPr marL="228600" lvl="0" indent="-228600">
              <a:lnSpc>
                <a:spcPct val="90000"/>
              </a:lnSpc>
              <a:spcBef>
                <a:spcPts val="1000"/>
              </a:spcBef>
            </a:pPr>
            <a:r>
              <a:rPr lang="en-GB" sz="2800" dirty="0">
                <a:solidFill>
                  <a:prstClr val="black"/>
                </a:solidFill>
              </a:rPr>
              <a:t>In the </a:t>
            </a:r>
            <a:r>
              <a:rPr lang="en-GB" sz="2800" dirty="0" err="1">
                <a:solidFill>
                  <a:prstClr val="black"/>
                </a:solidFill>
              </a:rPr>
              <a:t>doInitialize</a:t>
            </a:r>
            <a:r>
              <a:rPr lang="en-GB" sz="2800" dirty="0">
                <a:solidFill>
                  <a:prstClr val="black"/>
                </a:solidFill>
              </a:rPr>
              <a:t>:</a:t>
            </a:r>
          </a:p>
          <a:p>
            <a:pPr marL="0" lvl="0" indent="0">
              <a:lnSpc>
                <a:spcPct val="90000"/>
              </a:lnSpc>
              <a:spcBef>
                <a:spcPts val="1000"/>
              </a:spcBef>
              <a:buNone/>
            </a:pPr>
            <a:r>
              <a:rPr lang="en-GB" sz="2000" dirty="0" err="1">
                <a:solidFill>
                  <a:srgbClr val="0000C0"/>
                </a:solidFill>
                <a:latin typeface="Courier New" panose="02070309020205020404" pitchFamily="49" charset="0"/>
              </a:rPr>
              <a:t>fVersionCache</a:t>
            </a:r>
            <a:r>
              <a:rPr lang="en-GB" sz="2000" dirty="0">
                <a:solidFill>
                  <a:srgbClr val="000000"/>
                </a:solidFill>
                <a:latin typeface="Courier New" panose="02070309020205020404" pitchFamily="49" charset="0"/>
              </a:rPr>
              <a:t> = </a:t>
            </a:r>
            <a:r>
              <a:rPr lang="en-GB" sz="2000" b="1" dirty="0">
                <a:solidFill>
                  <a:srgbClr val="7F0055"/>
                </a:solidFill>
                <a:latin typeface="Courier New" panose="02070309020205020404" pitchFamily="49" charset="0"/>
              </a:rPr>
              <a:t>new</a:t>
            </a:r>
            <a:r>
              <a:rPr lang="en-GB" sz="2000" b="1" dirty="0">
                <a:solidFill>
                  <a:srgbClr val="000000"/>
                </a:solidFill>
                <a:latin typeface="Courier New" panose="02070309020205020404" pitchFamily="49" charset="0"/>
              </a:rPr>
              <a:t> </a:t>
            </a:r>
            <a:r>
              <a:rPr lang="en-GB" sz="2000" b="1" dirty="0" err="1">
                <a:solidFill>
                  <a:srgbClr val="000000"/>
                </a:solidFill>
                <a:latin typeface="Courier New" panose="02070309020205020404" pitchFamily="49" charset="0"/>
              </a:rPr>
              <a:t>CommandCache</a:t>
            </a:r>
            <a:r>
              <a:rPr lang="en-GB" sz="2000" b="1" dirty="0">
                <a:solidFill>
                  <a:srgbClr val="000000"/>
                </a:solidFill>
                <a:latin typeface="Courier New" panose="02070309020205020404" pitchFamily="49" charset="0"/>
              </a:rPr>
              <a:t>(</a:t>
            </a:r>
            <a:r>
              <a:rPr lang="en-GB" sz="2000" b="1" dirty="0" err="1">
                <a:solidFill>
                  <a:srgbClr val="000000"/>
                </a:solidFill>
                <a:latin typeface="Courier New" panose="02070309020205020404" pitchFamily="49" charset="0"/>
              </a:rPr>
              <a:t>getSession</a:t>
            </a:r>
            <a:r>
              <a:rPr lang="en-GB" sz="2000" b="1" dirty="0">
                <a:solidFill>
                  <a:srgbClr val="000000"/>
                </a:solidFill>
                <a:latin typeface="Courier New" panose="02070309020205020404" pitchFamily="49" charset="0"/>
              </a:rPr>
              <a:t>(), </a:t>
            </a:r>
            <a:r>
              <a:rPr lang="en-GB" sz="2000" b="1" dirty="0" err="1">
                <a:solidFill>
                  <a:srgbClr val="0000C0"/>
                </a:solidFill>
                <a:latin typeface="Courier New" panose="02070309020205020404" pitchFamily="49" charset="0"/>
              </a:rPr>
              <a:t>fCommandControl</a:t>
            </a:r>
            <a:r>
              <a:rPr lang="en-GB" sz="2000" b="1" dirty="0">
                <a:solidFill>
                  <a:srgbClr val="000000"/>
                </a:solidFill>
                <a:latin typeface="Courier New" panose="02070309020205020404" pitchFamily="49" charset="0"/>
              </a:rPr>
              <a:t>);</a:t>
            </a:r>
          </a:p>
          <a:p>
            <a:pPr marL="0" lvl="0" indent="0">
              <a:lnSpc>
                <a:spcPct val="90000"/>
              </a:lnSpc>
              <a:spcBef>
                <a:spcPts val="1000"/>
              </a:spcBef>
              <a:buNone/>
            </a:pPr>
            <a:r>
              <a:rPr lang="en-GB" sz="2000" dirty="0" err="1">
                <a:solidFill>
                  <a:srgbClr val="0000C0"/>
                </a:solidFill>
                <a:latin typeface="Courier New" panose="02070309020205020404" pitchFamily="49" charset="0"/>
              </a:rPr>
              <a:t>fVersionCache</a:t>
            </a:r>
            <a:r>
              <a:rPr lang="en-GB" sz="2000" dirty="0" err="1">
                <a:solidFill>
                  <a:srgbClr val="000000"/>
                </a:solidFill>
                <a:latin typeface="Courier New" panose="02070309020205020404" pitchFamily="49" charset="0"/>
              </a:rPr>
              <a:t>.setContextAvailable</a:t>
            </a:r>
            <a:r>
              <a:rPr lang="en-GB" sz="2000" dirty="0">
                <a:solidFill>
                  <a:srgbClr val="000000"/>
                </a:solidFill>
                <a:latin typeface="Courier New" panose="02070309020205020404" pitchFamily="49" charset="0"/>
              </a:rPr>
              <a:t>(</a:t>
            </a:r>
            <a:r>
              <a:rPr lang="en-GB" sz="2000" dirty="0" err="1">
                <a:solidFill>
                  <a:srgbClr val="0000C0"/>
                </a:solidFill>
                <a:latin typeface="Courier New" panose="02070309020205020404" pitchFamily="49" charset="0"/>
              </a:rPr>
              <a:t>fCommandControl</a:t>
            </a:r>
            <a:r>
              <a:rPr lang="en-GB" sz="2000" dirty="0" err="1">
                <a:solidFill>
                  <a:srgbClr val="000000"/>
                </a:solidFill>
                <a:latin typeface="Courier New" panose="02070309020205020404" pitchFamily="49" charset="0"/>
              </a:rPr>
              <a:t>.getContext</a:t>
            </a:r>
            <a:r>
              <a:rPr lang="en-GB" sz="2000" dirty="0">
                <a:solidFill>
                  <a:srgbClr val="000000"/>
                </a:solidFill>
                <a:latin typeface="Courier New" panose="02070309020205020404" pitchFamily="49" charset="0"/>
              </a:rPr>
              <a:t>(), </a:t>
            </a:r>
            <a:r>
              <a:rPr lang="en-GB" sz="2000" b="1" dirty="0">
                <a:solidFill>
                  <a:srgbClr val="7F0055"/>
                </a:solidFill>
                <a:latin typeface="Courier New" panose="02070309020205020404" pitchFamily="49" charset="0"/>
              </a:rPr>
              <a:t>true</a:t>
            </a:r>
            <a:r>
              <a:rPr lang="en-GB" sz="2000" b="1" dirty="0">
                <a:solidFill>
                  <a:srgbClr val="000000"/>
                </a:solidFill>
                <a:latin typeface="Courier New" panose="02070309020205020404" pitchFamily="49" charset="0"/>
              </a:rPr>
              <a:t>);</a:t>
            </a:r>
          </a:p>
          <a:p>
            <a:pPr marL="228600" lvl="0" indent="-228600">
              <a:lnSpc>
                <a:spcPct val="90000"/>
              </a:lnSpc>
              <a:spcBef>
                <a:spcPts val="1000"/>
              </a:spcBef>
            </a:pPr>
            <a:r>
              <a:rPr lang="en-GB" sz="2800" dirty="0">
                <a:solidFill>
                  <a:prstClr val="black"/>
                </a:solidFill>
              </a:rPr>
              <a:t>In the Get Version:</a:t>
            </a:r>
          </a:p>
          <a:p>
            <a:pPr marL="0" lvl="0" indent="0">
              <a:lnSpc>
                <a:spcPct val="90000"/>
              </a:lnSpc>
              <a:spcBef>
                <a:spcPts val="1000"/>
              </a:spcBef>
              <a:buNone/>
            </a:pPr>
            <a:r>
              <a:rPr lang="en-GB" sz="2000" dirty="0" err="1">
                <a:solidFill>
                  <a:srgbClr val="0000C0"/>
                </a:solidFill>
                <a:latin typeface="Courier New" panose="02070309020205020404" pitchFamily="49" charset="0"/>
              </a:rPr>
              <a:t>fVersionCache</a:t>
            </a:r>
            <a:r>
              <a:rPr lang="en-GB" sz="2000" dirty="0" err="1">
                <a:solidFill>
                  <a:srgbClr val="000000"/>
                </a:solidFill>
                <a:latin typeface="Courier New" panose="02070309020205020404" pitchFamily="49" charset="0"/>
              </a:rPr>
              <a:t>.execute</a:t>
            </a:r>
            <a:r>
              <a:rPr lang="en-GB" sz="2000" dirty="0">
                <a:solidFill>
                  <a:srgbClr val="000000"/>
                </a:solidFill>
                <a:latin typeface="Courier New" panose="02070309020205020404" pitchFamily="49" charset="0"/>
              </a:rPr>
              <a:t> </a:t>
            </a:r>
            <a:r>
              <a:rPr lang="en-GB" sz="2000" dirty="0">
                <a:solidFill>
                  <a:prstClr val="black"/>
                </a:solidFill>
              </a:rPr>
              <a:t>instead of </a:t>
            </a:r>
            <a:r>
              <a:rPr lang="en-GB" sz="2000" dirty="0" err="1">
                <a:solidFill>
                  <a:srgbClr val="0000C0"/>
                </a:solidFill>
                <a:latin typeface="Courier New" panose="02070309020205020404" pitchFamily="49" charset="0"/>
              </a:rPr>
              <a:t>fCommandControl</a:t>
            </a:r>
            <a:r>
              <a:rPr lang="en-GB" sz="2000" dirty="0" err="1">
                <a:solidFill>
                  <a:srgbClr val="000000"/>
                </a:solidFill>
                <a:latin typeface="Courier New" panose="02070309020205020404" pitchFamily="49" charset="0"/>
              </a:rPr>
              <a:t>.queueCommand</a:t>
            </a:r>
            <a:endParaRPr lang="en-GB" sz="2000" dirty="0">
              <a:solidFill>
                <a:srgbClr val="000000"/>
              </a:solidFill>
              <a:latin typeface="Courier New" panose="02070309020205020404" pitchFamily="49" charset="0"/>
            </a:endParaRPr>
          </a:p>
          <a:p>
            <a:endParaRPr lang="en-GB" dirty="0"/>
          </a:p>
        </p:txBody>
      </p:sp>
      <p:pic>
        <p:nvPicPr>
          <p:cNvPr id="5" name="Picture 4" descr="iStock_000005737395Small.jpg"/>
          <p:cNvPicPr>
            <a:picLocks noChangeAspect="1"/>
          </p:cNvPicPr>
          <p:nvPr/>
        </p:nvPicPr>
        <p:blipFill>
          <a:blip r:embed="rId2" cstate="print"/>
          <a:stretch>
            <a:fillRect/>
          </a:stretch>
        </p:blipFill>
        <p:spPr>
          <a:xfrm>
            <a:off x="72008" y="5409728"/>
            <a:ext cx="1403648" cy="1403648"/>
          </a:xfrm>
          <a:prstGeom prst="rect">
            <a:avLst/>
          </a:prstGeom>
        </p:spPr>
      </p:pic>
      <p:sp>
        <p:nvSpPr>
          <p:cNvPr id="6" name="Rectangle 5"/>
          <p:cNvSpPr/>
          <p:nvPr/>
        </p:nvSpPr>
        <p:spPr>
          <a:xfrm>
            <a:off x="467544" y="6093296"/>
            <a:ext cx="7272808" cy="584775"/>
          </a:xfrm>
          <a:prstGeom prst="rect">
            <a:avLst/>
          </a:prstGeom>
        </p:spPr>
        <p:txBody>
          <a:bodyPr wrap="square">
            <a:spAutoFit/>
          </a:bodyPr>
          <a:lstStyle/>
          <a:p>
            <a:pPr marL="1314450" lvl="2" indent="-514350" algn="r">
              <a:buNone/>
            </a:pPr>
            <a:r>
              <a:rPr lang="en-GB" sz="1600" dirty="0"/>
              <a:t>Solution:</a:t>
            </a:r>
          </a:p>
          <a:p>
            <a:pPr marL="1314450" lvl="2" indent="-514350" algn="r">
              <a:buFont typeface="Wingdings" pitchFamily="2" charset="2"/>
              <a:buChar char="Ø"/>
            </a:pPr>
            <a:r>
              <a:rPr lang="en-GB" sz="1600" dirty="0" err="1"/>
              <a:t>com.kichwacoders.cdt.dsf.gdb.tutorial.framespy.events.solution</a:t>
            </a:r>
            <a:endParaRPr lang="en-GB" sz="1600"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Stock_000005737395Small.jpg"/>
          <p:cNvPicPr>
            <a:picLocks noChangeAspect="1"/>
          </p:cNvPicPr>
          <p:nvPr/>
        </p:nvPicPr>
        <p:blipFill>
          <a:blip r:embed="rId2" cstate="print"/>
          <a:stretch>
            <a:fillRect/>
          </a:stretch>
        </p:blipFill>
        <p:spPr>
          <a:xfrm>
            <a:off x="72008" y="5409728"/>
            <a:ext cx="1403648" cy="1403648"/>
          </a:xfrm>
          <a:prstGeom prst="rect">
            <a:avLst/>
          </a:prstGeom>
        </p:spPr>
      </p:pic>
      <p:sp>
        <p:nvSpPr>
          <p:cNvPr id="2" name="Title 1"/>
          <p:cNvSpPr>
            <a:spLocks noGrp="1"/>
          </p:cNvSpPr>
          <p:nvPr>
            <p:ph type="title"/>
          </p:nvPr>
        </p:nvSpPr>
        <p:spPr/>
        <p:txBody>
          <a:bodyPr>
            <a:normAutofit/>
          </a:bodyPr>
          <a:lstStyle/>
          <a:p>
            <a:r>
              <a:rPr lang="en-GB" sz="3200" dirty="0"/>
              <a:t>Command Exercise: 4. Clear Command Cache</a:t>
            </a:r>
          </a:p>
        </p:txBody>
      </p:sp>
      <p:sp>
        <p:nvSpPr>
          <p:cNvPr id="3" name="Content Placeholder 2"/>
          <p:cNvSpPr>
            <a:spLocks noGrp="1"/>
          </p:cNvSpPr>
          <p:nvPr>
            <p:ph idx="1"/>
          </p:nvPr>
        </p:nvSpPr>
        <p:spPr/>
        <p:txBody>
          <a:bodyPr>
            <a:normAutofit fontScale="85000" lnSpcReduction="20000"/>
          </a:bodyPr>
          <a:lstStyle/>
          <a:p>
            <a:r>
              <a:rPr lang="en-GB" dirty="0"/>
              <a:t>Add Service Event Listener in </a:t>
            </a:r>
            <a:r>
              <a:rPr lang="en-GB" dirty="0" err="1"/>
              <a:t>doInitialize</a:t>
            </a:r>
            <a:endParaRPr lang="en-GB" dirty="0"/>
          </a:p>
          <a:p>
            <a:pPr lvl="1"/>
            <a:r>
              <a:rPr lang="en-GB" sz="2600" dirty="0">
                <a:solidFill>
                  <a:srgbClr val="000000"/>
                </a:solidFill>
                <a:latin typeface="Courier New" panose="02070309020205020404" pitchFamily="49" charset="0"/>
              </a:rPr>
              <a:t> </a:t>
            </a:r>
            <a:r>
              <a:rPr lang="en-GB" sz="2600" dirty="0" err="1">
                <a:solidFill>
                  <a:srgbClr val="000000"/>
                </a:solidFill>
                <a:latin typeface="Courier New" panose="02070309020205020404" pitchFamily="49" charset="0"/>
              </a:rPr>
              <a:t>getSession</a:t>
            </a:r>
            <a:r>
              <a:rPr lang="en-GB" sz="2600" dirty="0">
                <a:solidFill>
                  <a:srgbClr val="000000"/>
                </a:solidFill>
                <a:latin typeface="Courier New" panose="02070309020205020404" pitchFamily="49" charset="0"/>
              </a:rPr>
              <a:t>().</a:t>
            </a:r>
            <a:r>
              <a:rPr lang="en-GB" sz="2600" dirty="0" err="1">
                <a:solidFill>
                  <a:srgbClr val="000000"/>
                </a:solidFill>
                <a:latin typeface="Courier New" panose="02070309020205020404" pitchFamily="49" charset="0"/>
              </a:rPr>
              <a:t>addServiceEventListener</a:t>
            </a:r>
            <a:r>
              <a:rPr lang="en-GB" sz="2600" dirty="0">
                <a:solidFill>
                  <a:srgbClr val="000000"/>
                </a:solidFill>
                <a:latin typeface="Courier New" panose="02070309020205020404" pitchFamily="49" charset="0"/>
              </a:rPr>
              <a:t>(</a:t>
            </a:r>
            <a:r>
              <a:rPr lang="en-GB" sz="2600" b="1" dirty="0">
                <a:solidFill>
                  <a:srgbClr val="7F0055"/>
                </a:solidFill>
                <a:latin typeface="Courier New" panose="02070309020205020404" pitchFamily="49" charset="0"/>
              </a:rPr>
              <a:t>this</a:t>
            </a:r>
            <a:r>
              <a:rPr lang="en-GB" sz="2600" b="1" dirty="0">
                <a:solidFill>
                  <a:srgbClr val="000000"/>
                </a:solidFill>
                <a:latin typeface="Courier New" panose="02070309020205020404" pitchFamily="49" charset="0"/>
              </a:rPr>
              <a:t>, </a:t>
            </a:r>
            <a:r>
              <a:rPr lang="en-GB" sz="2600" b="1" dirty="0">
                <a:solidFill>
                  <a:srgbClr val="7F0055"/>
                </a:solidFill>
                <a:latin typeface="Courier New" panose="02070309020205020404" pitchFamily="49" charset="0"/>
              </a:rPr>
              <a:t>null</a:t>
            </a:r>
            <a:r>
              <a:rPr lang="en-GB" sz="2600" dirty="0">
                <a:solidFill>
                  <a:srgbClr val="000000"/>
                </a:solidFill>
                <a:latin typeface="Courier New" panose="02070309020205020404" pitchFamily="49" charset="0"/>
              </a:rPr>
              <a:t>)</a:t>
            </a:r>
            <a:r>
              <a:rPr lang="en-GB" sz="2600" b="1" dirty="0">
                <a:solidFill>
                  <a:srgbClr val="000000"/>
                </a:solidFill>
                <a:latin typeface="Courier New" panose="02070309020205020404" pitchFamily="49" charset="0"/>
              </a:rPr>
              <a:t>;</a:t>
            </a:r>
          </a:p>
          <a:p>
            <a:r>
              <a:rPr lang="en-GB" dirty="0"/>
              <a:t>Remove Service Event Listener in shutdown</a:t>
            </a:r>
          </a:p>
          <a:p>
            <a:pPr lvl="1"/>
            <a:r>
              <a:rPr lang="en-GB" sz="2600" dirty="0">
                <a:solidFill>
                  <a:srgbClr val="000000"/>
                </a:solidFill>
                <a:latin typeface="Courier New" panose="02070309020205020404" pitchFamily="49" charset="0"/>
              </a:rPr>
              <a:t> </a:t>
            </a:r>
            <a:r>
              <a:rPr lang="en-GB" sz="2600" dirty="0" err="1">
                <a:solidFill>
                  <a:srgbClr val="000000"/>
                </a:solidFill>
                <a:latin typeface="Courier New" panose="02070309020205020404" pitchFamily="49" charset="0"/>
              </a:rPr>
              <a:t>getSession</a:t>
            </a:r>
            <a:r>
              <a:rPr lang="en-GB" sz="2600" dirty="0">
                <a:solidFill>
                  <a:srgbClr val="000000"/>
                </a:solidFill>
                <a:latin typeface="Courier New" panose="02070309020205020404" pitchFamily="49" charset="0"/>
              </a:rPr>
              <a:t>().</a:t>
            </a:r>
            <a:r>
              <a:rPr lang="en-GB" sz="2600" dirty="0" err="1">
                <a:solidFill>
                  <a:srgbClr val="000000"/>
                </a:solidFill>
                <a:latin typeface="Courier New" panose="02070309020205020404" pitchFamily="49" charset="0"/>
              </a:rPr>
              <a:t>removeServiceEventListener</a:t>
            </a:r>
            <a:r>
              <a:rPr lang="en-GB" sz="2600" dirty="0">
                <a:solidFill>
                  <a:srgbClr val="000000"/>
                </a:solidFill>
                <a:latin typeface="Courier New" panose="02070309020205020404" pitchFamily="49" charset="0"/>
              </a:rPr>
              <a:t>(</a:t>
            </a:r>
            <a:r>
              <a:rPr lang="en-GB" sz="2600" b="1" dirty="0">
                <a:solidFill>
                  <a:srgbClr val="7F0055"/>
                </a:solidFill>
                <a:latin typeface="Courier New" panose="02070309020205020404" pitchFamily="49" charset="0"/>
              </a:rPr>
              <a:t>this</a:t>
            </a:r>
            <a:r>
              <a:rPr lang="en-GB" sz="2600" dirty="0">
                <a:solidFill>
                  <a:srgbClr val="000000"/>
                </a:solidFill>
                <a:latin typeface="Courier New" panose="02070309020205020404" pitchFamily="49" charset="0"/>
              </a:rPr>
              <a:t>)</a:t>
            </a:r>
            <a:r>
              <a:rPr lang="en-GB" sz="2600" b="1" dirty="0">
                <a:solidFill>
                  <a:srgbClr val="000000"/>
                </a:solidFill>
                <a:latin typeface="Courier New" panose="02070309020205020404" pitchFamily="49" charset="0"/>
              </a:rPr>
              <a:t>;</a:t>
            </a:r>
          </a:p>
          <a:p>
            <a:r>
              <a:rPr lang="en-GB" dirty="0"/>
              <a:t>Clear the cache on Suspended Events</a:t>
            </a:r>
          </a:p>
          <a:p>
            <a:pPr marL="0" indent="0">
              <a:buNone/>
            </a:pPr>
            <a:r>
              <a:rPr lang="en-GB" sz="2600" dirty="0">
                <a:solidFill>
                  <a:srgbClr val="646464"/>
                </a:solidFill>
                <a:latin typeface="Courier New" panose="02070309020205020404" pitchFamily="49" charset="0"/>
              </a:rPr>
              <a:t>@</a:t>
            </a:r>
            <a:r>
              <a:rPr lang="en-GB" sz="2600" dirty="0" err="1">
                <a:solidFill>
                  <a:srgbClr val="646464"/>
                </a:solidFill>
                <a:latin typeface="Courier New" panose="02070309020205020404" pitchFamily="49" charset="0"/>
              </a:rPr>
              <a:t>DsfServiceEventHandler</a:t>
            </a:r>
            <a:r>
              <a:rPr lang="en-GB" sz="2600" dirty="0">
                <a:solidFill>
                  <a:srgbClr val="000000"/>
                </a:solidFill>
                <a:latin typeface="Courier New" panose="02070309020205020404" pitchFamily="49" charset="0"/>
              </a:rPr>
              <a:t> </a:t>
            </a:r>
          </a:p>
          <a:p>
            <a:pPr marL="0" indent="0">
              <a:buNone/>
            </a:pPr>
            <a:r>
              <a:rPr lang="en-GB" sz="2600" b="1" dirty="0">
                <a:solidFill>
                  <a:srgbClr val="7F0055"/>
                </a:solidFill>
                <a:latin typeface="Courier New" panose="02070309020205020404" pitchFamily="49" charset="0"/>
              </a:rPr>
              <a:t>public</a:t>
            </a:r>
            <a:r>
              <a:rPr lang="en-GB" sz="2600" b="1" dirty="0">
                <a:solidFill>
                  <a:srgbClr val="000000"/>
                </a:solidFill>
                <a:latin typeface="Courier New" panose="02070309020205020404" pitchFamily="49" charset="0"/>
              </a:rPr>
              <a:t> </a:t>
            </a:r>
            <a:r>
              <a:rPr lang="en-GB" sz="2600" b="1" dirty="0">
                <a:solidFill>
                  <a:srgbClr val="7F0055"/>
                </a:solidFill>
                <a:latin typeface="Courier New" panose="02070309020205020404" pitchFamily="49" charset="0"/>
              </a:rPr>
              <a:t>void</a:t>
            </a:r>
            <a:r>
              <a:rPr lang="en-GB" sz="2600" b="1" dirty="0">
                <a:solidFill>
                  <a:srgbClr val="000000"/>
                </a:solidFill>
                <a:latin typeface="Courier New" panose="02070309020205020404" pitchFamily="49" charset="0"/>
              </a:rPr>
              <a:t> </a:t>
            </a:r>
            <a:r>
              <a:rPr lang="en-GB" sz="2600" b="1" dirty="0" err="1">
                <a:solidFill>
                  <a:srgbClr val="000000"/>
                </a:solidFill>
                <a:latin typeface="Courier New" panose="02070309020205020404" pitchFamily="49" charset="0"/>
              </a:rPr>
              <a:t>eventDispatched</a:t>
            </a:r>
            <a:r>
              <a:rPr lang="en-GB" sz="2600" b="1" dirty="0">
                <a:solidFill>
                  <a:srgbClr val="000000"/>
                </a:solidFill>
                <a:latin typeface="Courier New" panose="02070309020205020404" pitchFamily="49" charset="0"/>
              </a:rPr>
              <a:t>(</a:t>
            </a:r>
            <a:r>
              <a:rPr lang="en-GB" sz="2600" b="1" dirty="0" err="1">
                <a:solidFill>
                  <a:srgbClr val="000000"/>
                </a:solidFill>
                <a:latin typeface="Courier New" panose="02070309020205020404" pitchFamily="49" charset="0"/>
              </a:rPr>
              <a:t>ISuspendedDMEvent</a:t>
            </a:r>
            <a:r>
              <a:rPr lang="en-GB" sz="2600" b="1" dirty="0">
                <a:solidFill>
                  <a:srgbClr val="000000"/>
                </a:solidFill>
                <a:latin typeface="Courier New" panose="02070309020205020404" pitchFamily="49" charset="0"/>
              </a:rPr>
              <a:t> </a:t>
            </a:r>
            <a:r>
              <a:rPr lang="en-GB" sz="2600" b="1" dirty="0">
                <a:solidFill>
                  <a:srgbClr val="6A3E3E"/>
                </a:solidFill>
                <a:latin typeface="Courier New" panose="02070309020205020404" pitchFamily="49" charset="0"/>
              </a:rPr>
              <a:t>e</a:t>
            </a:r>
            <a:r>
              <a:rPr lang="en-GB" sz="2600" b="1" dirty="0">
                <a:solidFill>
                  <a:srgbClr val="000000"/>
                </a:solidFill>
                <a:latin typeface="Courier New" panose="02070309020205020404" pitchFamily="49" charset="0"/>
              </a:rPr>
              <a:t>) </a:t>
            </a:r>
            <a:r>
              <a:rPr lang="en-GB" sz="2600" dirty="0">
                <a:solidFill>
                  <a:srgbClr val="000000"/>
                </a:solidFill>
                <a:latin typeface="Courier New" panose="02070309020205020404" pitchFamily="49" charset="0"/>
              </a:rPr>
              <a:t>{</a:t>
            </a:r>
          </a:p>
          <a:p>
            <a:pPr marL="0" indent="0">
              <a:buNone/>
            </a:pPr>
            <a:r>
              <a:rPr lang="en-GB" sz="2600" dirty="0">
                <a:solidFill>
                  <a:srgbClr val="0000C0"/>
                </a:solidFill>
                <a:latin typeface="Courier New" panose="02070309020205020404" pitchFamily="49" charset="0"/>
              </a:rPr>
              <a:t>    </a:t>
            </a:r>
            <a:r>
              <a:rPr lang="en-GB" sz="2600" dirty="0" err="1">
                <a:solidFill>
                  <a:srgbClr val="0000C0"/>
                </a:solidFill>
                <a:latin typeface="Courier New" panose="02070309020205020404" pitchFamily="49" charset="0"/>
              </a:rPr>
              <a:t>fVersionCache</a:t>
            </a:r>
            <a:r>
              <a:rPr lang="en-GB" sz="2600" dirty="0" err="1">
                <a:solidFill>
                  <a:srgbClr val="000000"/>
                </a:solidFill>
                <a:latin typeface="Courier New" panose="02070309020205020404" pitchFamily="49" charset="0"/>
              </a:rPr>
              <a:t>.reset</a:t>
            </a:r>
            <a:r>
              <a:rPr lang="en-GB" sz="2600" dirty="0">
                <a:solidFill>
                  <a:srgbClr val="000000"/>
                </a:solidFill>
                <a:latin typeface="Courier New" panose="02070309020205020404" pitchFamily="49" charset="0"/>
              </a:rPr>
              <a:t>();</a:t>
            </a:r>
          </a:p>
          <a:p>
            <a:pPr marL="0" indent="0">
              <a:buNone/>
            </a:pPr>
            <a:r>
              <a:rPr lang="en-GB" dirty="0">
                <a:solidFill>
                  <a:srgbClr val="000000"/>
                </a:solidFill>
                <a:latin typeface="Courier New" panose="02070309020205020404" pitchFamily="49" charset="0"/>
              </a:rPr>
              <a:t>}</a:t>
            </a:r>
            <a:endParaRPr lang="en-GB" dirty="0"/>
          </a:p>
          <a:p>
            <a:pPr>
              <a:buNone/>
            </a:pPr>
            <a:endParaRPr lang="en-GB" dirty="0"/>
          </a:p>
        </p:txBody>
      </p:sp>
      <p:sp>
        <p:nvSpPr>
          <p:cNvPr id="6" name="Rectangle 5"/>
          <p:cNvSpPr/>
          <p:nvPr/>
        </p:nvSpPr>
        <p:spPr>
          <a:xfrm>
            <a:off x="467544" y="6093296"/>
            <a:ext cx="7272808" cy="584775"/>
          </a:xfrm>
          <a:prstGeom prst="rect">
            <a:avLst/>
          </a:prstGeom>
        </p:spPr>
        <p:txBody>
          <a:bodyPr wrap="square">
            <a:spAutoFit/>
          </a:bodyPr>
          <a:lstStyle/>
          <a:p>
            <a:pPr marL="1314450" lvl="2" indent="-514350" algn="r">
              <a:buNone/>
            </a:pPr>
            <a:r>
              <a:rPr lang="en-GB" sz="1600" dirty="0"/>
              <a:t>Solution:</a:t>
            </a:r>
          </a:p>
          <a:p>
            <a:pPr marL="1314450" lvl="2" indent="-514350" algn="r">
              <a:buFont typeface="Wingdings" pitchFamily="2" charset="2"/>
              <a:buChar char="Ø"/>
            </a:pPr>
            <a:r>
              <a:rPr lang="en-GB" sz="1600" dirty="0" err="1"/>
              <a:t>com.kichwacoders.cdt.dsf.gdb.tutorial.framespy.events.solution</a:t>
            </a:r>
            <a:endParaRPr lang="en-GB" sz="1600"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Contexts – Review</a:t>
            </a:r>
          </a:p>
        </p:txBody>
      </p:sp>
      <p:sp>
        <p:nvSpPr>
          <p:cNvPr id="3" name="Content Placeholder 2"/>
          <p:cNvSpPr>
            <a:spLocks noGrp="1"/>
          </p:cNvSpPr>
          <p:nvPr>
            <p:ph idx="1"/>
          </p:nvPr>
        </p:nvSpPr>
        <p:spPr/>
        <p:txBody>
          <a:bodyPr/>
          <a:lstStyle/>
          <a:p>
            <a:r>
              <a:rPr lang="en-GB" dirty="0"/>
              <a:t>There are two types of Contexts</a:t>
            </a:r>
          </a:p>
          <a:p>
            <a:pPr lvl="1"/>
            <a:r>
              <a:rPr lang="en-GB" dirty="0" err="1"/>
              <a:t>IDMContext</a:t>
            </a:r>
            <a:r>
              <a:rPr lang="en-GB" dirty="0"/>
              <a:t> </a:t>
            </a:r>
            <a:r>
              <a:rPr lang="en-GB" dirty="0">
                <a:sym typeface="Wingdings" pitchFamily="2" charset="2"/>
              </a:rPr>
              <a:t> </a:t>
            </a:r>
          </a:p>
          <a:p>
            <a:pPr lvl="2"/>
            <a:r>
              <a:rPr lang="en-GB" dirty="0">
                <a:sym typeface="Wingdings" pitchFamily="2" charset="2"/>
              </a:rPr>
              <a:t>Handles to “things” in the data model</a:t>
            </a:r>
          </a:p>
          <a:p>
            <a:pPr lvl="2"/>
            <a:r>
              <a:rPr lang="en-GB" dirty="0">
                <a:sym typeface="Wingdings" pitchFamily="2" charset="2"/>
              </a:rPr>
              <a:t>Defined by and created by </a:t>
            </a:r>
            <a:r>
              <a:rPr lang="en-GB" dirty="0" err="1">
                <a:latin typeface="Consolas" pitchFamily="49" charset="0"/>
                <a:cs typeface="Consolas" pitchFamily="49" charset="0"/>
              </a:rPr>
              <a:t>IDsfService</a:t>
            </a:r>
            <a:r>
              <a:rPr lang="en-GB" dirty="0">
                <a:cs typeface="Consolas" pitchFamily="49" charset="0"/>
              </a:rPr>
              <a:t>(s)</a:t>
            </a:r>
            <a:endParaRPr lang="en-GB" dirty="0">
              <a:cs typeface="Consolas" pitchFamily="49" charset="0"/>
              <a:sym typeface="Wingdings" pitchFamily="2" charset="2"/>
            </a:endParaRPr>
          </a:p>
          <a:p>
            <a:pPr lvl="1"/>
            <a:r>
              <a:rPr lang="en-GB" dirty="0" err="1">
                <a:sym typeface="Wingdings" pitchFamily="2" charset="2"/>
              </a:rPr>
              <a:t>IVMContext</a:t>
            </a:r>
            <a:r>
              <a:rPr lang="en-GB" dirty="0">
                <a:sym typeface="Wingdings" pitchFamily="2" charset="2"/>
              </a:rPr>
              <a:t>  </a:t>
            </a:r>
          </a:p>
          <a:p>
            <a:pPr lvl="2"/>
            <a:r>
              <a:rPr lang="en-GB" dirty="0">
                <a:sym typeface="Wingdings" pitchFamily="2" charset="2"/>
              </a:rPr>
              <a:t>Handles to “things” in the view mode</a:t>
            </a:r>
          </a:p>
          <a:p>
            <a:pPr lvl="2"/>
            <a:r>
              <a:rPr lang="en-GB" dirty="0">
                <a:sym typeface="Wingdings" pitchFamily="2" charset="2"/>
              </a:rPr>
              <a:t>Defined by and created by </a:t>
            </a:r>
            <a:r>
              <a:rPr lang="en-GB" dirty="0" err="1">
                <a:latin typeface="Consolas" pitchFamily="49" charset="0"/>
                <a:cs typeface="Consolas" pitchFamily="49" charset="0"/>
                <a:sym typeface="Wingdings" pitchFamily="2" charset="2"/>
              </a:rPr>
              <a:t>IVMNode</a:t>
            </a:r>
            <a:r>
              <a:rPr lang="en-GB" dirty="0">
                <a:sym typeface="Wingdings" pitchFamily="2" charset="2"/>
              </a:rPr>
              <a:t>(s)</a:t>
            </a:r>
          </a:p>
          <a:p>
            <a:r>
              <a:rPr lang="en-GB" dirty="0">
                <a:sym typeface="Wingdings" pitchFamily="2" charset="2"/>
              </a:rPr>
              <a:t>All contexts are hierarchical, with zero or more parents at every level</a:t>
            </a:r>
            <a:endParaRPr lang="en-GB"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Contexts – </a:t>
            </a:r>
            <a:r>
              <a:rPr lang="en-GB" dirty="0" err="1"/>
              <a:t>IDMVMContext</a:t>
            </a:r>
            <a:endParaRPr lang="en-GB" dirty="0"/>
          </a:p>
        </p:txBody>
      </p:sp>
      <p:sp>
        <p:nvSpPr>
          <p:cNvPr id="3" name="Content Placeholder 2"/>
          <p:cNvSpPr>
            <a:spLocks noGrp="1"/>
          </p:cNvSpPr>
          <p:nvPr>
            <p:ph idx="1"/>
          </p:nvPr>
        </p:nvSpPr>
        <p:spPr/>
        <p:txBody>
          <a:bodyPr/>
          <a:lstStyle/>
          <a:p>
            <a:r>
              <a:rPr lang="en-GB" dirty="0"/>
              <a:t>Special View Model context that is a handle to both a UI “thing” and a data model “thing”</a:t>
            </a:r>
          </a:p>
          <a:p>
            <a:r>
              <a:rPr lang="en-GB" dirty="0" err="1"/>
              <a:t>IDMVMContext</a:t>
            </a:r>
            <a:r>
              <a:rPr lang="en-GB" dirty="0"/>
              <a:t> is extension of </a:t>
            </a:r>
            <a:r>
              <a:rPr lang="en-GB" dirty="0" err="1"/>
              <a:t>IVMContext</a:t>
            </a:r>
            <a:endParaRPr lang="en-GB" dirty="0"/>
          </a:p>
          <a:p>
            <a:pPr lvl="1"/>
            <a:r>
              <a:rPr lang="en-GB" dirty="0"/>
              <a:t>This means it is directly a handle to the UI “thing”</a:t>
            </a:r>
          </a:p>
          <a:p>
            <a:r>
              <a:rPr lang="en-GB" dirty="0" err="1"/>
              <a:t>IDMVMContext.getDMContext</a:t>
            </a:r>
            <a:r>
              <a:rPr lang="en-GB" dirty="0"/>
              <a:t>() : </a:t>
            </a:r>
            <a:r>
              <a:rPr lang="en-GB" dirty="0" err="1"/>
              <a:t>IDMContext</a:t>
            </a:r>
            <a:endParaRPr lang="en-GB" dirty="0"/>
          </a:p>
          <a:p>
            <a:pPr lvl="1"/>
            <a:r>
              <a:rPr lang="en-GB" dirty="0"/>
              <a:t>This method returns the connect to data model “thing”</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Data Model Contexts – GDB-DSF</a:t>
            </a:r>
            <a:endParaRPr lang="en-GB" dirty="0"/>
          </a:p>
        </p:txBody>
      </p:sp>
      <p:sp>
        <p:nvSpPr>
          <p:cNvPr id="3" name="Content Placeholder 2"/>
          <p:cNvSpPr>
            <a:spLocks noGrp="1"/>
          </p:cNvSpPr>
          <p:nvPr>
            <p:ph idx="1"/>
          </p:nvPr>
        </p:nvSpPr>
        <p:spPr/>
        <p:txBody>
          <a:bodyPr/>
          <a:lstStyle/>
          <a:p>
            <a:r>
              <a:rPr lang="en-GB"/>
              <a:t>ICommandControlDMContext </a:t>
            </a:r>
            <a:r>
              <a:rPr lang="en-GB">
                <a:sym typeface="Wingdings" panose="05000000000000000000" pitchFamily="2" charset="2"/>
              </a:rPr>
              <a:t> root of all DSF-GDB contexts</a:t>
            </a:r>
          </a:p>
          <a:p>
            <a:pPr lvl="1"/>
            <a:r>
              <a:rPr lang="en-GB"/>
              <a:t>IProcessDMContext </a:t>
            </a:r>
            <a:r>
              <a:rPr lang="en-GB">
                <a:sym typeface="Wingdings" panose="05000000000000000000" pitchFamily="2" charset="2"/>
              </a:rPr>
              <a:t> process</a:t>
            </a:r>
          </a:p>
          <a:p>
            <a:pPr lvl="2"/>
            <a:r>
              <a:rPr lang="en-GB"/>
              <a:t>IContainerDMContext </a:t>
            </a:r>
            <a:r>
              <a:rPr lang="en-GB">
                <a:sym typeface="Wingdings" panose="05000000000000000000" pitchFamily="2" charset="2"/>
              </a:rPr>
              <a:t> group of threads</a:t>
            </a:r>
          </a:p>
          <a:p>
            <a:pPr lvl="3"/>
            <a:r>
              <a:rPr lang="en-GB"/>
              <a:t>IExecutionDMContext </a:t>
            </a:r>
            <a:r>
              <a:rPr lang="en-GB">
                <a:sym typeface="Wingdings" panose="05000000000000000000" pitchFamily="2" charset="2"/>
              </a:rPr>
              <a:t> thread</a:t>
            </a:r>
          </a:p>
          <a:p>
            <a:pPr lvl="4"/>
            <a:r>
              <a:rPr lang="en-GB"/>
              <a:t>IFrameDMContext </a:t>
            </a:r>
            <a:r>
              <a:rPr lang="en-GB">
                <a:sym typeface="Wingdings" panose="05000000000000000000" pitchFamily="2" charset="2"/>
              </a:rPr>
              <a:t> stack frame</a:t>
            </a:r>
          </a:p>
          <a:p>
            <a:pPr lvl="5"/>
            <a:r>
              <a:rPr lang="en-GB"/>
              <a:t>IVariableDMContext </a:t>
            </a:r>
            <a:r>
              <a:rPr lang="en-GB">
                <a:sym typeface="Wingdings" panose="05000000000000000000" pitchFamily="2" charset="2"/>
              </a:rPr>
              <a:t> variable</a:t>
            </a:r>
          </a:p>
          <a:p>
            <a:pPr lvl="3"/>
            <a:r>
              <a:rPr lang="en-GB"/>
              <a:t>IRegisterGroupDMContext </a:t>
            </a:r>
            <a:r>
              <a:rPr lang="en-GB">
                <a:sym typeface="Wingdings" panose="05000000000000000000" pitchFamily="2" charset="2"/>
              </a:rPr>
              <a:t> register group </a:t>
            </a:r>
          </a:p>
          <a:p>
            <a:pPr lvl="4"/>
            <a:r>
              <a:rPr lang="en-GB"/>
              <a:t>IRegisterDMContext </a:t>
            </a:r>
            <a:r>
              <a:rPr lang="en-GB">
                <a:sym typeface="Wingdings" panose="05000000000000000000" pitchFamily="2" charset="2"/>
              </a:rPr>
              <a:t> register</a:t>
            </a:r>
          </a:p>
          <a:p>
            <a:pPr lvl="5"/>
            <a:r>
              <a:rPr lang="en-GB"/>
              <a:t>IBitFieldDMContext </a:t>
            </a:r>
            <a:r>
              <a:rPr lang="en-GB">
                <a:sym typeface="Wingdings" panose="05000000000000000000" pitchFamily="2" charset="2"/>
              </a:rPr>
              <a:t> individual bitfield of register</a:t>
            </a:r>
            <a:endParaRPr lang="en-GB" dirty="0"/>
          </a:p>
        </p:txBody>
      </p:sp>
    </p:spTree>
    <p:extLst>
      <p:ext uri="{BB962C8B-B14F-4D97-AF65-F5344CB8AC3E}">
        <p14:creationId xmlns:p14="http://schemas.microsoft.com/office/powerpoint/2010/main" val="354718956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Data Model Contexts – GDB-DSF (2)</a:t>
            </a:r>
          </a:p>
        </p:txBody>
      </p:sp>
      <p:sp>
        <p:nvSpPr>
          <p:cNvPr id="3" name="Content Placeholder 2"/>
          <p:cNvSpPr>
            <a:spLocks noGrp="1"/>
          </p:cNvSpPr>
          <p:nvPr>
            <p:ph idx="1"/>
          </p:nvPr>
        </p:nvSpPr>
        <p:spPr/>
        <p:txBody>
          <a:bodyPr>
            <a:normAutofit fontScale="70000" lnSpcReduction="20000"/>
          </a:bodyPr>
          <a:lstStyle/>
          <a:p>
            <a:r>
              <a:rPr lang="en-GB"/>
              <a:t>By default many contexts are equivalent with different names</a:t>
            </a:r>
          </a:p>
          <a:p>
            <a:r>
              <a:rPr lang="en-GB"/>
              <a:t>In some implementations you may have different hierarchy and different association</a:t>
            </a:r>
          </a:p>
          <a:p>
            <a:r>
              <a:rPr lang="en-GB"/>
              <a:t>For example, IBreakpointsTargetDMContext </a:t>
            </a:r>
            <a:r>
              <a:rPr lang="en-GB">
                <a:sym typeface="Wingdings" panose="05000000000000000000" pitchFamily="2" charset="2"/>
              </a:rPr>
              <a:t> what breakpoints can be installed on</a:t>
            </a:r>
            <a:endParaRPr lang="en-GB"/>
          </a:p>
          <a:p>
            <a:pPr lvl="1"/>
            <a:r>
              <a:rPr lang="en-GB"/>
              <a:t>for GDB &lt; 7.4 is the same as IContainerDMContext</a:t>
            </a:r>
          </a:p>
          <a:p>
            <a:pPr lvl="1"/>
            <a:r>
              <a:rPr lang="en-GB"/>
              <a:t>for GDB &gt;= 7.4 is the same as ICommandControlDMContext</a:t>
            </a:r>
          </a:p>
          <a:p>
            <a:r>
              <a:rPr lang="en-GB"/>
              <a:t>Other context equivalents of ICommandControlDMContext:</a:t>
            </a:r>
          </a:p>
          <a:p>
            <a:pPr lvl="1"/>
            <a:r>
              <a:rPr lang="en-GB"/>
              <a:t>ISymbolDMContext </a:t>
            </a:r>
            <a:r>
              <a:rPr lang="en-GB">
                <a:sym typeface="Wingdings" panose="05000000000000000000" pitchFamily="2" charset="2"/>
              </a:rPr>
              <a:t> debug symbols scope</a:t>
            </a:r>
            <a:endParaRPr lang="en-GB"/>
          </a:p>
          <a:p>
            <a:pPr lvl="1"/>
            <a:r>
              <a:rPr lang="en-GB"/>
              <a:t>ISourceLookupDMContext </a:t>
            </a:r>
            <a:r>
              <a:rPr lang="en-GB">
                <a:sym typeface="Wingdings" panose="05000000000000000000" pitchFamily="2" charset="2"/>
              </a:rPr>
              <a:t> source lookup scope</a:t>
            </a:r>
            <a:endParaRPr lang="en-GB"/>
          </a:p>
          <a:p>
            <a:pPr lvl="1"/>
            <a:r>
              <a:rPr lang="en-GB"/>
              <a:t>ISignalsDMContext </a:t>
            </a:r>
            <a:r>
              <a:rPr lang="en-GB">
                <a:sym typeface="Wingdings" panose="05000000000000000000" pitchFamily="2" charset="2"/>
              </a:rPr>
              <a:t> signal target</a:t>
            </a:r>
            <a:endParaRPr lang="en-GB"/>
          </a:p>
          <a:p>
            <a:r>
              <a:rPr lang="en-GB"/>
              <a:t>Other context equivalents of IContainerDMContext:</a:t>
            </a:r>
          </a:p>
          <a:p>
            <a:pPr lvl="1"/>
            <a:r>
              <a:rPr lang="en-GB"/>
              <a:t>IDisassemblyDMContext </a:t>
            </a:r>
            <a:r>
              <a:rPr lang="en-GB">
                <a:sym typeface="Wingdings" panose="05000000000000000000" pitchFamily="2" charset="2"/>
              </a:rPr>
              <a:t> disassembly</a:t>
            </a:r>
          </a:p>
          <a:p>
            <a:pPr lvl="1"/>
            <a:r>
              <a:rPr lang="en-GB">
                <a:sym typeface="Wingdings" panose="05000000000000000000" pitchFamily="2" charset="2"/>
              </a:rPr>
              <a:t>IMemoryDMContext  memory</a:t>
            </a:r>
            <a:endParaRPr lang="en-GB" dirty="0"/>
          </a:p>
        </p:txBody>
      </p:sp>
    </p:spTree>
    <p:extLst>
      <p:ext uri="{BB962C8B-B14F-4D97-AF65-F5344CB8AC3E}">
        <p14:creationId xmlns:p14="http://schemas.microsoft.com/office/powerpoint/2010/main" val="112615275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DAY TWO: 3. view model</a:t>
            </a:r>
          </a:p>
        </p:txBody>
      </p:sp>
      <p:sp>
        <p:nvSpPr>
          <p:cNvPr id="4" name="Text Placeholder 3"/>
          <p:cNvSpPr>
            <a:spLocks noGrp="1"/>
          </p:cNvSpPr>
          <p:nvPr>
            <p:ph type="body" idx="1"/>
          </p:nvPr>
        </p:nvSpPr>
        <p:spPr/>
        <p:txBody>
          <a:bodyPr/>
          <a:lstStyle/>
          <a:p>
            <a:r>
              <a:rPr lang="en-GB" dirty="0"/>
              <a:t>Debugger Services Framework Tutorial, Kichwa Coders</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DSF GDB VM Providers</a:t>
            </a:r>
          </a:p>
        </p:txBody>
      </p:sp>
      <p:graphicFrame>
        <p:nvGraphicFramePr>
          <p:cNvPr id="5" name="Content Placeholder 3"/>
          <p:cNvGraphicFramePr>
            <a:graphicFrameLocks/>
          </p:cNvGraphicFramePr>
          <p:nvPr/>
        </p:nvGraphicFramePr>
        <p:xfrm>
          <a:off x="590872"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611560" y="6279703"/>
            <a:ext cx="8136904" cy="276999"/>
          </a:xfrm>
          <a:prstGeom prst="rect">
            <a:avLst/>
          </a:prstGeom>
          <a:noFill/>
        </p:spPr>
        <p:txBody>
          <a:bodyPr wrap="square" rtlCol="0">
            <a:spAutoFit/>
          </a:bodyPr>
          <a:lstStyle/>
          <a:p>
            <a:r>
              <a:rPr lang="en-GB" sz="1200" dirty="0"/>
              <a:t>See  </a:t>
            </a:r>
            <a:r>
              <a:rPr lang="en-GB" sz="1200" b="1" dirty="0">
                <a:latin typeface="Consolas" pitchFamily="49" charset="0"/>
                <a:cs typeface="Consolas" pitchFamily="49" charset="0"/>
              </a:rPr>
              <a:t>org.eclipse.cdt.dsf.gdb.internal.ui.viewmode.GdbViewModelAdapter</a:t>
            </a:r>
            <a:r>
              <a:rPr lang="en-GB" sz="1200" dirty="0"/>
              <a:t>for full list.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GB"/>
              <a:t>Asynchronous Programming</a:t>
            </a:r>
          </a:p>
        </p:txBody>
      </p:sp>
      <p:sp>
        <p:nvSpPr>
          <p:cNvPr id="10243" name="Content Placeholder 2"/>
          <p:cNvSpPr>
            <a:spLocks noGrp="1"/>
          </p:cNvSpPr>
          <p:nvPr>
            <p:ph idx="1"/>
          </p:nvPr>
        </p:nvSpPr>
        <p:spPr/>
        <p:txBody>
          <a:bodyPr>
            <a:normAutofit lnSpcReduction="10000"/>
          </a:bodyPr>
          <a:lstStyle/>
          <a:p>
            <a:pPr>
              <a:buFont typeface="Wingdings" pitchFamily="2" charset="2"/>
              <a:buNone/>
            </a:pPr>
            <a:r>
              <a:rPr lang="en-GB" dirty="0"/>
              <a:t>For long running operations, or operations with delays from operating system (i/o) requests, asynchronous methods make the program more efficient</a:t>
            </a:r>
          </a:p>
          <a:p>
            <a:pPr>
              <a:buFont typeface="Wingdings" pitchFamily="2" charset="2"/>
              <a:buNone/>
            </a:pPr>
            <a:endParaRPr lang="en-GB" dirty="0"/>
          </a:p>
          <a:p>
            <a:pPr>
              <a:buFont typeface="Wingdings" pitchFamily="2" charset="2"/>
              <a:buNone/>
            </a:pPr>
            <a:r>
              <a:rPr lang="en-GB" dirty="0"/>
              <a:t>Asynchronous methods  ==  </a:t>
            </a:r>
            <a:r>
              <a:rPr lang="en-GB" b="1" dirty="0" err="1"/>
              <a:t>Callback</a:t>
            </a:r>
            <a:r>
              <a:rPr lang="en-GB" b="1" dirty="0"/>
              <a:t> methods</a:t>
            </a:r>
          </a:p>
          <a:p>
            <a:pPr>
              <a:buFont typeface="Wingdings" pitchFamily="2" charset="2"/>
              <a:buNone/>
            </a:pPr>
            <a:endParaRPr lang="en-GB" b="1" dirty="0"/>
          </a:p>
          <a:p>
            <a:pPr>
              <a:buFont typeface="Wingdings" pitchFamily="2" charset="2"/>
              <a:buNone/>
            </a:pPr>
            <a:r>
              <a:rPr lang="en-GB" dirty="0" err="1"/>
              <a:t>Callback</a:t>
            </a:r>
            <a:r>
              <a:rPr lang="en-GB" dirty="0"/>
              <a:t> methods use a </a:t>
            </a:r>
            <a:r>
              <a:rPr lang="en-GB" dirty="0" err="1"/>
              <a:t>callback</a:t>
            </a:r>
            <a:r>
              <a:rPr lang="en-GB" dirty="0"/>
              <a:t> object to indicate their completion. </a:t>
            </a:r>
          </a:p>
          <a:p>
            <a:pPr>
              <a:buFont typeface="Wingdings" pitchFamily="2" charset="2"/>
              <a:buNone/>
            </a:pPr>
            <a:endParaRPr lang="en-GB" dirty="0"/>
          </a:p>
          <a:p>
            <a:pPr>
              <a:buFont typeface="Wingdings" pitchFamily="2" charset="2"/>
              <a:buNone/>
            </a:pPr>
            <a:endParaRPr lang="en-GB"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5 Steps To Override a DSF-GDB View</a:t>
            </a:r>
          </a:p>
        </p:txBody>
      </p:sp>
      <p:graphicFrame>
        <p:nvGraphicFramePr>
          <p:cNvPr id="4" name="Content Placeholder 3"/>
          <p:cNvGraphicFramePr>
            <a:graphicFrameLocks noGrp="1"/>
          </p:cNvGraphicFramePr>
          <p:nvPr>
            <p:ph idx="1"/>
          </p:nvPr>
        </p:nvGraphicFramePr>
        <p:xfrm>
          <a:off x="467544"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611560" y="6279703"/>
            <a:ext cx="8136904" cy="276999"/>
          </a:xfrm>
          <a:prstGeom prst="rect">
            <a:avLst/>
          </a:prstGeom>
          <a:noFill/>
        </p:spPr>
        <p:txBody>
          <a:bodyPr wrap="square" rtlCol="0">
            <a:spAutoFit/>
          </a:bodyPr>
          <a:lstStyle/>
          <a:p>
            <a:r>
              <a:rPr lang="en-GB" sz="1200" dirty="0"/>
              <a:t>See </a:t>
            </a:r>
            <a:r>
              <a:rPr lang="en-GB" sz="1200" b="1" dirty="0" err="1"/>
              <a:t>org.eclipse.cdt.examples.dsf.gdb.viewmodel</a:t>
            </a:r>
            <a:r>
              <a:rPr lang="en-GB" sz="1200" b="1" dirty="0"/>
              <a:t> </a:t>
            </a:r>
            <a:r>
              <a:rPr lang="en-GB" sz="1200" dirty="0"/>
              <a:t>for a concrete example list. </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a:bodyPr>
          <a:lstStyle/>
          <a:p>
            <a:r>
              <a:rPr lang="en-GB" dirty="0"/>
              <a:t>Review: DSF-GDB Overview</a:t>
            </a:r>
          </a:p>
        </p:txBody>
      </p:sp>
      <p:pic>
        <p:nvPicPr>
          <p:cNvPr id="13" name="Content Placeholder 7" descr="iStock_000003869266Small.jpg"/>
          <p:cNvPicPr>
            <a:picLocks noGrp="1" noChangeAspect="1"/>
          </p:cNvPicPr>
          <p:nvPr>
            <p:ph sz="half" idx="1"/>
          </p:nvPr>
        </p:nvPicPr>
        <p:blipFill>
          <a:blip r:embed="rId2" cstate="print"/>
          <a:stretch>
            <a:fillRect/>
          </a:stretch>
        </p:blipFill>
        <p:spPr>
          <a:xfrm>
            <a:off x="663776" y="1600200"/>
            <a:ext cx="3625448" cy="4525963"/>
          </a:xfrm>
        </p:spPr>
      </p:pic>
      <p:sp>
        <p:nvSpPr>
          <p:cNvPr id="15" name="Content Placeholder 14"/>
          <p:cNvSpPr>
            <a:spLocks noGrp="1"/>
          </p:cNvSpPr>
          <p:nvPr>
            <p:ph sz="half" idx="2"/>
          </p:nvPr>
        </p:nvSpPr>
        <p:spPr/>
        <p:txBody>
          <a:bodyPr>
            <a:normAutofit fontScale="62500" lnSpcReduction="20000"/>
          </a:bodyPr>
          <a:lstStyle/>
          <a:p>
            <a:pPr>
              <a:lnSpc>
                <a:spcPct val="150000"/>
              </a:lnSpc>
              <a:buFont typeface="Wingdings" pitchFamily="2" charset="2"/>
              <a:buChar char="ü"/>
            </a:pPr>
            <a:r>
              <a:rPr lang="en-GB" dirty="0"/>
              <a:t>Access any part of the DSF-GDB data model through the DSF session</a:t>
            </a:r>
          </a:p>
          <a:p>
            <a:pPr>
              <a:lnSpc>
                <a:spcPct val="150000"/>
              </a:lnSpc>
              <a:buFont typeface="Wingdings" pitchFamily="2" charset="2"/>
              <a:buChar char="ü"/>
            </a:pPr>
            <a:r>
              <a:rPr lang="en-GB" dirty="0"/>
              <a:t>Access any part of the DSF-GDB view providers through the </a:t>
            </a:r>
            <a:r>
              <a:rPr lang="en-GB" dirty="0" err="1"/>
              <a:t>GDBViewModelAdapter</a:t>
            </a:r>
            <a:endParaRPr lang="en-GB" dirty="0"/>
          </a:p>
          <a:p>
            <a:pPr>
              <a:lnSpc>
                <a:spcPct val="150000"/>
              </a:lnSpc>
              <a:buFont typeface="Wingdings" pitchFamily="2" charset="2"/>
              <a:buChar char="ü"/>
            </a:pPr>
            <a:r>
              <a:rPr lang="en-GB" dirty="0"/>
              <a:t>Follow the formula to add in a new service or override a service</a:t>
            </a:r>
          </a:p>
          <a:p>
            <a:pPr>
              <a:lnSpc>
                <a:spcPct val="150000"/>
              </a:lnSpc>
              <a:buFont typeface="Wingdings" pitchFamily="2" charset="2"/>
              <a:buChar char="ü"/>
            </a:pPr>
            <a:r>
              <a:rPr lang="en-GB" dirty="0"/>
              <a:t>Connect up command handlers for user actions in buttons</a:t>
            </a:r>
          </a:p>
          <a:p>
            <a:pPr>
              <a:lnSpc>
                <a:spcPct val="150000"/>
              </a:lnSpc>
              <a:buFont typeface="Wingdings" pitchFamily="2" charset="2"/>
              <a:buChar char="ü"/>
            </a:pPr>
            <a:r>
              <a:rPr lang="en-GB" dirty="0"/>
              <a:t>DON’T FORGET TO CALL </a:t>
            </a:r>
            <a:r>
              <a:rPr lang="en-GB" dirty="0" err="1"/>
              <a:t>rm.done</a:t>
            </a:r>
            <a:r>
              <a:rPr lang="en-GB" dirty="0"/>
              <a:t>()</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Congratulations!</a:t>
            </a:r>
          </a:p>
        </p:txBody>
      </p:sp>
      <p:sp>
        <p:nvSpPr>
          <p:cNvPr id="3" name="Content Placeholder 2"/>
          <p:cNvSpPr>
            <a:spLocks noGrp="1"/>
          </p:cNvSpPr>
          <p:nvPr>
            <p:ph idx="1"/>
          </p:nvPr>
        </p:nvSpPr>
        <p:spPr/>
        <p:txBody>
          <a:bodyPr/>
          <a:lstStyle/>
          <a:p>
            <a:pPr algn="ctr">
              <a:buNone/>
            </a:pPr>
            <a:r>
              <a:rPr lang="en-GB" dirty="0"/>
              <a:t>You are now DSF developers!</a:t>
            </a:r>
          </a:p>
          <a:p>
            <a:pPr algn="ctr">
              <a:buNone/>
            </a:pPr>
            <a:r>
              <a:rPr lang="en-GB" dirty="0"/>
              <a:t>(In addition to being CDT developers)</a:t>
            </a:r>
          </a:p>
          <a:p>
            <a:pPr>
              <a:buNone/>
            </a:pPr>
            <a:endParaRPr lang="en-GB" dirty="0"/>
          </a:p>
        </p:txBody>
      </p:sp>
      <p:pic>
        <p:nvPicPr>
          <p:cNvPr id="4" name="Picture 3" descr="iStock_000006318337Small.jpg"/>
          <p:cNvPicPr>
            <a:picLocks noChangeAspect="1"/>
          </p:cNvPicPr>
          <p:nvPr/>
        </p:nvPicPr>
        <p:blipFill>
          <a:blip r:embed="rId2" cstate="print"/>
          <a:stretch>
            <a:fillRect/>
          </a:stretch>
        </p:blipFill>
        <p:spPr>
          <a:xfrm>
            <a:off x="2699792" y="2924944"/>
            <a:ext cx="3190461" cy="3591101"/>
          </a:xfrm>
          <a:prstGeom prst="rect">
            <a:avLst/>
          </a:prstGeom>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Resources</a:t>
            </a:r>
          </a:p>
        </p:txBody>
      </p:sp>
      <p:sp>
        <p:nvSpPr>
          <p:cNvPr id="3" name="Content Placeholder 2"/>
          <p:cNvSpPr>
            <a:spLocks noGrp="1"/>
          </p:cNvSpPr>
          <p:nvPr>
            <p:ph idx="1"/>
          </p:nvPr>
        </p:nvSpPr>
        <p:spPr/>
        <p:txBody>
          <a:bodyPr/>
          <a:lstStyle/>
          <a:p>
            <a:r>
              <a:rPr lang="en-GB" dirty="0"/>
              <a:t>Examples and Exercises</a:t>
            </a:r>
          </a:p>
          <a:p>
            <a:pPr lvl="1">
              <a:buNone/>
            </a:pPr>
            <a:r>
              <a:rPr lang="en-US" sz="2400" u="sng" dirty="0">
                <a:hlinkClick r:id="rId2"/>
              </a:rPr>
              <a:t>https://github.com/jonahkichwacoders/cdt-examples</a:t>
            </a:r>
            <a:endParaRPr lang="en-GB" sz="2400" dirty="0"/>
          </a:p>
          <a:p>
            <a:r>
              <a:rPr lang="en-GB" dirty="0"/>
              <a:t>CDT Help</a:t>
            </a:r>
          </a:p>
          <a:p>
            <a:pPr lvl="1"/>
            <a:r>
              <a:rPr lang="en-GB" dirty="0"/>
              <a:t>DSF Tutorial: Timers example, </a:t>
            </a:r>
            <a:r>
              <a:rPr lang="en-GB" dirty="0" err="1"/>
              <a:t>FileBrowser</a:t>
            </a:r>
            <a:endParaRPr lang="en-GB" dirty="0"/>
          </a:p>
          <a:p>
            <a:pPr lvl="1">
              <a:buNone/>
            </a:pPr>
            <a:r>
              <a:rPr lang="en-GB" sz="1800" dirty="0">
                <a:hlinkClick r:id="rId3"/>
              </a:rPr>
              <a:t>http://help.eclipse.org/luna/topic/org.eclipse.cdt.doc.isv/guide/dsf/intro/dsf_programming_intro.html</a:t>
            </a:r>
          </a:p>
          <a:p>
            <a:r>
              <a:rPr lang="en-GB" dirty="0"/>
              <a:t>DSF-GDB Exercises</a:t>
            </a:r>
          </a:p>
          <a:p>
            <a:pPr lvl="1">
              <a:buNone/>
            </a:pPr>
            <a:r>
              <a:rPr lang="en-GB" sz="2400" dirty="0">
                <a:hlinkClick r:id="rId4"/>
              </a:rPr>
              <a:t>https://github.com/jonahkichwacoders/EclipseTraining</a:t>
            </a:r>
            <a:r>
              <a:rPr lang="en-GB" sz="2400" dirty="0"/>
              <a:t> </a:t>
            </a:r>
          </a:p>
          <a:p>
            <a:r>
              <a:rPr lang="en-GB" dirty="0"/>
              <a:t>Slides to be emailed</a:t>
            </a:r>
            <a:endParaRPr lang="en-GB" dirty="0">
              <a:hlinkClick r:id="rId3"/>
            </a:endParaRPr>
          </a:p>
          <a:p>
            <a:endParaRPr lang="en-GB" sz="2200"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Support</a:t>
            </a:r>
          </a:p>
        </p:txBody>
      </p:sp>
      <p:sp>
        <p:nvSpPr>
          <p:cNvPr id="3" name="Content Placeholder 2"/>
          <p:cNvSpPr>
            <a:spLocks noGrp="1"/>
          </p:cNvSpPr>
          <p:nvPr>
            <p:ph idx="1"/>
          </p:nvPr>
        </p:nvSpPr>
        <p:spPr/>
        <p:txBody>
          <a:bodyPr>
            <a:normAutofit fontScale="92500" lnSpcReduction="10000"/>
          </a:bodyPr>
          <a:lstStyle/>
          <a:p>
            <a:r>
              <a:rPr lang="en-GB" dirty="0"/>
              <a:t>3 months, direct email support</a:t>
            </a:r>
          </a:p>
          <a:p>
            <a:pPr lvl="1"/>
            <a:r>
              <a:rPr lang="en-GB" dirty="0"/>
              <a:t>Please email: </a:t>
            </a:r>
            <a:r>
              <a:rPr lang="en-GB" dirty="0">
                <a:hlinkClick r:id="rId2"/>
              </a:rPr>
              <a:t>jonah@kichwacoders.com</a:t>
            </a:r>
            <a:r>
              <a:rPr lang="en-GB" dirty="0"/>
              <a:t> or </a:t>
            </a:r>
            <a:r>
              <a:rPr lang="en-GB" dirty="0">
                <a:hlinkClick r:id="rId3"/>
              </a:rPr>
              <a:t>tracy@kichwacoders.com</a:t>
            </a:r>
            <a:endParaRPr lang="en-GB" dirty="0"/>
          </a:p>
          <a:p>
            <a:pPr lvl="1"/>
            <a:r>
              <a:rPr lang="en-GB" dirty="0"/>
              <a:t>In person at EclipseCon France, Toulouse June 7</a:t>
            </a:r>
            <a:r>
              <a:rPr lang="en-GB" baseline="30000" dirty="0"/>
              <a:t>th</a:t>
            </a:r>
            <a:r>
              <a:rPr lang="en-GB" dirty="0"/>
              <a:t>-9</a:t>
            </a:r>
            <a:r>
              <a:rPr lang="en-GB" baseline="30000" dirty="0"/>
              <a:t>th</a:t>
            </a:r>
            <a:r>
              <a:rPr lang="en-GB" dirty="0"/>
              <a:t> </a:t>
            </a:r>
          </a:p>
          <a:p>
            <a:r>
              <a:rPr lang="en-GB" dirty="0"/>
              <a:t>Any time: </a:t>
            </a:r>
            <a:r>
              <a:rPr lang="en-GB" dirty="0" err="1"/>
              <a:t>cdt</a:t>
            </a:r>
            <a:r>
              <a:rPr lang="en-GB" dirty="0"/>
              <a:t>-dev mailing list</a:t>
            </a:r>
          </a:p>
          <a:p>
            <a:pPr lvl="1">
              <a:buNone/>
            </a:pPr>
            <a:r>
              <a:rPr lang="en-GB" dirty="0">
                <a:hlinkClick r:id="rId4"/>
              </a:rPr>
              <a:t>https://dev.eclipse.org/mailman/listinfo/cdt-dev</a:t>
            </a:r>
            <a:endParaRPr lang="en-GB" dirty="0"/>
          </a:p>
          <a:p>
            <a:pPr lvl="1"/>
            <a:r>
              <a:rPr lang="en-GB" dirty="0"/>
              <a:t>You are now DSF developers, so that makes you CDT developers!</a:t>
            </a:r>
          </a:p>
          <a:p>
            <a:pPr lvl="1"/>
            <a:r>
              <a:rPr lang="en-GB" dirty="0"/>
              <a:t>Register for mailing list and ask questions</a:t>
            </a:r>
          </a:p>
          <a:p>
            <a:pPr lvl="1"/>
            <a:r>
              <a:rPr lang="en-GB" dirty="0"/>
              <a:t>We or the community can help you there</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7624" y="2348880"/>
            <a:ext cx="7272808" cy="1569660"/>
          </a:xfrm>
          <a:prstGeom prst="rect">
            <a:avLst/>
          </a:prstGeom>
          <a:noFill/>
        </p:spPr>
        <p:txBody>
          <a:bodyPr wrap="square" rtlCol="0">
            <a:spAutoFit/>
          </a:bodyPr>
          <a:lstStyle/>
          <a:p>
            <a:r>
              <a:rPr lang="en-GB" sz="9600" dirty="0" err="1">
                <a:latin typeface="Consolas" pitchFamily="49" charset="0"/>
                <a:cs typeface="Consolas" pitchFamily="49" charset="0"/>
              </a:rPr>
              <a:t>rm.done</a:t>
            </a:r>
            <a:r>
              <a:rPr lang="en-GB" sz="9600" dirty="0">
                <a:latin typeface="Consolas" pitchFamily="49" charset="0"/>
                <a:cs typeface="Consolas" pitchFamily="49" charset="0"/>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4926</TotalTime>
  <Words>3133</Words>
  <Application>Microsoft Office PowerPoint</Application>
  <PresentationFormat>On-screen Show (4:3)</PresentationFormat>
  <Paragraphs>780</Paragraphs>
  <Slides>95</Slides>
  <Notes>5</Notes>
  <HiddenSlides>0</HiddenSlides>
  <MMClips>0</MMClips>
  <ScaleCrop>false</ScaleCrop>
  <HeadingPairs>
    <vt:vector size="4" baseType="variant">
      <vt:variant>
        <vt:lpstr>Theme</vt:lpstr>
      </vt:variant>
      <vt:variant>
        <vt:i4>1</vt:i4>
      </vt:variant>
      <vt:variant>
        <vt:lpstr>Slide Titles</vt:lpstr>
      </vt:variant>
      <vt:variant>
        <vt:i4>95</vt:i4>
      </vt:variant>
    </vt:vector>
  </HeadingPairs>
  <TitlesOfParts>
    <vt:vector size="96" baseType="lpstr">
      <vt:lpstr>Office Theme</vt:lpstr>
      <vt:lpstr>Debugger Services Framework Hands-On Workshop</vt:lpstr>
      <vt:lpstr>Agenda</vt:lpstr>
      <vt:lpstr>Who We Are</vt:lpstr>
      <vt:lpstr>Introductions</vt:lpstr>
      <vt:lpstr>PowerPoint Presentation</vt:lpstr>
      <vt:lpstr>DAY ONE: DSF fundamentals</vt:lpstr>
      <vt:lpstr>DAY ONE AGENDA</vt:lpstr>
      <vt:lpstr>DAY ONE: 1. asynchronous Methods</vt:lpstr>
      <vt:lpstr>Asynchronous Programming</vt:lpstr>
      <vt:lpstr>Callback Method - Example</vt:lpstr>
      <vt:lpstr>Callback Method</vt:lpstr>
      <vt:lpstr>AsyncHelloWorld with DSF</vt:lpstr>
      <vt:lpstr>PowerPoint Presentation</vt:lpstr>
      <vt:lpstr>Setup for Exercises</vt:lpstr>
      <vt:lpstr>Exercise 0</vt:lpstr>
      <vt:lpstr>Sequence of Async HelloWorld</vt:lpstr>
      <vt:lpstr>DSF Synchronization: Executors</vt:lpstr>
      <vt:lpstr>Request Monitor</vt:lpstr>
      <vt:lpstr>Exercise 1: Handle Failure</vt:lpstr>
      <vt:lpstr>Data Request Monitor</vt:lpstr>
      <vt:lpstr>Exercise 2: Data Request Monitor</vt:lpstr>
      <vt:lpstr>Other Request Monitors</vt:lpstr>
      <vt:lpstr>Exercise 3: Nesting &amp; Combining </vt:lpstr>
      <vt:lpstr>Review (1): Async Methods Overview</vt:lpstr>
      <vt:lpstr>Review (2): Request Monitor Overview</vt:lpstr>
      <vt:lpstr>DAY ONE: 2. DSF OVERVIEW</vt:lpstr>
      <vt:lpstr>DSF Overview</vt:lpstr>
      <vt:lpstr>DAY ONE: 2. VIEW MODEL</vt:lpstr>
      <vt:lpstr>View Model</vt:lpstr>
      <vt:lpstr>Flexible Hierarchy - Overview</vt:lpstr>
      <vt:lpstr>View Model – Flexible Hierarchy</vt:lpstr>
      <vt:lpstr>VMAdapter</vt:lpstr>
      <vt:lpstr>VMProviders</vt:lpstr>
      <vt:lpstr>VMNodes</vt:lpstr>
      <vt:lpstr>VMContexts</vt:lpstr>
      <vt:lpstr>View Model – File Browser Exercise</vt:lpstr>
      <vt:lpstr>View Model – File Browser Exercise</vt:lpstr>
      <vt:lpstr>View Model – File Browser Exercise</vt:lpstr>
      <vt:lpstr>View Model – Advanced Topics</vt:lpstr>
      <vt:lpstr>Review: View Model Overview</vt:lpstr>
      <vt:lpstr>DAY ONE: 2. DATA MODEL</vt:lpstr>
      <vt:lpstr>DSF Concepts</vt:lpstr>
      <vt:lpstr>Timers Example</vt:lpstr>
      <vt:lpstr>DSF Services</vt:lpstr>
      <vt:lpstr>DSF Services – Timers Example</vt:lpstr>
      <vt:lpstr>DSF Session</vt:lpstr>
      <vt:lpstr>DSF Session – Timers Example</vt:lpstr>
      <vt:lpstr>DSF Session Quiz</vt:lpstr>
      <vt:lpstr>DSF Trackers</vt:lpstr>
      <vt:lpstr>Data Model</vt:lpstr>
      <vt:lpstr>Data Model Contexts</vt:lpstr>
      <vt:lpstr>Data Model Contexts - Timers</vt:lpstr>
      <vt:lpstr>Events</vt:lpstr>
      <vt:lpstr>DSF Events details</vt:lpstr>
      <vt:lpstr>DSF Events - Timers</vt:lpstr>
      <vt:lpstr>VMAdapter Glue</vt:lpstr>
      <vt:lpstr>Adapter Glue - Timers</vt:lpstr>
      <vt:lpstr>Data Model – Timers Spy View Exercise</vt:lpstr>
      <vt:lpstr>Hint for Timer Spy Example: after you have the service</vt:lpstr>
      <vt:lpstr>Review: Data Model Overview</vt:lpstr>
      <vt:lpstr>DAY TWO: DSF &amp; GDB</vt:lpstr>
      <vt:lpstr>DAY TWO: 1. DSF Data model</vt:lpstr>
      <vt:lpstr>Data Model Review</vt:lpstr>
      <vt:lpstr>DSF GDB Session &amp; Executor</vt:lpstr>
      <vt:lpstr>DSF GDB Executor</vt:lpstr>
      <vt:lpstr>Getting GDB DSF Session</vt:lpstr>
      <vt:lpstr>DSF GDB Services</vt:lpstr>
      <vt:lpstr>Versions of DSF GBD Services</vt:lpstr>
      <vt:lpstr>Exercise DSF1</vt:lpstr>
      <vt:lpstr>Exercise DSF1: Review</vt:lpstr>
      <vt:lpstr>Assertions</vt:lpstr>
      <vt:lpstr>DAY TWO: 2. Extending GDB &amp; Adding commands</vt:lpstr>
      <vt:lpstr>Extending GDB-DSF</vt:lpstr>
      <vt:lpstr>5 Steps To Connect A New Service First Time</vt:lpstr>
      <vt:lpstr>5 Steps To Connect A New Service Second and subsequent times</vt:lpstr>
      <vt:lpstr>Adding a New Command</vt:lpstr>
      <vt:lpstr>Adding a New Command (part 1)</vt:lpstr>
      <vt:lpstr>Adding a New Command (part 2)</vt:lpstr>
      <vt:lpstr>Setup for Exercises</vt:lpstr>
      <vt:lpstr>Command Exercise: 1. Implement an IDebugCommandHandler</vt:lpstr>
      <vt:lpstr>Command Exercise: 2. Get the Version from GDB</vt:lpstr>
      <vt:lpstr>Command Exercise: 3. Use A Command Cache</vt:lpstr>
      <vt:lpstr>Command Exercise: 4. Clear Command Cache</vt:lpstr>
      <vt:lpstr>Contexts – Review</vt:lpstr>
      <vt:lpstr>Contexts – IDMVMContext</vt:lpstr>
      <vt:lpstr>Data Model Contexts – GDB-DSF</vt:lpstr>
      <vt:lpstr>Data Model Contexts – GDB-DSF (2)</vt:lpstr>
      <vt:lpstr>DAY TWO: 3. view model</vt:lpstr>
      <vt:lpstr>DSF GDB VM Providers</vt:lpstr>
      <vt:lpstr>5 Steps To Override a DSF-GDB View</vt:lpstr>
      <vt:lpstr>Review: DSF-GDB Overview</vt:lpstr>
      <vt:lpstr>Congratulations!</vt:lpstr>
      <vt:lpstr>Resources</vt:lpstr>
      <vt:lpstr>Support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DSF Tutorial</dc:title>
  <dc:creator>Tracy Miranda</dc:creator>
  <cp:lastModifiedBy>Tracy Miranda</cp:lastModifiedBy>
  <cp:revision>170</cp:revision>
  <dcterms:created xsi:type="dcterms:W3CDTF">2016-03-26T12:05:11Z</dcterms:created>
  <dcterms:modified xsi:type="dcterms:W3CDTF">2020-03-04T21:10:23Z</dcterms:modified>
</cp:coreProperties>
</file>