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224D1-B390-4E16-BB55-8ECB777DC36A}" v="57" dt="2023-10-09T11:30:31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h Singh Nagra" userId="63cad016-9255-4ffc-861d-59cb70444c05" providerId="ADAL" clId="{216224D1-B390-4E16-BB55-8ECB777DC36A}"/>
    <pc:docChg chg="undo custSel addSld delSld modSld modMainMaster">
      <pc:chgData name="Jonah Singh Nagra" userId="63cad016-9255-4ffc-861d-59cb70444c05" providerId="ADAL" clId="{216224D1-B390-4E16-BB55-8ECB777DC36A}" dt="2023-10-23T12:09:03.401" v="915" actId="1076"/>
      <pc:docMkLst>
        <pc:docMk/>
      </pc:docMkLst>
      <pc:sldChg chg="addSp delSp modSp mod setBg">
        <pc:chgData name="Jonah Singh Nagra" userId="63cad016-9255-4ffc-861d-59cb70444c05" providerId="ADAL" clId="{216224D1-B390-4E16-BB55-8ECB777DC36A}" dt="2023-10-23T11:58:58.238" v="905" actId="14100"/>
        <pc:sldMkLst>
          <pc:docMk/>
          <pc:sldMk cId="1514427796" sldId="257"/>
        </pc:sldMkLst>
        <pc:spChg chg="add mod">
          <ac:chgData name="Jonah Singh Nagra" userId="63cad016-9255-4ffc-861d-59cb70444c05" providerId="ADAL" clId="{216224D1-B390-4E16-BB55-8ECB777DC36A}" dt="2023-10-05T09:57:08.130" v="508" actId="1076"/>
          <ac:spMkLst>
            <pc:docMk/>
            <pc:sldMk cId="1514427796" sldId="257"/>
            <ac:spMk id="2" creationId="{C59F1EB4-5647-FC3B-6800-4C0EFA8D03F8}"/>
          </ac:spMkLst>
        </pc:spChg>
        <pc:spChg chg="add mod">
          <ac:chgData name="Jonah Singh Nagra" userId="63cad016-9255-4ffc-861d-59cb70444c05" providerId="ADAL" clId="{216224D1-B390-4E16-BB55-8ECB777DC36A}" dt="2023-10-23T11:58:39.364" v="902" actId="1076"/>
          <ac:spMkLst>
            <pc:docMk/>
            <pc:sldMk cId="1514427796" sldId="257"/>
            <ac:spMk id="3" creationId="{BB6C5CE9-A40C-C478-07DE-D379F75B8B35}"/>
          </ac:spMkLst>
        </pc:spChg>
        <pc:spChg chg="mod">
          <ac:chgData name="Jonah Singh Nagra" userId="63cad016-9255-4ffc-861d-59cb70444c05" providerId="ADAL" clId="{216224D1-B390-4E16-BB55-8ECB777DC36A}" dt="2023-10-05T09:50:14.187" v="463" actId="1037"/>
          <ac:spMkLst>
            <pc:docMk/>
            <pc:sldMk cId="1514427796" sldId="257"/>
            <ac:spMk id="4" creationId="{5CB8E462-22C2-79E4-F5A9-E84903FE0F82}"/>
          </ac:spMkLst>
        </pc:spChg>
        <pc:spChg chg="add mod">
          <ac:chgData name="Jonah Singh Nagra" userId="63cad016-9255-4ffc-861d-59cb70444c05" providerId="ADAL" clId="{216224D1-B390-4E16-BB55-8ECB777DC36A}" dt="2023-10-05T10:22:50.864" v="697" actId="404"/>
          <ac:spMkLst>
            <pc:docMk/>
            <pc:sldMk cId="1514427796" sldId="257"/>
            <ac:spMk id="5" creationId="{27EC328A-24F6-FD4F-892C-02448F888377}"/>
          </ac:spMkLst>
        </pc:spChg>
        <pc:spChg chg="mod">
          <ac:chgData name="Jonah Singh Nagra" userId="63cad016-9255-4ffc-861d-59cb70444c05" providerId="ADAL" clId="{216224D1-B390-4E16-BB55-8ECB777DC36A}" dt="2023-10-10T08:25:14.792" v="881" actId="207"/>
          <ac:spMkLst>
            <pc:docMk/>
            <pc:sldMk cId="1514427796" sldId="257"/>
            <ac:spMk id="6" creationId="{6C9EA8BB-7BFE-5564-06D0-6825339605C9}"/>
          </ac:spMkLst>
        </pc:spChg>
        <pc:spChg chg="mod">
          <ac:chgData name="Jonah Singh Nagra" userId="63cad016-9255-4ffc-861d-59cb70444c05" providerId="ADAL" clId="{216224D1-B390-4E16-BB55-8ECB777DC36A}" dt="2023-10-10T08:25:21.207" v="882" actId="207"/>
          <ac:spMkLst>
            <pc:docMk/>
            <pc:sldMk cId="1514427796" sldId="257"/>
            <ac:spMk id="7" creationId="{DC69FED8-1D94-4EF4-9A09-9C81207F81F8}"/>
          </ac:spMkLst>
        </pc:spChg>
        <pc:spChg chg="mod">
          <ac:chgData name="Jonah Singh Nagra" userId="63cad016-9255-4ffc-861d-59cb70444c05" providerId="ADAL" clId="{216224D1-B390-4E16-BB55-8ECB777DC36A}" dt="2023-10-10T08:25:27.052" v="883" actId="207"/>
          <ac:spMkLst>
            <pc:docMk/>
            <pc:sldMk cId="1514427796" sldId="257"/>
            <ac:spMk id="13" creationId="{69CF9253-F3FB-29E2-2BF9-886A159DBFD1}"/>
          </ac:spMkLst>
        </pc:spChg>
        <pc:spChg chg="mod">
          <ac:chgData name="Jonah Singh Nagra" userId="63cad016-9255-4ffc-861d-59cb70444c05" providerId="ADAL" clId="{216224D1-B390-4E16-BB55-8ECB777DC36A}" dt="2023-10-10T08:26:30.913" v="884" actId="207"/>
          <ac:spMkLst>
            <pc:docMk/>
            <pc:sldMk cId="1514427796" sldId="257"/>
            <ac:spMk id="14" creationId="{A86CC350-CD83-ADDC-C47D-F61B41316791}"/>
          </ac:spMkLst>
        </pc:spChg>
        <pc:spChg chg="del">
          <ac:chgData name="Jonah Singh Nagra" userId="63cad016-9255-4ffc-861d-59cb70444c05" providerId="ADAL" clId="{216224D1-B390-4E16-BB55-8ECB777DC36A}" dt="2023-10-03T08:29:41.399" v="265" actId="478"/>
          <ac:spMkLst>
            <pc:docMk/>
            <pc:sldMk cId="1514427796" sldId="257"/>
            <ac:spMk id="16" creationId="{1F720B4C-8F72-DDC1-9F6D-1A26F44B9614}"/>
          </ac:spMkLst>
        </pc:spChg>
        <pc:spChg chg="del">
          <ac:chgData name="Jonah Singh Nagra" userId="63cad016-9255-4ffc-861d-59cb70444c05" providerId="ADAL" clId="{216224D1-B390-4E16-BB55-8ECB777DC36A}" dt="2023-10-03T08:29:42.102" v="266" actId="478"/>
          <ac:spMkLst>
            <pc:docMk/>
            <pc:sldMk cId="1514427796" sldId="257"/>
            <ac:spMk id="17" creationId="{F1321ECA-EDA8-F9C9-E5B5-5A23EE1B075A}"/>
          </ac:spMkLst>
        </pc:spChg>
        <pc:spChg chg="del">
          <ac:chgData name="Jonah Singh Nagra" userId="63cad016-9255-4ffc-861d-59cb70444c05" providerId="ADAL" clId="{216224D1-B390-4E16-BB55-8ECB777DC36A}" dt="2023-10-03T08:29:43.158" v="267" actId="478"/>
          <ac:spMkLst>
            <pc:docMk/>
            <pc:sldMk cId="1514427796" sldId="257"/>
            <ac:spMk id="18" creationId="{18B7BF1B-B107-5E45-C285-8BFC745B0447}"/>
          </ac:spMkLst>
        </pc:spChg>
        <pc:spChg chg="del mod">
          <ac:chgData name="Jonah Singh Nagra" userId="63cad016-9255-4ffc-861d-59cb70444c05" providerId="ADAL" clId="{216224D1-B390-4E16-BB55-8ECB777DC36A}" dt="2023-10-03T08:32:09.377" v="402" actId="478"/>
          <ac:spMkLst>
            <pc:docMk/>
            <pc:sldMk cId="1514427796" sldId="257"/>
            <ac:spMk id="24" creationId="{392D1047-E597-741A-3459-1CCF2F4E6A77}"/>
          </ac:spMkLst>
        </pc:spChg>
        <pc:spChg chg="mod">
          <ac:chgData name="Jonah Singh Nagra" userId="63cad016-9255-4ffc-861d-59cb70444c05" providerId="ADAL" clId="{216224D1-B390-4E16-BB55-8ECB777DC36A}" dt="2023-10-23T11:58:10.240" v="897" actId="14100"/>
          <ac:spMkLst>
            <pc:docMk/>
            <pc:sldMk cId="1514427796" sldId="257"/>
            <ac:spMk id="26" creationId="{814224A4-DF08-C672-6754-4A86C13EE18D}"/>
          </ac:spMkLst>
        </pc:spChg>
        <pc:spChg chg="mod">
          <ac:chgData name="Jonah Singh Nagra" userId="63cad016-9255-4ffc-861d-59cb70444c05" providerId="ADAL" clId="{216224D1-B390-4E16-BB55-8ECB777DC36A}" dt="2023-10-23T11:58:58.238" v="905" actId="14100"/>
          <ac:spMkLst>
            <pc:docMk/>
            <pc:sldMk cId="1514427796" sldId="257"/>
            <ac:spMk id="27" creationId="{B352B3D4-42FD-C4AA-E897-D14C23B41A07}"/>
          </ac:spMkLst>
        </pc:spChg>
        <pc:picChg chg="mod">
          <ac:chgData name="Jonah Singh Nagra" userId="63cad016-9255-4ffc-861d-59cb70444c05" providerId="ADAL" clId="{216224D1-B390-4E16-BB55-8ECB777DC36A}" dt="2023-10-03T08:29:06.614" v="264" actId="1035"/>
          <ac:picMkLst>
            <pc:docMk/>
            <pc:sldMk cId="1514427796" sldId="257"/>
            <ac:picMk id="9" creationId="{FC9E7411-DBF8-22AF-EEE3-DFD72124C179}"/>
          </ac:picMkLst>
        </pc:picChg>
        <pc:cxnChg chg="mod">
          <ac:chgData name="Jonah Singh Nagra" userId="63cad016-9255-4ffc-861d-59cb70444c05" providerId="ADAL" clId="{216224D1-B390-4E16-BB55-8ECB777DC36A}" dt="2023-10-05T09:49:27.373" v="440" actId="1076"/>
          <ac:cxnSpMkLst>
            <pc:docMk/>
            <pc:sldMk cId="1514427796" sldId="257"/>
            <ac:cxnSpMk id="23" creationId="{E3FB70E4-5E9F-3F41-9359-50599D1B2D9B}"/>
          </ac:cxnSpMkLst>
        </pc:cxnChg>
      </pc:sldChg>
      <pc:sldChg chg="addSp delSp modSp new mod setBg">
        <pc:chgData name="Jonah Singh Nagra" userId="63cad016-9255-4ffc-861d-59cb70444c05" providerId="ADAL" clId="{216224D1-B390-4E16-BB55-8ECB777DC36A}" dt="2023-10-10T08:26:52.241" v="888" actId="207"/>
        <pc:sldMkLst>
          <pc:docMk/>
          <pc:sldMk cId="2495160251" sldId="258"/>
        </pc:sldMkLst>
        <pc:spChg chg="mod">
          <ac:chgData name="Jonah Singh Nagra" userId="63cad016-9255-4ffc-861d-59cb70444c05" providerId="ADAL" clId="{216224D1-B390-4E16-BB55-8ECB777DC36A}" dt="2023-10-03T08:15:46.123" v="39" actId="20577"/>
          <ac:spMkLst>
            <pc:docMk/>
            <pc:sldMk cId="2495160251" sldId="258"/>
            <ac:spMk id="2" creationId="{572DD628-215E-F24F-BADE-477068051E9C}"/>
          </ac:spMkLst>
        </pc:spChg>
        <pc:spChg chg="del mod">
          <ac:chgData name="Jonah Singh Nagra" userId="63cad016-9255-4ffc-861d-59cb70444c05" providerId="ADAL" clId="{216224D1-B390-4E16-BB55-8ECB777DC36A}" dt="2023-10-05T09:59:48.645" v="540" actId="478"/>
          <ac:spMkLst>
            <pc:docMk/>
            <pc:sldMk cId="2495160251" sldId="258"/>
            <ac:spMk id="3" creationId="{F185C4C7-3E52-A486-71CD-24E642716A20}"/>
          </ac:spMkLst>
        </pc:spChg>
        <pc:spChg chg="add mod">
          <ac:chgData name="Jonah Singh Nagra" userId="63cad016-9255-4ffc-861d-59cb70444c05" providerId="ADAL" clId="{216224D1-B390-4E16-BB55-8ECB777DC36A}" dt="2023-10-05T10:03:26.932" v="592" actId="1076"/>
          <ac:spMkLst>
            <pc:docMk/>
            <pc:sldMk cId="2495160251" sldId="258"/>
            <ac:spMk id="4" creationId="{C375FFB8-3DDA-D1D7-10AC-FE6F17823DA3}"/>
          </ac:spMkLst>
        </pc:spChg>
        <pc:spChg chg="add mod">
          <ac:chgData name="Jonah Singh Nagra" userId="63cad016-9255-4ffc-861d-59cb70444c05" providerId="ADAL" clId="{216224D1-B390-4E16-BB55-8ECB777DC36A}" dt="2023-10-10T08:26:35.263" v="885" actId="207"/>
          <ac:spMkLst>
            <pc:docMk/>
            <pc:sldMk cId="2495160251" sldId="258"/>
            <ac:spMk id="5" creationId="{2BFC7AB9-1689-015A-CF00-0FDBA51634B3}"/>
          </ac:spMkLst>
        </pc:spChg>
        <pc:spChg chg="add mod">
          <ac:chgData name="Jonah Singh Nagra" userId="63cad016-9255-4ffc-861d-59cb70444c05" providerId="ADAL" clId="{216224D1-B390-4E16-BB55-8ECB777DC36A}" dt="2023-10-10T08:26:37.423" v="886" actId="207"/>
          <ac:spMkLst>
            <pc:docMk/>
            <pc:sldMk cId="2495160251" sldId="258"/>
            <ac:spMk id="6" creationId="{D8F9E977-638F-5866-2F26-5B7BBA0300A9}"/>
          </ac:spMkLst>
        </pc:spChg>
        <pc:spChg chg="add mod">
          <ac:chgData name="Jonah Singh Nagra" userId="63cad016-9255-4ffc-861d-59cb70444c05" providerId="ADAL" clId="{216224D1-B390-4E16-BB55-8ECB777DC36A}" dt="2023-10-10T08:26:39.943" v="887" actId="207"/>
          <ac:spMkLst>
            <pc:docMk/>
            <pc:sldMk cId="2495160251" sldId="258"/>
            <ac:spMk id="8" creationId="{5E6C1346-E352-8BC2-9CDF-5CDBF3AE6D0B}"/>
          </ac:spMkLst>
        </pc:spChg>
        <pc:spChg chg="add mod">
          <ac:chgData name="Jonah Singh Nagra" userId="63cad016-9255-4ffc-861d-59cb70444c05" providerId="ADAL" clId="{216224D1-B390-4E16-BB55-8ECB777DC36A}" dt="2023-10-10T08:26:52.241" v="888" actId="207"/>
          <ac:spMkLst>
            <pc:docMk/>
            <pc:sldMk cId="2495160251" sldId="258"/>
            <ac:spMk id="9" creationId="{58768F93-A521-DC99-9401-82E03EE3154F}"/>
          </ac:spMkLst>
        </pc:spChg>
        <pc:spChg chg="add mod">
          <ac:chgData name="Jonah Singh Nagra" userId="63cad016-9255-4ffc-861d-59cb70444c05" providerId="ADAL" clId="{216224D1-B390-4E16-BB55-8ECB777DC36A}" dt="2023-10-05T10:22:54.928" v="700" actId="403"/>
          <ac:spMkLst>
            <pc:docMk/>
            <pc:sldMk cId="2495160251" sldId="258"/>
            <ac:spMk id="10" creationId="{70E8B15E-26EB-DF11-A3EC-0728BA7D6D51}"/>
          </ac:spMkLst>
        </pc:spChg>
        <pc:spChg chg="add mod">
          <ac:chgData name="Jonah Singh Nagra" userId="63cad016-9255-4ffc-861d-59cb70444c05" providerId="ADAL" clId="{216224D1-B390-4E16-BB55-8ECB777DC36A}" dt="2023-10-05T10:02:34.265" v="578" actId="1076"/>
          <ac:spMkLst>
            <pc:docMk/>
            <pc:sldMk cId="2495160251" sldId="258"/>
            <ac:spMk id="12" creationId="{C1498991-D81A-1054-0E9F-A174042BC728}"/>
          </ac:spMkLst>
        </pc:spChg>
        <pc:spChg chg="add mod">
          <ac:chgData name="Jonah Singh Nagra" userId="63cad016-9255-4ffc-861d-59cb70444c05" providerId="ADAL" clId="{216224D1-B390-4E16-BB55-8ECB777DC36A}" dt="2023-10-05T10:04:41.319" v="622" actId="1076"/>
          <ac:spMkLst>
            <pc:docMk/>
            <pc:sldMk cId="2495160251" sldId="258"/>
            <ac:spMk id="13" creationId="{B1D7CEFA-2BB0-AC86-C0DE-F1E5E26EAB25}"/>
          </ac:spMkLst>
        </pc:spChg>
        <pc:spChg chg="add del mod">
          <ac:chgData name="Jonah Singh Nagra" userId="63cad016-9255-4ffc-861d-59cb70444c05" providerId="ADAL" clId="{216224D1-B390-4E16-BB55-8ECB777DC36A}" dt="2023-10-05T10:05:07.175" v="624" actId="478"/>
          <ac:spMkLst>
            <pc:docMk/>
            <pc:sldMk cId="2495160251" sldId="258"/>
            <ac:spMk id="15" creationId="{CA4076B0-18A3-4FBC-21E4-B659BEBA28DF}"/>
          </ac:spMkLst>
        </pc:spChg>
        <pc:spChg chg="add del mod">
          <ac:chgData name="Jonah Singh Nagra" userId="63cad016-9255-4ffc-861d-59cb70444c05" providerId="ADAL" clId="{216224D1-B390-4E16-BB55-8ECB777DC36A}" dt="2023-10-05T10:03:16.151" v="589" actId="22"/>
          <ac:spMkLst>
            <pc:docMk/>
            <pc:sldMk cId="2495160251" sldId="258"/>
            <ac:spMk id="17" creationId="{8C7CF158-ADE5-0870-18CD-87653A63B9A7}"/>
          </ac:spMkLst>
        </pc:spChg>
        <pc:spChg chg="add mod">
          <ac:chgData name="Jonah Singh Nagra" userId="63cad016-9255-4ffc-861d-59cb70444c05" providerId="ADAL" clId="{216224D1-B390-4E16-BB55-8ECB777DC36A}" dt="2023-10-05T10:04:12.600" v="620" actId="122"/>
          <ac:spMkLst>
            <pc:docMk/>
            <pc:sldMk cId="2495160251" sldId="258"/>
            <ac:spMk id="18" creationId="{09B564F3-032E-DED1-DCF4-EA586DE44986}"/>
          </ac:spMkLst>
        </pc:spChg>
        <pc:spChg chg="add mod">
          <ac:chgData name="Jonah Singh Nagra" userId="63cad016-9255-4ffc-861d-59cb70444c05" providerId="ADAL" clId="{216224D1-B390-4E16-BB55-8ECB777DC36A}" dt="2023-10-05T10:05:20.790" v="626" actId="1076"/>
          <ac:spMkLst>
            <pc:docMk/>
            <pc:sldMk cId="2495160251" sldId="258"/>
            <ac:spMk id="19" creationId="{D1D800FF-52E4-FA9A-379F-5843268298DE}"/>
          </ac:spMkLst>
        </pc:spChg>
        <pc:picChg chg="add mod">
          <ac:chgData name="Jonah Singh Nagra" userId="63cad016-9255-4ffc-861d-59cb70444c05" providerId="ADAL" clId="{216224D1-B390-4E16-BB55-8ECB777DC36A}" dt="2023-10-05T09:53:57.082" v="485" actId="1076"/>
          <ac:picMkLst>
            <pc:docMk/>
            <pc:sldMk cId="2495160251" sldId="258"/>
            <ac:picMk id="7" creationId="{403C4A9F-E700-5111-7E4E-F0CF791A72BE}"/>
          </ac:picMkLst>
        </pc:picChg>
        <pc:cxnChg chg="add mod">
          <ac:chgData name="Jonah Singh Nagra" userId="63cad016-9255-4ffc-861d-59cb70444c05" providerId="ADAL" clId="{216224D1-B390-4E16-BB55-8ECB777DC36A}" dt="2023-10-05T10:18:09.242" v="645" actId="13822"/>
          <ac:cxnSpMkLst>
            <pc:docMk/>
            <pc:sldMk cId="2495160251" sldId="258"/>
            <ac:cxnSpMk id="21" creationId="{4F17C699-B8DC-3C84-391D-CCCFCC489E8C}"/>
          </ac:cxnSpMkLst>
        </pc:cxnChg>
      </pc:sldChg>
      <pc:sldChg chg="modSp add mod">
        <pc:chgData name="Jonah Singh Nagra" userId="63cad016-9255-4ffc-861d-59cb70444c05" providerId="ADAL" clId="{216224D1-B390-4E16-BB55-8ECB777DC36A}" dt="2023-10-23T12:08:49.814" v="914" actId="1076"/>
        <pc:sldMkLst>
          <pc:docMk/>
          <pc:sldMk cId="580884755" sldId="259"/>
        </pc:sldMkLst>
        <pc:spChg chg="mod">
          <ac:chgData name="Jonah Singh Nagra" userId="63cad016-9255-4ffc-861d-59cb70444c05" providerId="ADAL" clId="{216224D1-B390-4E16-BB55-8ECB777DC36A}" dt="2023-10-10T08:27:22.344" v="889" actId="207"/>
          <ac:spMkLst>
            <pc:docMk/>
            <pc:sldMk cId="580884755" sldId="259"/>
            <ac:spMk id="5" creationId="{2BFC7AB9-1689-015A-CF00-0FDBA51634B3}"/>
          </ac:spMkLst>
        </pc:spChg>
        <pc:spChg chg="mod">
          <ac:chgData name="Jonah Singh Nagra" userId="63cad016-9255-4ffc-861d-59cb70444c05" providerId="ADAL" clId="{216224D1-B390-4E16-BB55-8ECB777DC36A}" dt="2023-10-10T08:27:24.779" v="890" actId="207"/>
          <ac:spMkLst>
            <pc:docMk/>
            <pc:sldMk cId="580884755" sldId="259"/>
            <ac:spMk id="6" creationId="{D8F9E977-638F-5866-2F26-5B7BBA0300A9}"/>
          </ac:spMkLst>
        </pc:spChg>
        <pc:spChg chg="mod">
          <ac:chgData name="Jonah Singh Nagra" userId="63cad016-9255-4ffc-861d-59cb70444c05" providerId="ADAL" clId="{216224D1-B390-4E16-BB55-8ECB777DC36A}" dt="2023-10-10T08:27:28.357" v="891" actId="207"/>
          <ac:spMkLst>
            <pc:docMk/>
            <pc:sldMk cId="580884755" sldId="259"/>
            <ac:spMk id="8" creationId="{5E6C1346-E352-8BC2-9CDF-5CDBF3AE6D0B}"/>
          </ac:spMkLst>
        </pc:spChg>
        <pc:spChg chg="mod">
          <ac:chgData name="Jonah Singh Nagra" userId="63cad016-9255-4ffc-861d-59cb70444c05" providerId="ADAL" clId="{216224D1-B390-4E16-BB55-8ECB777DC36A}" dt="2023-10-10T08:27:30.447" v="892" actId="207"/>
          <ac:spMkLst>
            <pc:docMk/>
            <pc:sldMk cId="580884755" sldId="259"/>
            <ac:spMk id="9" creationId="{58768F93-A521-DC99-9401-82E03EE3154F}"/>
          </ac:spMkLst>
        </pc:spChg>
        <pc:spChg chg="mod">
          <ac:chgData name="Jonah Singh Nagra" userId="63cad016-9255-4ffc-861d-59cb70444c05" providerId="ADAL" clId="{216224D1-B390-4E16-BB55-8ECB777DC36A}" dt="2023-10-05T10:22:59.371" v="704" actId="403"/>
          <ac:spMkLst>
            <pc:docMk/>
            <pc:sldMk cId="580884755" sldId="259"/>
            <ac:spMk id="10" creationId="{70E8B15E-26EB-DF11-A3EC-0728BA7D6D51}"/>
          </ac:spMkLst>
        </pc:spChg>
        <pc:spChg chg="mod">
          <ac:chgData name="Jonah Singh Nagra" userId="63cad016-9255-4ffc-861d-59cb70444c05" providerId="ADAL" clId="{216224D1-B390-4E16-BB55-8ECB777DC36A}" dt="2023-10-23T12:08:22.771" v="908" actId="1076"/>
          <ac:spMkLst>
            <pc:docMk/>
            <pc:sldMk cId="580884755" sldId="259"/>
            <ac:spMk id="12" creationId="{C1498991-D81A-1054-0E9F-A174042BC728}"/>
          </ac:spMkLst>
        </pc:spChg>
        <pc:spChg chg="mod">
          <ac:chgData name="Jonah Singh Nagra" userId="63cad016-9255-4ffc-861d-59cb70444c05" providerId="ADAL" clId="{216224D1-B390-4E16-BB55-8ECB777DC36A}" dt="2023-10-23T12:08:20.243" v="907" actId="1076"/>
          <ac:spMkLst>
            <pc:docMk/>
            <pc:sldMk cId="580884755" sldId="259"/>
            <ac:spMk id="13" creationId="{B1D7CEFA-2BB0-AC86-C0DE-F1E5E26EAB25}"/>
          </ac:spMkLst>
        </pc:spChg>
        <pc:spChg chg="mod">
          <ac:chgData name="Jonah Singh Nagra" userId="63cad016-9255-4ffc-861d-59cb70444c05" providerId="ADAL" clId="{216224D1-B390-4E16-BB55-8ECB777DC36A}" dt="2023-10-23T12:08:49.814" v="914" actId="1076"/>
          <ac:spMkLst>
            <pc:docMk/>
            <pc:sldMk cId="580884755" sldId="259"/>
            <ac:spMk id="18" creationId="{09B564F3-032E-DED1-DCF4-EA586DE44986}"/>
          </ac:spMkLst>
        </pc:spChg>
        <pc:spChg chg="mod">
          <ac:chgData name="Jonah Singh Nagra" userId="63cad016-9255-4ffc-861d-59cb70444c05" providerId="ADAL" clId="{216224D1-B390-4E16-BB55-8ECB777DC36A}" dt="2023-10-23T12:08:43.859" v="913" actId="1076"/>
          <ac:spMkLst>
            <pc:docMk/>
            <pc:sldMk cId="580884755" sldId="259"/>
            <ac:spMk id="19" creationId="{D1D800FF-52E4-FA9A-379F-5843268298DE}"/>
          </ac:spMkLst>
        </pc:spChg>
        <pc:cxnChg chg="mod">
          <ac:chgData name="Jonah Singh Nagra" userId="63cad016-9255-4ffc-861d-59cb70444c05" providerId="ADAL" clId="{216224D1-B390-4E16-BB55-8ECB777DC36A}" dt="2023-10-05T10:18:58.021" v="657" actId="14100"/>
          <ac:cxnSpMkLst>
            <pc:docMk/>
            <pc:sldMk cId="580884755" sldId="259"/>
            <ac:cxnSpMk id="21" creationId="{4F17C699-B8DC-3C84-391D-CCCFCC489E8C}"/>
          </ac:cxnSpMkLst>
        </pc:cxnChg>
      </pc:sldChg>
      <pc:sldChg chg="new del">
        <pc:chgData name="Jonah Singh Nagra" userId="63cad016-9255-4ffc-861d-59cb70444c05" providerId="ADAL" clId="{216224D1-B390-4E16-BB55-8ECB777DC36A}" dt="2023-10-05T10:18:35.327" v="646" actId="2696"/>
        <pc:sldMkLst>
          <pc:docMk/>
          <pc:sldMk cId="2878482509" sldId="259"/>
        </pc:sldMkLst>
      </pc:sldChg>
      <pc:sldChg chg="new del">
        <pc:chgData name="Jonah Singh Nagra" userId="63cad016-9255-4ffc-861d-59cb70444c05" providerId="ADAL" clId="{216224D1-B390-4E16-BB55-8ECB777DC36A}" dt="2023-10-09T11:21:10.693" v="706" actId="680"/>
        <pc:sldMkLst>
          <pc:docMk/>
          <pc:sldMk cId="418089919" sldId="260"/>
        </pc:sldMkLst>
      </pc:sldChg>
      <pc:sldChg chg="addSp delSp modSp add mod">
        <pc:chgData name="Jonah Singh Nagra" userId="63cad016-9255-4ffc-861d-59cb70444c05" providerId="ADAL" clId="{216224D1-B390-4E16-BB55-8ECB777DC36A}" dt="2023-10-23T12:09:03.401" v="915" actId="1076"/>
        <pc:sldMkLst>
          <pc:docMk/>
          <pc:sldMk cId="3096390304" sldId="260"/>
        </pc:sldMkLst>
        <pc:spChg chg="mod">
          <ac:chgData name="Jonah Singh Nagra" userId="63cad016-9255-4ffc-861d-59cb70444c05" providerId="ADAL" clId="{216224D1-B390-4E16-BB55-8ECB777DC36A}" dt="2023-10-10T08:27:40.666" v="893" actId="207"/>
          <ac:spMkLst>
            <pc:docMk/>
            <pc:sldMk cId="3096390304" sldId="260"/>
            <ac:spMk id="5" creationId="{2BFC7AB9-1689-015A-CF00-0FDBA51634B3}"/>
          </ac:spMkLst>
        </pc:spChg>
        <pc:spChg chg="mod">
          <ac:chgData name="Jonah Singh Nagra" userId="63cad016-9255-4ffc-861d-59cb70444c05" providerId="ADAL" clId="{216224D1-B390-4E16-BB55-8ECB777DC36A}" dt="2023-10-10T08:27:43.728" v="894" actId="207"/>
          <ac:spMkLst>
            <pc:docMk/>
            <pc:sldMk cId="3096390304" sldId="260"/>
            <ac:spMk id="6" creationId="{D8F9E977-638F-5866-2F26-5B7BBA0300A9}"/>
          </ac:spMkLst>
        </pc:spChg>
        <pc:spChg chg="mod">
          <ac:chgData name="Jonah Singh Nagra" userId="63cad016-9255-4ffc-861d-59cb70444c05" providerId="ADAL" clId="{216224D1-B390-4E16-BB55-8ECB777DC36A}" dt="2023-10-10T08:27:45.864" v="895" actId="207"/>
          <ac:spMkLst>
            <pc:docMk/>
            <pc:sldMk cId="3096390304" sldId="260"/>
            <ac:spMk id="8" creationId="{5E6C1346-E352-8BC2-9CDF-5CDBF3AE6D0B}"/>
          </ac:spMkLst>
        </pc:spChg>
        <pc:spChg chg="mod">
          <ac:chgData name="Jonah Singh Nagra" userId="63cad016-9255-4ffc-861d-59cb70444c05" providerId="ADAL" clId="{216224D1-B390-4E16-BB55-8ECB777DC36A}" dt="2023-10-10T08:27:47.805" v="896" actId="207"/>
          <ac:spMkLst>
            <pc:docMk/>
            <pc:sldMk cId="3096390304" sldId="260"/>
            <ac:spMk id="9" creationId="{58768F93-A521-DC99-9401-82E03EE3154F}"/>
          </ac:spMkLst>
        </pc:spChg>
        <pc:spChg chg="mod">
          <ac:chgData name="Jonah Singh Nagra" userId="63cad016-9255-4ffc-861d-59cb70444c05" providerId="ADAL" clId="{216224D1-B390-4E16-BB55-8ECB777DC36A}" dt="2023-10-09T11:21:51.729" v="726" actId="403"/>
          <ac:spMkLst>
            <pc:docMk/>
            <pc:sldMk cId="3096390304" sldId="260"/>
            <ac:spMk id="10" creationId="{70E8B15E-26EB-DF11-A3EC-0728BA7D6D51}"/>
          </ac:spMkLst>
        </pc:spChg>
        <pc:spChg chg="del mod">
          <ac:chgData name="Jonah Singh Nagra" userId="63cad016-9255-4ffc-861d-59cb70444c05" providerId="ADAL" clId="{216224D1-B390-4E16-BB55-8ECB777DC36A}" dt="2023-10-09T11:22:11.649" v="730" actId="478"/>
          <ac:spMkLst>
            <pc:docMk/>
            <pc:sldMk cId="3096390304" sldId="260"/>
            <ac:spMk id="12" creationId="{C1498991-D81A-1054-0E9F-A174042BC728}"/>
          </ac:spMkLst>
        </pc:spChg>
        <pc:spChg chg="mod">
          <ac:chgData name="Jonah Singh Nagra" userId="63cad016-9255-4ffc-861d-59cb70444c05" providerId="ADAL" clId="{216224D1-B390-4E16-BB55-8ECB777DC36A}" dt="2023-10-09T11:27:17.571" v="874" actId="1076"/>
          <ac:spMkLst>
            <pc:docMk/>
            <pc:sldMk cId="3096390304" sldId="260"/>
            <ac:spMk id="13" creationId="{B1D7CEFA-2BB0-AC86-C0DE-F1E5E26EAB25}"/>
          </ac:spMkLst>
        </pc:spChg>
        <pc:spChg chg="add mod">
          <ac:chgData name="Jonah Singh Nagra" userId="63cad016-9255-4ffc-861d-59cb70444c05" providerId="ADAL" clId="{216224D1-B390-4E16-BB55-8ECB777DC36A}" dt="2023-10-09T11:27:17.571" v="874" actId="1076"/>
          <ac:spMkLst>
            <pc:docMk/>
            <pc:sldMk cId="3096390304" sldId="260"/>
            <ac:spMk id="14" creationId="{11BDF346-31DD-1DDA-D147-18AD824900BC}"/>
          </ac:spMkLst>
        </pc:spChg>
        <pc:spChg chg="add mod">
          <ac:chgData name="Jonah Singh Nagra" userId="63cad016-9255-4ffc-861d-59cb70444c05" providerId="ADAL" clId="{216224D1-B390-4E16-BB55-8ECB777DC36A}" dt="2023-10-09T11:27:17.571" v="874" actId="1076"/>
          <ac:spMkLst>
            <pc:docMk/>
            <pc:sldMk cId="3096390304" sldId="260"/>
            <ac:spMk id="15" creationId="{C640ED49-97E4-2390-F1D4-94328976F187}"/>
          </ac:spMkLst>
        </pc:spChg>
        <pc:spChg chg="add mod">
          <ac:chgData name="Jonah Singh Nagra" userId="63cad016-9255-4ffc-861d-59cb70444c05" providerId="ADAL" clId="{216224D1-B390-4E16-BB55-8ECB777DC36A}" dt="2023-10-09T11:27:28.384" v="875" actId="1076"/>
          <ac:spMkLst>
            <pc:docMk/>
            <pc:sldMk cId="3096390304" sldId="260"/>
            <ac:spMk id="16" creationId="{422A6760-14A1-60DF-F7CC-6E7B45B0936E}"/>
          </ac:spMkLst>
        </pc:spChg>
        <pc:spChg chg="add mod">
          <ac:chgData name="Jonah Singh Nagra" userId="63cad016-9255-4ffc-861d-59cb70444c05" providerId="ADAL" clId="{216224D1-B390-4E16-BB55-8ECB777DC36A}" dt="2023-10-23T12:09:03.401" v="915" actId="1076"/>
          <ac:spMkLst>
            <pc:docMk/>
            <pc:sldMk cId="3096390304" sldId="260"/>
            <ac:spMk id="17" creationId="{8D925773-7AA3-0C6D-5365-96485259D2E4}"/>
          </ac:spMkLst>
        </pc:spChg>
        <pc:spChg chg="del mod">
          <ac:chgData name="Jonah Singh Nagra" userId="63cad016-9255-4ffc-861d-59cb70444c05" providerId="ADAL" clId="{216224D1-B390-4E16-BB55-8ECB777DC36A}" dt="2023-10-09T11:23:15.488" v="746"/>
          <ac:spMkLst>
            <pc:docMk/>
            <pc:sldMk cId="3096390304" sldId="260"/>
            <ac:spMk id="18" creationId="{09B564F3-032E-DED1-DCF4-EA586DE44986}"/>
          </ac:spMkLst>
        </pc:spChg>
        <pc:spChg chg="del mod">
          <ac:chgData name="Jonah Singh Nagra" userId="63cad016-9255-4ffc-861d-59cb70444c05" providerId="ADAL" clId="{216224D1-B390-4E16-BB55-8ECB777DC36A}" dt="2023-10-09T11:22:22.886" v="733" actId="478"/>
          <ac:spMkLst>
            <pc:docMk/>
            <pc:sldMk cId="3096390304" sldId="260"/>
            <ac:spMk id="19" creationId="{D1D800FF-52E4-FA9A-379F-5843268298DE}"/>
          </ac:spMkLst>
        </pc:spChg>
        <pc:spChg chg="add mod">
          <ac:chgData name="Jonah Singh Nagra" userId="63cad016-9255-4ffc-861d-59cb70444c05" providerId="ADAL" clId="{216224D1-B390-4E16-BB55-8ECB777DC36A}" dt="2023-10-09T11:27:17.571" v="874" actId="1076"/>
          <ac:spMkLst>
            <pc:docMk/>
            <pc:sldMk cId="3096390304" sldId="260"/>
            <ac:spMk id="22" creationId="{9C1CAB6F-04BD-0708-36F3-8108F6AA4E6F}"/>
          </ac:spMkLst>
        </pc:spChg>
        <pc:cxnChg chg="mod">
          <ac:chgData name="Jonah Singh Nagra" userId="63cad016-9255-4ffc-861d-59cb70444c05" providerId="ADAL" clId="{216224D1-B390-4E16-BB55-8ECB777DC36A}" dt="2023-10-09T11:22:02.401" v="728" actId="14100"/>
          <ac:cxnSpMkLst>
            <pc:docMk/>
            <pc:sldMk cId="3096390304" sldId="260"/>
            <ac:cxnSpMk id="21" creationId="{4F17C699-B8DC-3C84-391D-CCCFCC489E8C}"/>
          </ac:cxnSpMkLst>
        </pc:cxnChg>
      </pc:sldChg>
      <pc:sldMasterChg chg="setBg modSldLayout">
        <pc:chgData name="Jonah Singh Nagra" userId="63cad016-9255-4ffc-861d-59cb70444c05" providerId="ADAL" clId="{216224D1-B390-4E16-BB55-8ECB777DC36A}" dt="2023-10-05T10:16:31.084" v="642"/>
        <pc:sldMasterMkLst>
          <pc:docMk/>
          <pc:sldMasterMk cId="718429670" sldId="2147483648"/>
        </pc:sldMasterMkLst>
        <pc:sldLayoutChg chg="setBg">
          <pc:chgData name="Jonah Singh Nagra" userId="63cad016-9255-4ffc-861d-59cb70444c05" providerId="ADAL" clId="{216224D1-B390-4E16-BB55-8ECB777DC36A}" dt="2023-10-05T10:16:31.084" v="642"/>
          <pc:sldLayoutMkLst>
            <pc:docMk/>
            <pc:sldMasterMk cId="718429670" sldId="2147483648"/>
            <pc:sldLayoutMk cId="699520352" sldId="2147483649"/>
          </pc:sldLayoutMkLst>
        </pc:sldLayoutChg>
        <pc:sldLayoutChg chg="setBg">
          <pc:chgData name="Jonah Singh Nagra" userId="63cad016-9255-4ffc-861d-59cb70444c05" providerId="ADAL" clId="{216224D1-B390-4E16-BB55-8ECB777DC36A}" dt="2023-10-05T10:16:31.084" v="642"/>
          <pc:sldLayoutMkLst>
            <pc:docMk/>
            <pc:sldMasterMk cId="718429670" sldId="2147483648"/>
            <pc:sldLayoutMk cId="3164767680" sldId="2147483650"/>
          </pc:sldLayoutMkLst>
        </pc:sldLayoutChg>
        <pc:sldLayoutChg chg="setBg">
          <pc:chgData name="Jonah Singh Nagra" userId="63cad016-9255-4ffc-861d-59cb70444c05" providerId="ADAL" clId="{216224D1-B390-4E16-BB55-8ECB777DC36A}" dt="2023-10-05T10:16:31.084" v="642"/>
          <pc:sldLayoutMkLst>
            <pc:docMk/>
            <pc:sldMasterMk cId="718429670" sldId="2147483648"/>
            <pc:sldLayoutMk cId="1199592192" sldId="2147483651"/>
          </pc:sldLayoutMkLst>
        </pc:sldLayoutChg>
        <pc:sldLayoutChg chg="setBg">
          <pc:chgData name="Jonah Singh Nagra" userId="63cad016-9255-4ffc-861d-59cb70444c05" providerId="ADAL" clId="{216224D1-B390-4E16-BB55-8ECB777DC36A}" dt="2023-10-05T10:16:31.084" v="642"/>
          <pc:sldLayoutMkLst>
            <pc:docMk/>
            <pc:sldMasterMk cId="718429670" sldId="2147483648"/>
            <pc:sldLayoutMk cId="3843703412" sldId="2147483652"/>
          </pc:sldLayoutMkLst>
        </pc:sldLayoutChg>
        <pc:sldLayoutChg chg="setBg">
          <pc:chgData name="Jonah Singh Nagra" userId="63cad016-9255-4ffc-861d-59cb70444c05" providerId="ADAL" clId="{216224D1-B390-4E16-BB55-8ECB777DC36A}" dt="2023-10-05T10:16:31.084" v="642"/>
          <pc:sldLayoutMkLst>
            <pc:docMk/>
            <pc:sldMasterMk cId="718429670" sldId="2147483648"/>
            <pc:sldLayoutMk cId="3794827534" sldId="2147483653"/>
          </pc:sldLayoutMkLst>
        </pc:sldLayoutChg>
        <pc:sldLayoutChg chg="setBg">
          <pc:chgData name="Jonah Singh Nagra" userId="63cad016-9255-4ffc-861d-59cb70444c05" providerId="ADAL" clId="{216224D1-B390-4E16-BB55-8ECB777DC36A}" dt="2023-10-05T10:16:31.084" v="642"/>
          <pc:sldLayoutMkLst>
            <pc:docMk/>
            <pc:sldMasterMk cId="718429670" sldId="2147483648"/>
            <pc:sldLayoutMk cId="3301656903" sldId="2147483654"/>
          </pc:sldLayoutMkLst>
        </pc:sldLayoutChg>
        <pc:sldLayoutChg chg="setBg">
          <pc:chgData name="Jonah Singh Nagra" userId="63cad016-9255-4ffc-861d-59cb70444c05" providerId="ADAL" clId="{216224D1-B390-4E16-BB55-8ECB777DC36A}" dt="2023-10-05T10:16:31.084" v="642"/>
          <pc:sldLayoutMkLst>
            <pc:docMk/>
            <pc:sldMasterMk cId="718429670" sldId="2147483648"/>
            <pc:sldLayoutMk cId="2158059794" sldId="2147483655"/>
          </pc:sldLayoutMkLst>
        </pc:sldLayoutChg>
        <pc:sldLayoutChg chg="setBg">
          <pc:chgData name="Jonah Singh Nagra" userId="63cad016-9255-4ffc-861d-59cb70444c05" providerId="ADAL" clId="{216224D1-B390-4E16-BB55-8ECB777DC36A}" dt="2023-10-05T10:16:31.084" v="642"/>
          <pc:sldLayoutMkLst>
            <pc:docMk/>
            <pc:sldMasterMk cId="718429670" sldId="2147483648"/>
            <pc:sldLayoutMk cId="2067822897" sldId="2147483656"/>
          </pc:sldLayoutMkLst>
        </pc:sldLayoutChg>
        <pc:sldLayoutChg chg="setBg">
          <pc:chgData name="Jonah Singh Nagra" userId="63cad016-9255-4ffc-861d-59cb70444c05" providerId="ADAL" clId="{216224D1-B390-4E16-BB55-8ECB777DC36A}" dt="2023-10-05T10:16:31.084" v="642"/>
          <pc:sldLayoutMkLst>
            <pc:docMk/>
            <pc:sldMasterMk cId="718429670" sldId="2147483648"/>
            <pc:sldLayoutMk cId="2107742789" sldId="2147483657"/>
          </pc:sldLayoutMkLst>
        </pc:sldLayoutChg>
        <pc:sldLayoutChg chg="setBg">
          <pc:chgData name="Jonah Singh Nagra" userId="63cad016-9255-4ffc-861d-59cb70444c05" providerId="ADAL" clId="{216224D1-B390-4E16-BB55-8ECB777DC36A}" dt="2023-10-05T10:16:31.084" v="642"/>
          <pc:sldLayoutMkLst>
            <pc:docMk/>
            <pc:sldMasterMk cId="718429670" sldId="2147483648"/>
            <pc:sldLayoutMk cId="711623497" sldId="2147483658"/>
          </pc:sldLayoutMkLst>
        </pc:sldLayoutChg>
        <pc:sldLayoutChg chg="setBg">
          <pc:chgData name="Jonah Singh Nagra" userId="63cad016-9255-4ffc-861d-59cb70444c05" providerId="ADAL" clId="{216224D1-B390-4E16-BB55-8ECB777DC36A}" dt="2023-10-05T10:16:31.084" v="642"/>
          <pc:sldLayoutMkLst>
            <pc:docMk/>
            <pc:sldMasterMk cId="718429670" sldId="2147483648"/>
            <pc:sldLayoutMk cId="944621133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15B6-2B2B-3B76-1386-B889731C7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368EB-E3CD-CFB2-253B-60953802F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F9FFB-8CF1-E212-CA02-61B34AB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86E6-E03B-48B7-95CB-7C8E7C80B64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2DE04-9C31-56CF-47C2-E9E1449C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E05DF-48BC-FC07-0821-54BC82A1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C492-A317-4A43-8CFE-30166CE1A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2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6EFA-CA1D-5AC5-95A4-6E047A1A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6D47C-B444-BA4F-2C54-1D68A4E27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C1A3C-49A6-6B04-5087-E9261769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86E6-E03B-48B7-95CB-7C8E7C80B64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0A66-AB59-3B45-1F0A-B9AEEFDA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F0E5E-47F5-167D-3A70-2BFD2B85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C492-A317-4A43-8CFE-30166CE1A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62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6C677-646D-9CB4-5021-F0889AFDB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14C0D-97D2-BBC0-0547-C365AAA02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C3782-65E8-66E0-165C-4456C28B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86E6-E03B-48B7-95CB-7C8E7C80B64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24D97-313C-0FEF-2DDA-75B66B53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68D23-6E07-3020-7423-C9539740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C492-A317-4A43-8CFE-30166CE1A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2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7CD0-C6BA-2B1D-7155-9F7B8B2E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592E2-7CE3-71F4-0375-2020F5F18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0942D-A194-7741-5B66-212095AA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86E6-E03B-48B7-95CB-7C8E7C80B64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DB613-4B29-3E82-4A88-9CE63B80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6ABD8-658A-F85A-1467-29EDD7B2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C492-A317-4A43-8CFE-30166CE1A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76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68C6-FEBF-8440-983C-D8C111C9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8AD93-BFC3-9280-EE03-73F33B4F8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DD263-623F-4253-B567-98D5057A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86E6-E03B-48B7-95CB-7C8E7C80B64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BF06A-8B0D-C919-FB0C-F562DF25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149B5-0542-0AE8-8785-F66F94C7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C492-A317-4A43-8CFE-30166CE1A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59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32D3-60AC-F756-2D5F-BF705172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E5A69-63E4-5B25-FFAB-8AC938AB8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26044-A2BA-1B85-58B3-139502B42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7191E-212F-770C-01A0-7CB3429C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86E6-E03B-48B7-95CB-7C8E7C80B64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B2886-BEE4-C8BC-262F-83146514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CC353-F740-9FCD-4341-D9179A72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C492-A317-4A43-8CFE-30166CE1A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70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E65D-2AB7-3EFF-21E3-FD941F5C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2AB51-6B14-899E-6279-41CF17213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54B51-FA88-0280-7EC5-AB60333A6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99A09-E997-C9E6-AE1B-FEA799BA2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ECA90-D9D9-2C72-FA54-C86035CB1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83D30-2D14-D1EE-3C4A-6DEBE04A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86E6-E03B-48B7-95CB-7C8E7C80B64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4014D-B69F-2A1C-9AFA-CB449E71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51441-9E4E-403B-69C5-24951F18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C492-A317-4A43-8CFE-30166CE1A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2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ACD2-6A28-F4BF-CB66-51FF3AA8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F5EFB-5A3B-592A-8106-FEEB87F6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86E6-E03B-48B7-95CB-7C8E7C80B64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1F2BA-593A-D9B9-EB0B-99EAFCF9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81542-E19C-1572-1C42-112FAE72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C492-A317-4A43-8CFE-30166CE1A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6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0C8DE-7185-E582-1A35-F6AC45E4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86E6-E03B-48B7-95CB-7C8E7C80B64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FB30D-487B-39DE-2D80-9FC64B72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569FA-7271-3B99-0C5A-6853848C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C492-A317-4A43-8CFE-30166CE1A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05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A76C-E971-CD58-5A47-082C9C6A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6A14-2ECC-AC4C-EAEA-12A212C9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DD8BF-6E7B-A4A5-BE2C-096ECE4B7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1A6B3-3DDA-6D18-91BD-A0C808C5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86E6-E03B-48B7-95CB-7C8E7C80B64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C535D-E87A-E29F-612C-509E8CF7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97401-4393-7CF7-BDD9-75564B6A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C492-A317-4A43-8CFE-30166CE1A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82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9CF1-984D-F894-70DA-3AD38EB0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8B218-11ED-8E26-C355-BFF3F98AE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8FB11-1B41-75B3-545F-A8C2FB9E6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CA21B-819D-4333-A202-E38DA1EC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86E6-E03B-48B7-95CB-7C8E7C80B64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BF082-4649-5ADF-D08B-47293C24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B9AF8-36B5-3F2E-F379-80AF8C18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C492-A317-4A43-8CFE-30166CE1A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74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F703B-1074-325D-AD12-BEEFC269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9E58C-FDBE-A716-709F-FB954FD8F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CB465-6907-FF5C-0EFD-A507F8430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86E6-E03B-48B7-95CB-7C8E7C80B64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458A0-45B0-D723-E1DE-562176DA7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5F764-0B45-731D-455F-EF86A7BE4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5C492-A317-4A43-8CFE-30166CE1A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42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B8E462-22C2-79E4-F5A9-E84903FE0F82}"/>
              </a:ext>
            </a:extLst>
          </p:cNvPr>
          <p:cNvSpPr/>
          <p:nvPr/>
        </p:nvSpPr>
        <p:spPr>
          <a:xfrm>
            <a:off x="-2796" y="0"/>
            <a:ext cx="12192000" cy="1258349"/>
          </a:xfrm>
          <a:prstGeom prst="rect">
            <a:avLst/>
          </a:prstGeom>
          <a:solidFill>
            <a:srgbClr val="57A92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FB70E4-5E9F-3F41-9359-50599D1B2D9B}"/>
              </a:ext>
            </a:extLst>
          </p:cNvPr>
          <p:cNvCxnSpPr>
            <a:cxnSpLocks/>
          </p:cNvCxnSpPr>
          <p:nvPr/>
        </p:nvCxnSpPr>
        <p:spPr>
          <a:xfrm>
            <a:off x="810654" y="786544"/>
            <a:ext cx="1447102" cy="116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4224A4-DF08-C672-6754-4A86C13EE18D}"/>
              </a:ext>
            </a:extLst>
          </p:cNvPr>
          <p:cNvSpPr/>
          <p:nvPr/>
        </p:nvSpPr>
        <p:spPr>
          <a:xfrm>
            <a:off x="1081328" y="2678881"/>
            <a:ext cx="9789699" cy="850570"/>
          </a:xfrm>
          <a:prstGeom prst="roundRec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Sit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turpis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gravida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ac. At auctor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urna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cursus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aenean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pulvinar. Nam libero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cursus.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dui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lobortis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elementum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Donec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sagittis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Porta lorem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vitae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352B3D4-42FD-C4AA-E897-D14C23B41A07}"/>
              </a:ext>
            </a:extLst>
          </p:cNvPr>
          <p:cNvSpPr/>
          <p:nvPr/>
        </p:nvSpPr>
        <p:spPr>
          <a:xfrm>
            <a:off x="1081328" y="4089283"/>
            <a:ext cx="9789699" cy="850570"/>
          </a:xfrm>
          <a:prstGeom prst="roundRec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Sit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turpis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gravida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ac. At auctor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urna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cursus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aenean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pulvinar. Nam libero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cursus.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dui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lobortis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elementum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Donec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sagittis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Porta lorem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vitae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C328A-24F6-FD4F-892C-02448F888377}"/>
              </a:ext>
            </a:extLst>
          </p:cNvPr>
          <p:cNvSpPr txBox="1"/>
          <p:nvPr/>
        </p:nvSpPr>
        <p:spPr>
          <a:xfrm>
            <a:off x="-125574" y="126587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u="sng" dirty="0">
                <a:latin typeface="Bahnschrift SemiBold" panose="020B0502040204020203" pitchFamily="34" charset="0"/>
                <a:ea typeface="Adobe Gothic Std B" panose="020B0800000000000000" pitchFamily="34" charset="-128"/>
              </a:rPr>
              <a:t>HOMEPAGE</a:t>
            </a:r>
            <a:endParaRPr lang="en-GB" sz="2000" u="sng" dirty="0">
              <a:latin typeface="Bahnschrift SemiBold" panose="020B05020402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9F1EB4-5647-FC3B-6800-4C0EFA8D03F8}"/>
              </a:ext>
            </a:extLst>
          </p:cNvPr>
          <p:cNvSpPr txBox="1"/>
          <p:nvPr/>
        </p:nvSpPr>
        <p:spPr>
          <a:xfrm>
            <a:off x="1222414" y="2309550"/>
            <a:ext cx="157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About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C5CE9-A40C-C478-07DE-D379F75B8B35}"/>
              </a:ext>
            </a:extLst>
          </p:cNvPr>
          <p:cNvSpPr txBox="1"/>
          <p:nvPr/>
        </p:nvSpPr>
        <p:spPr>
          <a:xfrm>
            <a:off x="1222414" y="3680702"/>
            <a:ext cx="117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Extra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AFB154-A93A-A3CC-D212-99A7FD85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027" y="0"/>
            <a:ext cx="1318177" cy="1258349"/>
          </a:xfrm>
          <a:prstGeom prst="rect">
            <a:avLst/>
          </a:prstGeom>
        </p:spPr>
      </p:pic>
      <p:sp>
        <p:nvSpPr>
          <p:cNvPr id="11" name="Rectangle 10">
            <a:hlinkClick r:id="rId3" action="ppaction://hlinksldjump"/>
            <a:extLst>
              <a:ext uri="{FF2B5EF4-FFF2-40B4-BE49-F238E27FC236}">
                <a16:creationId xmlns:a16="http://schemas.microsoft.com/office/drawing/2014/main" id="{DA0C2B42-B94A-2B51-AE61-F976EC2E9732}"/>
              </a:ext>
            </a:extLst>
          </p:cNvPr>
          <p:cNvSpPr/>
          <p:nvPr/>
        </p:nvSpPr>
        <p:spPr>
          <a:xfrm>
            <a:off x="2796" y="326016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DB97-9D5F-5CBE-8882-9F9FE8FB849E}"/>
              </a:ext>
            </a:extLst>
          </p:cNvPr>
          <p:cNvSpPr/>
          <p:nvPr/>
        </p:nvSpPr>
        <p:spPr>
          <a:xfrm>
            <a:off x="1552381" y="323957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Staff</a:t>
            </a:r>
          </a:p>
        </p:txBody>
      </p:sp>
      <p:sp>
        <p:nvSpPr>
          <p:cNvPr id="15" name="Rectangle 14">
            <a:hlinkClick r:id="rId4" action="ppaction://hlinksldjump"/>
            <a:extLst>
              <a:ext uri="{FF2B5EF4-FFF2-40B4-BE49-F238E27FC236}">
                <a16:creationId xmlns:a16="http://schemas.microsoft.com/office/drawing/2014/main" id="{6BF35A58-C64B-42BA-7D68-D39E8B21D2A3}"/>
              </a:ext>
            </a:extLst>
          </p:cNvPr>
          <p:cNvSpPr/>
          <p:nvPr/>
        </p:nvSpPr>
        <p:spPr>
          <a:xfrm>
            <a:off x="3102526" y="326016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Events</a:t>
            </a:r>
          </a:p>
        </p:txBody>
      </p:sp>
      <p:sp>
        <p:nvSpPr>
          <p:cNvPr id="16" name="Rectangle 15">
            <a:hlinkClick r:id="rId5" action="ppaction://hlinksldjump"/>
            <a:extLst>
              <a:ext uri="{FF2B5EF4-FFF2-40B4-BE49-F238E27FC236}">
                <a16:creationId xmlns:a16="http://schemas.microsoft.com/office/drawing/2014/main" id="{5C5FC29E-52CD-FA3C-D796-0B6C434F8201}"/>
              </a:ext>
            </a:extLst>
          </p:cNvPr>
          <p:cNvSpPr/>
          <p:nvPr/>
        </p:nvSpPr>
        <p:spPr>
          <a:xfrm>
            <a:off x="6206999" y="329296"/>
            <a:ext cx="1551964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Contact</a:t>
            </a:r>
          </a:p>
        </p:txBody>
      </p:sp>
      <p:sp>
        <p:nvSpPr>
          <p:cNvPr id="17" name="Rectangle 16">
            <a:hlinkClick r:id="rId6" action="ppaction://hlinksldjump"/>
            <a:extLst>
              <a:ext uri="{FF2B5EF4-FFF2-40B4-BE49-F238E27FC236}">
                <a16:creationId xmlns:a16="http://schemas.microsoft.com/office/drawing/2014/main" id="{3C165772-FF18-6188-29EE-02202B718105}"/>
              </a:ext>
            </a:extLst>
          </p:cNvPr>
          <p:cNvSpPr/>
          <p:nvPr/>
        </p:nvSpPr>
        <p:spPr>
          <a:xfrm>
            <a:off x="4651599" y="323957"/>
            <a:ext cx="1551964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Vacancies</a:t>
            </a:r>
          </a:p>
        </p:txBody>
      </p:sp>
    </p:spTree>
    <p:extLst>
      <p:ext uri="{BB962C8B-B14F-4D97-AF65-F5344CB8AC3E}">
        <p14:creationId xmlns:p14="http://schemas.microsoft.com/office/powerpoint/2010/main" val="151442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D628-215E-F24F-BADE-47706805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75FFB8-3DDA-D1D7-10AC-FE6F17823DA3}"/>
              </a:ext>
            </a:extLst>
          </p:cNvPr>
          <p:cNvSpPr/>
          <p:nvPr/>
        </p:nvSpPr>
        <p:spPr>
          <a:xfrm>
            <a:off x="0" y="942"/>
            <a:ext cx="12192000" cy="1258349"/>
          </a:xfrm>
          <a:prstGeom prst="rect">
            <a:avLst/>
          </a:prstGeom>
          <a:solidFill>
            <a:srgbClr val="57A92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2BFC7AB9-1689-015A-CF00-0FDBA51634B3}"/>
              </a:ext>
            </a:extLst>
          </p:cNvPr>
          <p:cNvSpPr/>
          <p:nvPr/>
        </p:nvSpPr>
        <p:spPr>
          <a:xfrm>
            <a:off x="2796" y="326016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F9E977-638F-5866-2F26-5B7BBA0300A9}"/>
              </a:ext>
            </a:extLst>
          </p:cNvPr>
          <p:cNvSpPr/>
          <p:nvPr/>
        </p:nvSpPr>
        <p:spPr>
          <a:xfrm>
            <a:off x="1552381" y="323957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Staff</a:t>
            </a:r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5E6C1346-E352-8BC2-9CDF-5CDBF3AE6D0B}"/>
              </a:ext>
            </a:extLst>
          </p:cNvPr>
          <p:cNvSpPr/>
          <p:nvPr/>
        </p:nvSpPr>
        <p:spPr>
          <a:xfrm>
            <a:off x="3102526" y="326016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Events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58768F93-A521-DC99-9401-82E03EE3154F}"/>
              </a:ext>
            </a:extLst>
          </p:cNvPr>
          <p:cNvSpPr/>
          <p:nvPr/>
        </p:nvSpPr>
        <p:spPr>
          <a:xfrm>
            <a:off x="6206999" y="329296"/>
            <a:ext cx="1551964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Contact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8B15E-26EB-DF11-A3EC-0728BA7D6D51}"/>
              </a:ext>
            </a:extLst>
          </p:cNvPr>
          <p:cNvSpPr txBox="1"/>
          <p:nvPr/>
        </p:nvSpPr>
        <p:spPr>
          <a:xfrm>
            <a:off x="-125574" y="126587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u="sng" dirty="0">
                <a:latin typeface="Bahnschrift SemiBold" panose="020B0502040204020203" pitchFamily="34" charset="0"/>
                <a:ea typeface="Adobe Gothic Std B" panose="020B0800000000000000" pitchFamily="34" charset="-128"/>
              </a:rPr>
              <a:t>STAFF</a:t>
            </a:r>
            <a:endParaRPr lang="en-GB" sz="2800" u="sng" dirty="0">
              <a:latin typeface="Bahnschrift SemiBold" panose="020B05020402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498991-D81A-1054-0E9F-A174042BC728}"/>
              </a:ext>
            </a:extLst>
          </p:cNvPr>
          <p:cNvSpPr txBox="1"/>
          <p:nvPr/>
        </p:nvSpPr>
        <p:spPr>
          <a:xfrm>
            <a:off x="2074178" y="2038446"/>
            <a:ext cx="2204208" cy="44935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Sit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turpis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gravida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ac. At auctor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urna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cursus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aenean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pulvinar. Nam libero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cursus.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dui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lobortis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elementum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Donec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sagittis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Porta lorem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vitae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D7CEFA-2BB0-AC86-C0DE-F1E5E26EAB25}"/>
              </a:ext>
            </a:extLst>
          </p:cNvPr>
          <p:cNvSpPr txBox="1"/>
          <p:nvPr/>
        </p:nvSpPr>
        <p:spPr>
          <a:xfrm>
            <a:off x="2074178" y="1688445"/>
            <a:ext cx="220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Staff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B564F3-032E-DED1-DCF4-EA586DE44986}"/>
              </a:ext>
            </a:extLst>
          </p:cNvPr>
          <p:cNvSpPr txBox="1"/>
          <p:nvPr/>
        </p:nvSpPr>
        <p:spPr>
          <a:xfrm>
            <a:off x="7293302" y="1729797"/>
            <a:ext cx="220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Staff Roles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D800FF-52E4-FA9A-379F-5843268298DE}"/>
              </a:ext>
            </a:extLst>
          </p:cNvPr>
          <p:cNvSpPr txBox="1"/>
          <p:nvPr/>
        </p:nvSpPr>
        <p:spPr>
          <a:xfrm>
            <a:off x="7293302" y="2099129"/>
            <a:ext cx="2204208" cy="44935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Sit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turpis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gravida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ac. At auctor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urna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cursus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aenean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pulvinar. Nam libero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cursus.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dui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lobortis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elementum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Donec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sagittis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Porta lorem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vitae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17C699-B8DC-3C84-391D-CCCFCC489E8C}"/>
              </a:ext>
            </a:extLst>
          </p:cNvPr>
          <p:cNvCxnSpPr>
            <a:stCxn id="6" idx="2"/>
          </p:cNvCxnSpPr>
          <p:nvPr/>
        </p:nvCxnSpPr>
        <p:spPr>
          <a:xfrm>
            <a:off x="2328363" y="869241"/>
            <a:ext cx="2663515" cy="62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hlinkClick r:id="rId5" action="ppaction://hlinksldjump"/>
            <a:extLst>
              <a:ext uri="{FF2B5EF4-FFF2-40B4-BE49-F238E27FC236}">
                <a16:creationId xmlns:a16="http://schemas.microsoft.com/office/drawing/2014/main" id="{0E922A5B-ED0A-B037-7C71-C6D5AEB6B2E6}"/>
              </a:ext>
            </a:extLst>
          </p:cNvPr>
          <p:cNvSpPr/>
          <p:nvPr/>
        </p:nvSpPr>
        <p:spPr>
          <a:xfrm>
            <a:off x="4651599" y="323957"/>
            <a:ext cx="1551964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Vacancies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3A3D90-CC61-7C09-227E-2264CF7832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1027" y="0"/>
            <a:ext cx="1318177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6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D628-215E-F24F-BADE-47706805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75FFB8-3DDA-D1D7-10AC-FE6F17823DA3}"/>
              </a:ext>
            </a:extLst>
          </p:cNvPr>
          <p:cNvSpPr/>
          <p:nvPr/>
        </p:nvSpPr>
        <p:spPr>
          <a:xfrm>
            <a:off x="0" y="942"/>
            <a:ext cx="12192000" cy="1258349"/>
          </a:xfrm>
          <a:prstGeom prst="rect">
            <a:avLst/>
          </a:prstGeom>
          <a:solidFill>
            <a:srgbClr val="57A92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8B15E-26EB-DF11-A3EC-0728BA7D6D51}"/>
              </a:ext>
            </a:extLst>
          </p:cNvPr>
          <p:cNvSpPr txBox="1"/>
          <p:nvPr/>
        </p:nvSpPr>
        <p:spPr>
          <a:xfrm>
            <a:off x="-125574" y="126587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u="sng" dirty="0">
                <a:latin typeface="Bahnschrift SemiBold" panose="020B0502040204020203" pitchFamily="34" charset="0"/>
                <a:ea typeface="Adobe Gothic Std B" panose="020B0800000000000000" pitchFamily="34" charset="-128"/>
              </a:rPr>
              <a:t>EVENTS</a:t>
            </a:r>
            <a:endParaRPr lang="en-GB" u="sng" dirty="0">
              <a:latin typeface="Bahnschrift SemiBold" panose="020B05020402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498991-D81A-1054-0E9F-A174042BC728}"/>
              </a:ext>
            </a:extLst>
          </p:cNvPr>
          <p:cNvSpPr txBox="1"/>
          <p:nvPr/>
        </p:nvSpPr>
        <p:spPr>
          <a:xfrm>
            <a:off x="2135264" y="1961704"/>
            <a:ext cx="2108200" cy="46628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Sit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turpis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gravida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ac. At auctor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urna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cursus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aenean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pulvinar. Nam libero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cursus.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dui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lobortis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elementum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Donec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sagittis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Porta lorem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vitae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D7CEFA-2BB0-AC86-C0DE-F1E5E26EAB25}"/>
              </a:ext>
            </a:extLst>
          </p:cNvPr>
          <p:cNvSpPr txBox="1"/>
          <p:nvPr/>
        </p:nvSpPr>
        <p:spPr>
          <a:xfrm>
            <a:off x="2135264" y="1542635"/>
            <a:ext cx="220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Events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B564F3-032E-DED1-DCF4-EA586DE44986}"/>
              </a:ext>
            </a:extLst>
          </p:cNvPr>
          <p:cNvSpPr txBox="1"/>
          <p:nvPr/>
        </p:nvSpPr>
        <p:spPr>
          <a:xfrm>
            <a:off x="7815921" y="1548296"/>
            <a:ext cx="220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Event Dates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D800FF-52E4-FA9A-379F-5843268298DE}"/>
              </a:ext>
            </a:extLst>
          </p:cNvPr>
          <p:cNvSpPr txBox="1"/>
          <p:nvPr/>
        </p:nvSpPr>
        <p:spPr>
          <a:xfrm>
            <a:off x="7815921" y="1973758"/>
            <a:ext cx="2108200" cy="46628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Sit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turpis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gravida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ac. At auctor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urna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cursus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aenean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pulvinar. Nam libero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cursus.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dui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lobortis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elementum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Donec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sagittis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Porta lorem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vitae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17C699-B8DC-3C84-391D-CCCFCC489E8C}"/>
              </a:ext>
            </a:extLst>
          </p:cNvPr>
          <p:cNvCxnSpPr>
            <a:cxnSpLocks/>
          </p:cNvCxnSpPr>
          <p:nvPr/>
        </p:nvCxnSpPr>
        <p:spPr>
          <a:xfrm>
            <a:off x="3878508" y="871300"/>
            <a:ext cx="1113370" cy="621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AF3832E5-FD92-C731-6FBD-EC4550B07391}"/>
              </a:ext>
            </a:extLst>
          </p:cNvPr>
          <p:cNvSpPr/>
          <p:nvPr/>
        </p:nvSpPr>
        <p:spPr>
          <a:xfrm>
            <a:off x="2796" y="326016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6DC2B2-CDFE-89A4-A3C4-28B9069D7B12}"/>
              </a:ext>
            </a:extLst>
          </p:cNvPr>
          <p:cNvSpPr/>
          <p:nvPr/>
        </p:nvSpPr>
        <p:spPr>
          <a:xfrm>
            <a:off x="1552381" y="323957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Staff</a:t>
            </a:r>
          </a:p>
        </p:txBody>
      </p:sp>
      <p:sp>
        <p:nvSpPr>
          <p:cNvPr id="14" name="Rectangle 13">
            <a:hlinkClick r:id="rId3" action="ppaction://hlinksldjump"/>
            <a:extLst>
              <a:ext uri="{FF2B5EF4-FFF2-40B4-BE49-F238E27FC236}">
                <a16:creationId xmlns:a16="http://schemas.microsoft.com/office/drawing/2014/main" id="{15677EE9-53C8-504F-0EDD-4FF55BED41C3}"/>
              </a:ext>
            </a:extLst>
          </p:cNvPr>
          <p:cNvSpPr/>
          <p:nvPr/>
        </p:nvSpPr>
        <p:spPr>
          <a:xfrm>
            <a:off x="3102526" y="326016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Events</a:t>
            </a:r>
          </a:p>
        </p:txBody>
      </p:sp>
      <p:sp>
        <p:nvSpPr>
          <p:cNvPr id="15" name="Rectangle 14">
            <a:hlinkClick r:id="rId4" action="ppaction://hlinksldjump"/>
            <a:extLst>
              <a:ext uri="{FF2B5EF4-FFF2-40B4-BE49-F238E27FC236}">
                <a16:creationId xmlns:a16="http://schemas.microsoft.com/office/drawing/2014/main" id="{F030F999-11C7-D162-D736-D8626F5A1A2D}"/>
              </a:ext>
            </a:extLst>
          </p:cNvPr>
          <p:cNvSpPr/>
          <p:nvPr/>
        </p:nvSpPr>
        <p:spPr>
          <a:xfrm>
            <a:off x="6206999" y="329296"/>
            <a:ext cx="1551964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Contact</a:t>
            </a:r>
          </a:p>
        </p:txBody>
      </p:sp>
      <p:sp>
        <p:nvSpPr>
          <p:cNvPr id="16" name="Rectangle 15">
            <a:hlinkClick r:id="rId5" action="ppaction://hlinksldjump"/>
            <a:extLst>
              <a:ext uri="{FF2B5EF4-FFF2-40B4-BE49-F238E27FC236}">
                <a16:creationId xmlns:a16="http://schemas.microsoft.com/office/drawing/2014/main" id="{37A4914C-7395-4DD5-7B96-2040C395FA4B}"/>
              </a:ext>
            </a:extLst>
          </p:cNvPr>
          <p:cNvSpPr/>
          <p:nvPr/>
        </p:nvSpPr>
        <p:spPr>
          <a:xfrm>
            <a:off x="4651599" y="323957"/>
            <a:ext cx="1551964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Vacancies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45E2E5-6CEF-CC87-66F4-7248E4DDE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1027" y="0"/>
            <a:ext cx="1318177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D628-215E-F24F-BADE-47706805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75FFB8-3DDA-D1D7-10AC-FE6F17823DA3}"/>
              </a:ext>
            </a:extLst>
          </p:cNvPr>
          <p:cNvSpPr/>
          <p:nvPr/>
        </p:nvSpPr>
        <p:spPr>
          <a:xfrm>
            <a:off x="0" y="942"/>
            <a:ext cx="12192000" cy="1258349"/>
          </a:xfrm>
          <a:prstGeom prst="rect">
            <a:avLst/>
          </a:prstGeom>
          <a:solidFill>
            <a:srgbClr val="57A92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8B15E-26EB-DF11-A3EC-0728BA7D6D51}"/>
              </a:ext>
            </a:extLst>
          </p:cNvPr>
          <p:cNvSpPr txBox="1"/>
          <p:nvPr/>
        </p:nvSpPr>
        <p:spPr>
          <a:xfrm>
            <a:off x="-125574" y="126587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u="sng" dirty="0">
                <a:latin typeface="Bahnschrift SemiBold" panose="020B0502040204020203" pitchFamily="34" charset="0"/>
                <a:ea typeface="Adobe Gothic Std B" panose="020B0800000000000000" pitchFamily="34" charset="-128"/>
              </a:rPr>
              <a:t>VACANCIES</a:t>
            </a:r>
          </a:p>
        </p:txBody>
      </p:sp>
      <p:sp>
        <p:nvSpPr>
          <p:cNvPr id="3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05FC1BF3-06CB-DFAA-4E8D-0B75CFEA5B83}"/>
              </a:ext>
            </a:extLst>
          </p:cNvPr>
          <p:cNvSpPr/>
          <p:nvPr/>
        </p:nvSpPr>
        <p:spPr>
          <a:xfrm>
            <a:off x="2796" y="326016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D5FC0F-5820-2998-03F8-90CB695F0566}"/>
              </a:ext>
            </a:extLst>
          </p:cNvPr>
          <p:cNvSpPr/>
          <p:nvPr/>
        </p:nvSpPr>
        <p:spPr>
          <a:xfrm>
            <a:off x="1552381" y="323957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Staff</a:t>
            </a:r>
          </a:p>
        </p:txBody>
      </p:sp>
      <p:sp>
        <p:nvSpPr>
          <p:cNvPr id="12" name="Rectangle 11">
            <a:hlinkClick r:id="rId3" action="ppaction://hlinksldjump"/>
            <a:extLst>
              <a:ext uri="{FF2B5EF4-FFF2-40B4-BE49-F238E27FC236}">
                <a16:creationId xmlns:a16="http://schemas.microsoft.com/office/drawing/2014/main" id="{F09E0F53-C341-B570-9B87-385719F874EF}"/>
              </a:ext>
            </a:extLst>
          </p:cNvPr>
          <p:cNvSpPr/>
          <p:nvPr/>
        </p:nvSpPr>
        <p:spPr>
          <a:xfrm>
            <a:off x="3102526" y="326016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Events</a:t>
            </a:r>
          </a:p>
        </p:txBody>
      </p:sp>
      <p:sp>
        <p:nvSpPr>
          <p:cNvPr id="18" name="Rectangle 17">
            <a:hlinkClick r:id="rId4" action="ppaction://hlinksldjump"/>
            <a:extLst>
              <a:ext uri="{FF2B5EF4-FFF2-40B4-BE49-F238E27FC236}">
                <a16:creationId xmlns:a16="http://schemas.microsoft.com/office/drawing/2014/main" id="{709172C4-8D7E-2F52-38DE-A64F6FEDCE66}"/>
              </a:ext>
            </a:extLst>
          </p:cNvPr>
          <p:cNvSpPr/>
          <p:nvPr/>
        </p:nvSpPr>
        <p:spPr>
          <a:xfrm>
            <a:off x="6206999" y="329296"/>
            <a:ext cx="1551964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Contact</a:t>
            </a:r>
          </a:p>
        </p:txBody>
      </p:sp>
      <p:sp>
        <p:nvSpPr>
          <p:cNvPr id="19" name="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9A3D1FEF-4700-5516-423C-6F56427B7B57}"/>
              </a:ext>
            </a:extLst>
          </p:cNvPr>
          <p:cNvSpPr/>
          <p:nvPr/>
        </p:nvSpPr>
        <p:spPr>
          <a:xfrm>
            <a:off x="4651599" y="323957"/>
            <a:ext cx="1551964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Vacancies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CAEC2-D70E-BEC5-BD9F-366D8BB132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1027" y="0"/>
            <a:ext cx="1318177" cy="12583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7127C0-4BC6-DD6E-D002-CF66A12E0509}"/>
              </a:ext>
            </a:extLst>
          </p:cNvPr>
          <p:cNvSpPr/>
          <p:nvPr/>
        </p:nvSpPr>
        <p:spPr>
          <a:xfrm>
            <a:off x="3102526" y="2202599"/>
            <a:ext cx="5854862" cy="411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278218-28B6-96A8-480A-206E57D429EC}"/>
              </a:ext>
            </a:extLst>
          </p:cNvPr>
          <p:cNvSpPr/>
          <p:nvPr/>
        </p:nvSpPr>
        <p:spPr>
          <a:xfrm>
            <a:off x="3626352" y="2612572"/>
            <a:ext cx="4807209" cy="401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29D3EF-3AC0-E480-54E2-1BD138B1BF6F}"/>
              </a:ext>
            </a:extLst>
          </p:cNvPr>
          <p:cNvSpPr txBox="1"/>
          <p:nvPr/>
        </p:nvSpPr>
        <p:spPr>
          <a:xfrm>
            <a:off x="3564582" y="2306038"/>
            <a:ext cx="217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FULL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115835-CCBA-BF18-C7BD-E84D3B5732B3}"/>
              </a:ext>
            </a:extLst>
          </p:cNvPr>
          <p:cNvSpPr/>
          <p:nvPr/>
        </p:nvSpPr>
        <p:spPr>
          <a:xfrm>
            <a:off x="3626350" y="4805062"/>
            <a:ext cx="4807209" cy="401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43145B-C2B0-4580-DF04-27D94ABF443D}"/>
              </a:ext>
            </a:extLst>
          </p:cNvPr>
          <p:cNvSpPr/>
          <p:nvPr/>
        </p:nvSpPr>
        <p:spPr>
          <a:xfrm>
            <a:off x="3626350" y="3336268"/>
            <a:ext cx="4807209" cy="401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CB98FC-A976-963B-9ED7-1A29561FF1ED}"/>
              </a:ext>
            </a:extLst>
          </p:cNvPr>
          <p:cNvSpPr/>
          <p:nvPr/>
        </p:nvSpPr>
        <p:spPr>
          <a:xfrm>
            <a:off x="3626350" y="4059391"/>
            <a:ext cx="4807209" cy="401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36A993-692F-76D8-D040-110595156077}"/>
              </a:ext>
            </a:extLst>
          </p:cNvPr>
          <p:cNvSpPr txBox="1"/>
          <p:nvPr/>
        </p:nvSpPr>
        <p:spPr>
          <a:xfrm>
            <a:off x="3564582" y="3752752"/>
            <a:ext cx="32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10D126-AC13-8401-4C47-B975FEDA340B}"/>
              </a:ext>
            </a:extLst>
          </p:cNvPr>
          <p:cNvSpPr txBox="1"/>
          <p:nvPr/>
        </p:nvSpPr>
        <p:spPr>
          <a:xfrm>
            <a:off x="3564581" y="3035198"/>
            <a:ext cx="206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PHONE NUMBER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9CDC44-21B9-DBF5-6F33-7AB3279B9FAD}"/>
              </a:ext>
            </a:extLst>
          </p:cNvPr>
          <p:cNvSpPr/>
          <p:nvPr/>
        </p:nvSpPr>
        <p:spPr>
          <a:xfrm>
            <a:off x="3626350" y="5550733"/>
            <a:ext cx="4807209" cy="401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8FF21B-748D-F39D-8257-DD57D0B5DC30}"/>
              </a:ext>
            </a:extLst>
          </p:cNvPr>
          <p:cNvSpPr txBox="1"/>
          <p:nvPr/>
        </p:nvSpPr>
        <p:spPr>
          <a:xfrm>
            <a:off x="3560304" y="4475198"/>
            <a:ext cx="246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SKILLS/QUALITITES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32131A-9110-4DFA-E30B-0998311E6A85}"/>
              </a:ext>
            </a:extLst>
          </p:cNvPr>
          <p:cNvSpPr txBox="1"/>
          <p:nvPr/>
        </p:nvSpPr>
        <p:spPr>
          <a:xfrm>
            <a:off x="3593982" y="5192752"/>
            <a:ext cx="302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QUALIFICATIONS</a:t>
            </a:r>
          </a:p>
        </p:txBody>
      </p:sp>
    </p:spTree>
    <p:extLst>
      <p:ext uri="{BB962C8B-B14F-4D97-AF65-F5344CB8AC3E}">
        <p14:creationId xmlns:p14="http://schemas.microsoft.com/office/powerpoint/2010/main" val="37998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D628-215E-F24F-BADE-47706805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75FFB8-3DDA-D1D7-10AC-FE6F17823DA3}"/>
              </a:ext>
            </a:extLst>
          </p:cNvPr>
          <p:cNvSpPr/>
          <p:nvPr/>
        </p:nvSpPr>
        <p:spPr>
          <a:xfrm>
            <a:off x="0" y="942"/>
            <a:ext cx="12192000" cy="1258349"/>
          </a:xfrm>
          <a:prstGeom prst="rect">
            <a:avLst/>
          </a:prstGeom>
          <a:solidFill>
            <a:srgbClr val="57A92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8B15E-26EB-DF11-A3EC-0728BA7D6D51}"/>
              </a:ext>
            </a:extLst>
          </p:cNvPr>
          <p:cNvSpPr txBox="1"/>
          <p:nvPr/>
        </p:nvSpPr>
        <p:spPr>
          <a:xfrm>
            <a:off x="-125574" y="126587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u="sng" dirty="0">
                <a:latin typeface="Bahnschrift SemiBold" panose="020B0502040204020203" pitchFamily="34" charset="0"/>
                <a:ea typeface="Adobe Gothic Std B" panose="020B0800000000000000" pitchFamily="34" charset="-128"/>
              </a:rPr>
              <a:t>CONTACT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D7CEFA-2BB0-AC86-C0DE-F1E5E26EAB25}"/>
              </a:ext>
            </a:extLst>
          </p:cNvPr>
          <p:cNvSpPr txBox="1"/>
          <p:nvPr/>
        </p:nvSpPr>
        <p:spPr>
          <a:xfrm>
            <a:off x="3077455" y="3249267"/>
            <a:ext cx="172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Email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BDF346-31DD-1DDA-D147-18AD824900BC}"/>
              </a:ext>
            </a:extLst>
          </p:cNvPr>
          <p:cNvSpPr txBox="1"/>
          <p:nvPr/>
        </p:nvSpPr>
        <p:spPr>
          <a:xfrm>
            <a:off x="3458654" y="3822828"/>
            <a:ext cx="222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Telephone</a:t>
            </a:r>
            <a:r>
              <a:rPr lang="en-GB" b="1" u="sng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40ED49-97E4-2390-F1D4-94328976F187}"/>
              </a:ext>
            </a:extLst>
          </p:cNvPr>
          <p:cNvSpPr txBox="1"/>
          <p:nvPr/>
        </p:nvSpPr>
        <p:spPr>
          <a:xfrm>
            <a:off x="3718712" y="4317778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A6760-14A1-60DF-F7CC-6E7B45B0936E}"/>
              </a:ext>
            </a:extLst>
          </p:cNvPr>
          <p:cNvSpPr txBox="1"/>
          <p:nvPr/>
        </p:nvSpPr>
        <p:spPr>
          <a:xfrm>
            <a:off x="4799493" y="3816106"/>
            <a:ext cx="218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012345678910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925773-7AA3-0C6D-5365-96485259D2E4}"/>
              </a:ext>
            </a:extLst>
          </p:cNvPr>
          <p:cNvSpPr txBox="1"/>
          <p:nvPr/>
        </p:nvSpPr>
        <p:spPr>
          <a:xfrm>
            <a:off x="4210573" y="3227194"/>
            <a:ext cx="387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Supporthbw@gmail.com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1CAB6F-04BD-0708-36F3-8108F6AA4E6F}"/>
              </a:ext>
            </a:extLst>
          </p:cNvPr>
          <p:cNvSpPr txBox="1"/>
          <p:nvPr/>
        </p:nvSpPr>
        <p:spPr>
          <a:xfrm>
            <a:off x="4712109" y="4308577"/>
            <a:ext cx="6161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012345678911</a:t>
            </a:r>
          </a:p>
        </p:txBody>
      </p:sp>
      <p:sp>
        <p:nvSpPr>
          <p:cNvPr id="3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05FC1BF3-06CB-DFAA-4E8D-0B75CFEA5B83}"/>
              </a:ext>
            </a:extLst>
          </p:cNvPr>
          <p:cNvSpPr/>
          <p:nvPr/>
        </p:nvSpPr>
        <p:spPr>
          <a:xfrm>
            <a:off x="2796" y="326016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D5FC0F-5820-2998-03F8-90CB695F0566}"/>
              </a:ext>
            </a:extLst>
          </p:cNvPr>
          <p:cNvSpPr/>
          <p:nvPr/>
        </p:nvSpPr>
        <p:spPr>
          <a:xfrm>
            <a:off x="1552381" y="323957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Staff</a:t>
            </a:r>
          </a:p>
        </p:txBody>
      </p:sp>
      <p:sp>
        <p:nvSpPr>
          <p:cNvPr id="12" name="Rectangle 11">
            <a:hlinkClick r:id="rId3" action="ppaction://hlinksldjump"/>
            <a:extLst>
              <a:ext uri="{FF2B5EF4-FFF2-40B4-BE49-F238E27FC236}">
                <a16:creationId xmlns:a16="http://schemas.microsoft.com/office/drawing/2014/main" id="{F09E0F53-C341-B570-9B87-385719F874EF}"/>
              </a:ext>
            </a:extLst>
          </p:cNvPr>
          <p:cNvSpPr/>
          <p:nvPr/>
        </p:nvSpPr>
        <p:spPr>
          <a:xfrm>
            <a:off x="3102526" y="326016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Events</a:t>
            </a:r>
          </a:p>
        </p:txBody>
      </p:sp>
      <p:sp>
        <p:nvSpPr>
          <p:cNvPr id="18" name="Rectangle 17">
            <a:hlinkClick r:id="rId4" action="ppaction://hlinksldjump"/>
            <a:extLst>
              <a:ext uri="{FF2B5EF4-FFF2-40B4-BE49-F238E27FC236}">
                <a16:creationId xmlns:a16="http://schemas.microsoft.com/office/drawing/2014/main" id="{709172C4-8D7E-2F52-38DE-A64F6FEDCE66}"/>
              </a:ext>
            </a:extLst>
          </p:cNvPr>
          <p:cNvSpPr/>
          <p:nvPr/>
        </p:nvSpPr>
        <p:spPr>
          <a:xfrm>
            <a:off x="6206999" y="329296"/>
            <a:ext cx="1551964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Contact</a:t>
            </a:r>
          </a:p>
        </p:txBody>
      </p:sp>
      <p:sp>
        <p:nvSpPr>
          <p:cNvPr id="19" name="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9A3D1FEF-4700-5516-423C-6F56427B7B57}"/>
              </a:ext>
            </a:extLst>
          </p:cNvPr>
          <p:cNvSpPr/>
          <p:nvPr/>
        </p:nvSpPr>
        <p:spPr>
          <a:xfrm>
            <a:off x="4651599" y="323957"/>
            <a:ext cx="1551964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Vacancies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A44BF2A-4788-EB0E-90C2-6D265C1123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1027" y="0"/>
            <a:ext cx="1318177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9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794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Adobe Fan Heiti Std B</vt:lpstr>
      <vt:lpstr>Adobe Gothic Std B</vt:lpstr>
      <vt:lpstr>Arial</vt:lpstr>
      <vt:lpstr>Bahnschrift Condensed</vt:lpstr>
      <vt:lpstr>Bahnschrift SemiBold</vt:lpstr>
      <vt:lpstr>Calibri</vt:lpstr>
      <vt:lpstr>Calibri Light</vt:lpstr>
      <vt:lpstr>Office Theme</vt:lpstr>
      <vt:lpstr>PowerPoint Presentation</vt:lpstr>
      <vt:lpstr>Staff</vt:lpstr>
      <vt:lpstr>Staff</vt:lpstr>
      <vt:lpstr>Staff</vt:lpstr>
      <vt:lpstr>Staff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Jonah Singh Nagra</dc:creator>
  <cp:lastModifiedBy>Jonah Singh Nagra</cp:lastModifiedBy>
  <cp:revision>8</cp:revision>
  <dcterms:created xsi:type="dcterms:W3CDTF">2023-09-28T09:58:17Z</dcterms:created>
  <dcterms:modified xsi:type="dcterms:W3CDTF">2023-11-30T23:39:43Z</dcterms:modified>
</cp:coreProperties>
</file>