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24D1-B390-4E16-BB55-8ECB777DC36A}" v="57" dt="2023-10-09T11:30:31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771" autoAdjust="0"/>
  </p:normalViewPr>
  <p:slideViewPr>
    <p:cSldViewPr snapToGrid="0">
      <p:cViewPr varScale="1">
        <p:scale>
          <a:sx n="50" d="100"/>
          <a:sy n="50" d="100"/>
        </p:scale>
        <p:origin x="4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Singh Nagra" userId="63cad016-9255-4ffc-861d-59cb70444c05" providerId="ADAL" clId="{216224D1-B390-4E16-BB55-8ECB777DC36A}"/>
    <pc:docChg chg="undo custSel addSld delSld modSld modMainMaster">
      <pc:chgData name="Jonah Singh Nagra" userId="63cad016-9255-4ffc-861d-59cb70444c05" providerId="ADAL" clId="{216224D1-B390-4E16-BB55-8ECB777DC36A}" dt="2023-10-23T12:09:03.401" v="915" actId="1076"/>
      <pc:docMkLst>
        <pc:docMk/>
      </pc:docMkLst>
      <pc:sldChg chg="addSp delSp modSp mod setBg">
        <pc:chgData name="Jonah Singh Nagra" userId="63cad016-9255-4ffc-861d-59cb70444c05" providerId="ADAL" clId="{216224D1-B390-4E16-BB55-8ECB777DC36A}" dt="2023-10-23T11:58:58.238" v="905" actId="14100"/>
        <pc:sldMkLst>
          <pc:docMk/>
          <pc:sldMk cId="1514427796" sldId="257"/>
        </pc:sldMkLst>
        <pc:spChg chg="add mod">
          <ac:chgData name="Jonah Singh Nagra" userId="63cad016-9255-4ffc-861d-59cb70444c05" providerId="ADAL" clId="{216224D1-B390-4E16-BB55-8ECB777DC36A}" dt="2023-10-05T09:57:08.130" v="508" actId="1076"/>
          <ac:spMkLst>
            <pc:docMk/>
            <pc:sldMk cId="1514427796" sldId="257"/>
            <ac:spMk id="2" creationId="{C59F1EB4-5647-FC3B-6800-4C0EFA8D03F8}"/>
          </ac:spMkLst>
        </pc:spChg>
        <pc:spChg chg="add mod">
          <ac:chgData name="Jonah Singh Nagra" userId="63cad016-9255-4ffc-861d-59cb70444c05" providerId="ADAL" clId="{216224D1-B390-4E16-BB55-8ECB777DC36A}" dt="2023-10-23T11:58:39.364" v="902" actId="1076"/>
          <ac:spMkLst>
            <pc:docMk/>
            <pc:sldMk cId="1514427796" sldId="257"/>
            <ac:spMk id="3" creationId="{BB6C5CE9-A40C-C478-07DE-D379F75B8B35}"/>
          </ac:spMkLst>
        </pc:spChg>
        <pc:spChg chg="mod">
          <ac:chgData name="Jonah Singh Nagra" userId="63cad016-9255-4ffc-861d-59cb70444c05" providerId="ADAL" clId="{216224D1-B390-4E16-BB55-8ECB777DC36A}" dt="2023-10-05T09:50:14.187" v="463" actId="1037"/>
          <ac:spMkLst>
            <pc:docMk/>
            <pc:sldMk cId="1514427796" sldId="257"/>
            <ac:spMk id="4" creationId="{5CB8E462-22C2-79E4-F5A9-E84903FE0F82}"/>
          </ac:spMkLst>
        </pc:spChg>
        <pc:spChg chg="add mod">
          <ac:chgData name="Jonah Singh Nagra" userId="63cad016-9255-4ffc-861d-59cb70444c05" providerId="ADAL" clId="{216224D1-B390-4E16-BB55-8ECB777DC36A}" dt="2023-10-05T10:22:50.864" v="697" actId="404"/>
          <ac:spMkLst>
            <pc:docMk/>
            <pc:sldMk cId="1514427796" sldId="257"/>
            <ac:spMk id="5" creationId="{27EC328A-24F6-FD4F-892C-02448F888377}"/>
          </ac:spMkLst>
        </pc:spChg>
        <pc:spChg chg="mod">
          <ac:chgData name="Jonah Singh Nagra" userId="63cad016-9255-4ffc-861d-59cb70444c05" providerId="ADAL" clId="{216224D1-B390-4E16-BB55-8ECB777DC36A}" dt="2023-10-10T08:25:14.792" v="881" actId="207"/>
          <ac:spMkLst>
            <pc:docMk/>
            <pc:sldMk cId="1514427796" sldId="257"/>
            <ac:spMk id="6" creationId="{6C9EA8BB-7BFE-5564-06D0-6825339605C9}"/>
          </ac:spMkLst>
        </pc:spChg>
        <pc:spChg chg="mod">
          <ac:chgData name="Jonah Singh Nagra" userId="63cad016-9255-4ffc-861d-59cb70444c05" providerId="ADAL" clId="{216224D1-B390-4E16-BB55-8ECB777DC36A}" dt="2023-10-10T08:25:21.207" v="882" actId="207"/>
          <ac:spMkLst>
            <pc:docMk/>
            <pc:sldMk cId="1514427796" sldId="257"/>
            <ac:spMk id="7" creationId="{DC69FED8-1D94-4EF4-9A09-9C81207F81F8}"/>
          </ac:spMkLst>
        </pc:spChg>
        <pc:spChg chg="mod">
          <ac:chgData name="Jonah Singh Nagra" userId="63cad016-9255-4ffc-861d-59cb70444c05" providerId="ADAL" clId="{216224D1-B390-4E16-BB55-8ECB777DC36A}" dt="2023-10-10T08:25:27.052" v="883" actId="207"/>
          <ac:spMkLst>
            <pc:docMk/>
            <pc:sldMk cId="1514427796" sldId="257"/>
            <ac:spMk id="13" creationId="{69CF9253-F3FB-29E2-2BF9-886A159DBFD1}"/>
          </ac:spMkLst>
        </pc:spChg>
        <pc:spChg chg="mod">
          <ac:chgData name="Jonah Singh Nagra" userId="63cad016-9255-4ffc-861d-59cb70444c05" providerId="ADAL" clId="{216224D1-B390-4E16-BB55-8ECB777DC36A}" dt="2023-10-10T08:26:30.913" v="884" actId="207"/>
          <ac:spMkLst>
            <pc:docMk/>
            <pc:sldMk cId="1514427796" sldId="257"/>
            <ac:spMk id="14" creationId="{A86CC350-CD83-ADDC-C47D-F61B41316791}"/>
          </ac:spMkLst>
        </pc:spChg>
        <pc:spChg chg="del">
          <ac:chgData name="Jonah Singh Nagra" userId="63cad016-9255-4ffc-861d-59cb70444c05" providerId="ADAL" clId="{216224D1-B390-4E16-BB55-8ECB777DC36A}" dt="2023-10-03T08:29:41.399" v="265" actId="478"/>
          <ac:spMkLst>
            <pc:docMk/>
            <pc:sldMk cId="1514427796" sldId="257"/>
            <ac:spMk id="16" creationId="{1F720B4C-8F72-DDC1-9F6D-1A26F44B9614}"/>
          </ac:spMkLst>
        </pc:spChg>
        <pc:spChg chg="del">
          <ac:chgData name="Jonah Singh Nagra" userId="63cad016-9255-4ffc-861d-59cb70444c05" providerId="ADAL" clId="{216224D1-B390-4E16-BB55-8ECB777DC36A}" dt="2023-10-03T08:29:42.102" v="266" actId="478"/>
          <ac:spMkLst>
            <pc:docMk/>
            <pc:sldMk cId="1514427796" sldId="257"/>
            <ac:spMk id="17" creationId="{F1321ECA-EDA8-F9C9-E5B5-5A23EE1B075A}"/>
          </ac:spMkLst>
        </pc:spChg>
        <pc:spChg chg="del">
          <ac:chgData name="Jonah Singh Nagra" userId="63cad016-9255-4ffc-861d-59cb70444c05" providerId="ADAL" clId="{216224D1-B390-4E16-BB55-8ECB777DC36A}" dt="2023-10-03T08:29:43.158" v="267" actId="478"/>
          <ac:spMkLst>
            <pc:docMk/>
            <pc:sldMk cId="1514427796" sldId="257"/>
            <ac:spMk id="18" creationId="{18B7BF1B-B107-5E45-C285-8BFC745B0447}"/>
          </ac:spMkLst>
        </pc:spChg>
        <pc:spChg chg="del mod">
          <ac:chgData name="Jonah Singh Nagra" userId="63cad016-9255-4ffc-861d-59cb70444c05" providerId="ADAL" clId="{216224D1-B390-4E16-BB55-8ECB777DC36A}" dt="2023-10-03T08:32:09.377" v="402" actId="478"/>
          <ac:spMkLst>
            <pc:docMk/>
            <pc:sldMk cId="1514427796" sldId="257"/>
            <ac:spMk id="24" creationId="{392D1047-E597-741A-3459-1CCF2F4E6A77}"/>
          </ac:spMkLst>
        </pc:spChg>
        <pc:spChg chg="mod">
          <ac:chgData name="Jonah Singh Nagra" userId="63cad016-9255-4ffc-861d-59cb70444c05" providerId="ADAL" clId="{216224D1-B390-4E16-BB55-8ECB777DC36A}" dt="2023-10-23T11:58:10.240" v="897" actId="14100"/>
          <ac:spMkLst>
            <pc:docMk/>
            <pc:sldMk cId="1514427796" sldId="257"/>
            <ac:spMk id="26" creationId="{814224A4-DF08-C672-6754-4A86C13EE18D}"/>
          </ac:spMkLst>
        </pc:spChg>
        <pc:spChg chg="mod">
          <ac:chgData name="Jonah Singh Nagra" userId="63cad016-9255-4ffc-861d-59cb70444c05" providerId="ADAL" clId="{216224D1-B390-4E16-BB55-8ECB777DC36A}" dt="2023-10-23T11:58:58.238" v="905" actId="14100"/>
          <ac:spMkLst>
            <pc:docMk/>
            <pc:sldMk cId="1514427796" sldId="257"/>
            <ac:spMk id="27" creationId="{B352B3D4-42FD-C4AA-E897-D14C23B41A07}"/>
          </ac:spMkLst>
        </pc:spChg>
        <pc:picChg chg="mod">
          <ac:chgData name="Jonah Singh Nagra" userId="63cad016-9255-4ffc-861d-59cb70444c05" providerId="ADAL" clId="{216224D1-B390-4E16-BB55-8ECB777DC36A}" dt="2023-10-03T08:29:06.614" v="264" actId="1035"/>
          <ac:picMkLst>
            <pc:docMk/>
            <pc:sldMk cId="1514427796" sldId="257"/>
            <ac:picMk id="9" creationId="{FC9E7411-DBF8-22AF-EEE3-DFD72124C179}"/>
          </ac:picMkLst>
        </pc:picChg>
        <pc:cxnChg chg="mod">
          <ac:chgData name="Jonah Singh Nagra" userId="63cad016-9255-4ffc-861d-59cb70444c05" providerId="ADAL" clId="{216224D1-B390-4E16-BB55-8ECB777DC36A}" dt="2023-10-05T09:49:27.373" v="440" actId="1076"/>
          <ac:cxnSpMkLst>
            <pc:docMk/>
            <pc:sldMk cId="1514427796" sldId="257"/>
            <ac:cxnSpMk id="23" creationId="{E3FB70E4-5E9F-3F41-9359-50599D1B2D9B}"/>
          </ac:cxnSpMkLst>
        </pc:cxnChg>
      </pc:sldChg>
      <pc:sldChg chg="addSp delSp modSp new mod setBg">
        <pc:chgData name="Jonah Singh Nagra" userId="63cad016-9255-4ffc-861d-59cb70444c05" providerId="ADAL" clId="{216224D1-B390-4E16-BB55-8ECB777DC36A}" dt="2023-10-10T08:26:52.241" v="888" actId="207"/>
        <pc:sldMkLst>
          <pc:docMk/>
          <pc:sldMk cId="2495160251" sldId="258"/>
        </pc:sldMkLst>
        <pc:spChg chg="mod">
          <ac:chgData name="Jonah Singh Nagra" userId="63cad016-9255-4ffc-861d-59cb70444c05" providerId="ADAL" clId="{216224D1-B390-4E16-BB55-8ECB777DC36A}" dt="2023-10-03T08:15:46.123" v="39" actId="20577"/>
          <ac:spMkLst>
            <pc:docMk/>
            <pc:sldMk cId="2495160251" sldId="258"/>
            <ac:spMk id="2" creationId="{572DD628-215E-F24F-BADE-477068051E9C}"/>
          </ac:spMkLst>
        </pc:spChg>
        <pc:spChg chg="del mod">
          <ac:chgData name="Jonah Singh Nagra" userId="63cad016-9255-4ffc-861d-59cb70444c05" providerId="ADAL" clId="{216224D1-B390-4E16-BB55-8ECB777DC36A}" dt="2023-10-05T09:59:48.645" v="540" actId="478"/>
          <ac:spMkLst>
            <pc:docMk/>
            <pc:sldMk cId="2495160251" sldId="258"/>
            <ac:spMk id="3" creationId="{F185C4C7-3E52-A486-71CD-24E642716A20}"/>
          </ac:spMkLst>
        </pc:spChg>
        <pc:spChg chg="add mod">
          <ac:chgData name="Jonah Singh Nagra" userId="63cad016-9255-4ffc-861d-59cb70444c05" providerId="ADAL" clId="{216224D1-B390-4E16-BB55-8ECB777DC36A}" dt="2023-10-05T10:03:26.932" v="592" actId="1076"/>
          <ac:spMkLst>
            <pc:docMk/>
            <pc:sldMk cId="2495160251" sldId="258"/>
            <ac:spMk id="4" creationId="{C375FFB8-3DDA-D1D7-10AC-FE6F17823DA3}"/>
          </ac:spMkLst>
        </pc:spChg>
        <pc:spChg chg="add mod">
          <ac:chgData name="Jonah Singh Nagra" userId="63cad016-9255-4ffc-861d-59cb70444c05" providerId="ADAL" clId="{216224D1-B390-4E16-BB55-8ECB777DC36A}" dt="2023-10-10T08:26:35.263" v="885" actId="207"/>
          <ac:spMkLst>
            <pc:docMk/>
            <pc:sldMk cId="2495160251" sldId="258"/>
            <ac:spMk id="5" creationId="{2BFC7AB9-1689-015A-CF00-0FDBA51634B3}"/>
          </ac:spMkLst>
        </pc:spChg>
        <pc:spChg chg="add mod">
          <ac:chgData name="Jonah Singh Nagra" userId="63cad016-9255-4ffc-861d-59cb70444c05" providerId="ADAL" clId="{216224D1-B390-4E16-BB55-8ECB777DC36A}" dt="2023-10-10T08:26:37.423" v="886" actId="207"/>
          <ac:spMkLst>
            <pc:docMk/>
            <pc:sldMk cId="2495160251" sldId="258"/>
            <ac:spMk id="6" creationId="{D8F9E977-638F-5866-2F26-5B7BBA0300A9}"/>
          </ac:spMkLst>
        </pc:spChg>
        <pc:spChg chg="add mod">
          <ac:chgData name="Jonah Singh Nagra" userId="63cad016-9255-4ffc-861d-59cb70444c05" providerId="ADAL" clId="{216224D1-B390-4E16-BB55-8ECB777DC36A}" dt="2023-10-10T08:26:39.943" v="887" actId="207"/>
          <ac:spMkLst>
            <pc:docMk/>
            <pc:sldMk cId="2495160251" sldId="258"/>
            <ac:spMk id="8" creationId="{5E6C1346-E352-8BC2-9CDF-5CDBF3AE6D0B}"/>
          </ac:spMkLst>
        </pc:spChg>
        <pc:spChg chg="add mod">
          <ac:chgData name="Jonah Singh Nagra" userId="63cad016-9255-4ffc-861d-59cb70444c05" providerId="ADAL" clId="{216224D1-B390-4E16-BB55-8ECB777DC36A}" dt="2023-10-10T08:26:52.241" v="888" actId="207"/>
          <ac:spMkLst>
            <pc:docMk/>
            <pc:sldMk cId="2495160251" sldId="258"/>
            <ac:spMk id="9" creationId="{58768F93-A521-DC99-9401-82E03EE3154F}"/>
          </ac:spMkLst>
        </pc:spChg>
        <pc:spChg chg="add mod">
          <ac:chgData name="Jonah Singh Nagra" userId="63cad016-9255-4ffc-861d-59cb70444c05" providerId="ADAL" clId="{216224D1-B390-4E16-BB55-8ECB777DC36A}" dt="2023-10-05T10:22:54.928" v="700" actId="403"/>
          <ac:spMkLst>
            <pc:docMk/>
            <pc:sldMk cId="2495160251" sldId="258"/>
            <ac:spMk id="10" creationId="{70E8B15E-26EB-DF11-A3EC-0728BA7D6D51}"/>
          </ac:spMkLst>
        </pc:spChg>
        <pc:spChg chg="add mod">
          <ac:chgData name="Jonah Singh Nagra" userId="63cad016-9255-4ffc-861d-59cb70444c05" providerId="ADAL" clId="{216224D1-B390-4E16-BB55-8ECB777DC36A}" dt="2023-10-05T10:02:34.265" v="578" actId="1076"/>
          <ac:spMkLst>
            <pc:docMk/>
            <pc:sldMk cId="2495160251" sldId="258"/>
            <ac:spMk id="12" creationId="{C1498991-D81A-1054-0E9F-A174042BC728}"/>
          </ac:spMkLst>
        </pc:spChg>
        <pc:spChg chg="add mod">
          <ac:chgData name="Jonah Singh Nagra" userId="63cad016-9255-4ffc-861d-59cb70444c05" providerId="ADAL" clId="{216224D1-B390-4E16-BB55-8ECB777DC36A}" dt="2023-10-05T10:04:41.319" v="622" actId="1076"/>
          <ac:spMkLst>
            <pc:docMk/>
            <pc:sldMk cId="2495160251" sldId="258"/>
            <ac:spMk id="13" creationId="{B1D7CEFA-2BB0-AC86-C0DE-F1E5E26EAB25}"/>
          </ac:spMkLst>
        </pc:spChg>
        <pc:spChg chg="add del mod">
          <ac:chgData name="Jonah Singh Nagra" userId="63cad016-9255-4ffc-861d-59cb70444c05" providerId="ADAL" clId="{216224D1-B390-4E16-BB55-8ECB777DC36A}" dt="2023-10-05T10:05:07.175" v="624" actId="478"/>
          <ac:spMkLst>
            <pc:docMk/>
            <pc:sldMk cId="2495160251" sldId="258"/>
            <ac:spMk id="15" creationId="{CA4076B0-18A3-4FBC-21E4-B659BEBA28DF}"/>
          </ac:spMkLst>
        </pc:spChg>
        <pc:spChg chg="add del mod">
          <ac:chgData name="Jonah Singh Nagra" userId="63cad016-9255-4ffc-861d-59cb70444c05" providerId="ADAL" clId="{216224D1-B390-4E16-BB55-8ECB777DC36A}" dt="2023-10-05T10:03:16.151" v="589" actId="22"/>
          <ac:spMkLst>
            <pc:docMk/>
            <pc:sldMk cId="2495160251" sldId="258"/>
            <ac:spMk id="17" creationId="{8C7CF158-ADE5-0870-18CD-87653A63B9A7}"/>
          </ac:spMkLst>
        </pc:spChg>
        <pc:spChg chg="add mod">
          <ac:chgData name="Jonah Singh Nagra" userId="63cad016-9255-4ffc-861d-59cb70444c05" providerId="ADAL" clId="{216224D1-B390-4E16-BB55-8ECB777DC36A}" dt="2023-10-05T10:04:12.600" v="620" actId="122"/>
          <ac:spMkLst>
            <pc:docMk/>
            <pc:sldMk cId="2495160251" sldId="258"/>
            <ac:spMk id="18" creationId="{09B564F3-032E-DED1-DCF4-EA586DE44986}"/>
          </ac:spMkLst>
        </pc:spChg>
        <pc:spChg chg="add mod">
          <ac:chgData name="Jonah Singh Nagra" userId="63cad016-9255-4ffc-861d-59cb70444c05" providerId="ADAL" clId="{216224D1-B390-4E16-BB55-8ECB777DC36A}" dt="2023-10-05T10:05:20.790" v="626" actId="1076"/>
          <ac:spMkLst>
            <pc:docMk/>
            <pc:sldMk cId="2495160251" sldId="258"/>
            <ac:spMk id="19" creationId="{D1D800FF-52E4-FA9A-379F-5843268298DE}"/>
          </ac:spMkLst>
        </pc:spChg>
        <pc:picChg chg="add mod">
          <ac:chgData name="Jonah Singh Nagra" userId="63cad016-9255-4ffc-861d-59cb70444c05" providerId="ADAL" clId="{216224D1-B390-4E16-BB55-8ECB777DC36A}" dt="2023-10-05T09:53:57.082" v="485" actId="1076"/>
          <ac:picMkLst>
            <pc:docMk/>
            <pc:sldMk cId="2495160251" sldId="258"/>
            <ac:picMk id="7" creationId="{403C4A9F-E700-5111-7E4E-F0CF791A72BE}"/>
          </ac:picMkLst>
        </pc:picChg>
        <pc:cxnChg chg="add mod">
          <ac:chgData name="Jonah Singh Nagra" userId="63cad016-9255-4ffc-861d-59cb70444c05" providerId="ADAL" clId="{216224D1-B390-4E16-BB55-8ECB777DC36A}" dt="2023-10-05T10:18:09.242" v="645" actId="13822"/>
          <ac:cxnSpMkLst>
            <pc:docMk/>
            <pc:sldMk cId="2495160251" sldId="258"/>
            <ac:cxnSpMk id="21" creationId="{4F17C699-B8DC-3C84-391D-CCCFCC489E8C}"/>
          </ac:cxnSpMkLst>
        </pc:cxnChg>
      </pc:sldChg>
      <pc:sldChg chg="modSp add mod">
        <pc:chgData name="Jonah Singh Nagra" userId="63cad016-9255-4ffc-861d-59cb70444c05" providerId="ADAL" clId="{216224D1-B390-4E16-BB55-8ECB777DC36A}" dt="2023-10-23T12:08:49.814" v="914" actId="1076"/>
        <pc:sldMkLst>
          <pc:docMk/>
          <pc:sldMk cId="580884755" sldId="259"/>
        </pc:sldMkLst>
        <pc:spChg chg="mod">
          <ac:chgData name="Jonah Singh Nagra" userId="63cad016-9255-4ffc-861d-59cb70444c05" providerId="ADAL" clId="{216224D1-B390-4E16-BB55-8ECB777DC36A}" dt="2023-10-10T08:27:22.344" v="889" actId="207"/>
          <ac:spMkLst>
            <pc:docMk/>
            <pc:sldMk cId="580884755" sldId="259"/>
            <ac:spMk id="5" creationId="{2BFC7AB9-1689-015A-CF00-0FDBA51634B3}"/>
          </ac:spMkLst>
        </pc:spChg>
        <pc:spChg chg="mod">
          <ac:chgData name="Jonah Singh Nagra" userId="63cad016-9255-4ffc-861d-59cb70444c05" providerId="ADAL" clId="{216224D1-B390-4E16-BB55-8ECB777DC36A}" dt="2023-10-10T08:27:24.779" v="890" actId="207"/>
          <ac:spMkLst>
            <pc:docMk/>
            <pc:sldMk cId="580884755" sldId="259"/>
            <ac:spMk id="6" creationId="{D8F9E977-638F-5866-2F26-5B7BBA0300A9}"/>
          </ac:spMkLst>
        </pc:spChg>
        <pc:spChg chg="mod">
          <ac:chgData name="Jonah Singh Nagra" userId="63cad016-9255-4ffc-861d-59cb70444c05" providerId="ADAL" clId="{216224D1-B390-4E16-BB55-8ECB777DC36A}" dt="2023-10-10T08:27:28.357" v="891" actId="207"/>
          <ac:spMkLst>
            <pc:docMk/>
            <pc:sldMk cId="580884755" sldId="259"/>
            <ac:spMk id="8" creationId="{5E6C1346-E352-8BC2-9CDF-5CDBF3AE6D0B}"/>
          </ac:spMkLst>
        </pc:spChg>
        <pc:spChg chg="mod">
          <ac:chgData name="Jonah Singh Nagra" userId="63cad016-9255-4ffc-861d-59cb70444c05" providerId="ADAL" clId="{216224D1-B390-4E16-BB55-8ECB777DC36A}" dt="2023-10-10T08:27:30.447" v="892" actId="207"/>
          <ac:spMkLst>
            <pc:docMk/>
            <pc:sldMk cId="580884755" sldId="259"/>
            <ac:spMk id="9" creationId="{58768F93-A521-DC99-9401-82E03EE3154F}"/>
          </ac:spMkLst>
        </pc:spChg>
        <pc:spChg chg="mod">
          <ac:chgData name="Jonah Singh Nagra" userId="63cad016-9255-4ffc-861d-59cb70444c05" providerId="ADAL" clId="{216224D1-B390-4E16-BB55-8ECB777DC36A}" dt="2023-10-05T10:22:59.371" v="704" actId="403"/>
          <ac:spMkLst>
            <pc:docMk/>
            <pc:sldMk cId="580884755" sldId="259"/>
            <ac:spMk id="10" creationId="{70E8B15E-26EB-DF11-A3EC-0728BA7D6D51}"/>
          </ac:spMkLst>
        </pc:spChg>
        <pc:spChg chg="mod">
          <ac:chgData name="Jonah Singh Nagra" userId="63cad016-9255-4ffc-861d-59cb70444c05" providerId="ADAL" clId="{216224D1-B390-4E16-BB55-8ECB777DC36A}" dt="2023-10-23T12:08:22.771" v="908" actId="1076"/>
          <ac:spMkLst>
            <pc:docMk/>
            <pc:sldMk cId="580884755" sldId="259"/>
            <ac:spMk id="12" creationId="{C1498991-D81A-1054-0E9F-A174042BC728}"/>
          </ac:spMkLst>
        </pc:spChg>
        <pc:spChg chg="mod">
          <ac:chgData name="Jonah Singh Nagra" userId="63cad016-9255-4ffc-861d-59cb70444c05" providerId="ADAL" clId="{216224D1-B390-4E16-BB55-8ECB777DC36A}" dt="2023-10-23T12:08:20.243" v="907" actId="1076"/>
          <ac:spMkLst>
            <pc:docMk/>
            <pc:sldMk cId="580884755" sldId="259"/>
            <ac:spMk id="13" creationId="{B1D7CEFA-2BB0-AC86-C0DE-F1E5E26EAB25}"/>
          </ac:spMkLst>
        </pc:spChg>
        <pc:spChg chg="mod">
          <ac:chgData name="Jonah Singh Nagra" userId="63cad016-9255-4ffc-861d-59cb70444c05" providerId="ADAL" clId="{216224D1-B390-4E16-BB55-8ECB777DC36A}" dt="2023-10-23T12:08:49.814" v="914" actId="1076"/>
          <ac:spMkLst>
            <pc:docMk/>
            <pc:sldMk cId="580884755" sldId="259"/>
            <ac:spMk id="18" creationId="{09B564F3-032E-DED1-DCF4-EA586DE44986}"/>
          </ac:spMkLst>
        </pc:spChg>
        <pc:spChg chg="mod">
          <ac:chgData name="Jonah Singh Nagra" userId="63cad016-9255-4ffc-861d-59cb70444c05" providerId="ADAL" clId="{216224D1-B390-4E16-BB55-8ECB777DC36A}" dt="2023-10-23T12:08:43.859" v="913" actId="1076"/>
          <ac:spMkLst>
            <pc:docMk/>
            <pc:sldMk cId="580884755" sldId="259"/>
            <ac:spMk id="19" creationId="{D1D800FF-52E4-FA9A-379F-5843268298DE}"/>
          </ac:spMkLst>
        </pc:spChg>
        <pc:cxnChg chg="mod">
          <ac:chgData name="Jonah Singh Nagra" userId="63cad016-9255-4ffc-861d-59cb70444c05" providerId="ADAL" clId="{216224D1-B390-4E16-BB55-8ECB777DC36A}" dt="2023-10-05T10:18:58.021" v="657" actId="14100"/>
          <ac:cxnSpMkLst>
            <pc:docMk/>
            <pc:sldMk cId="580884755" sldId="259"/>
            <ac:cxnSpMk id="21" creationId="{4F17C699-B8DC-3C84-391D-CCCFCC489E8C}"/>
          </ac:cxnSpMkLst>
        </pc:cxnChg>
      </pc:sldChg>
      <pc:sldChg chg="new del">
        <pc:chgData name="Jonah Singh Nagra" userId="63cad016-9255-4ffc-861d-59cb70444c05" providerId="ADAL" clId="{216224D1-B390-4E16-BB55-8ECB777DC36A}" dt="2023-10-05T10:18:35.327" v="646" actId="2696"/>
        <pc:sldMkLst>
          <pc:docMk/>
          <pc:sldMk cId="2878482509" sldId="259"/>
        </pc:sldMkLst>
      </pc:sldChg>
      <pc:sldChg chg="new del">
        <pc:chgData name="Jonah Singh Nagra" userId="63cad016-9255-4ffc-861d-59cb70444c05" providerId="ADAL" clId="{216224D1-B390-4E16-BB55-8ECB777DC36A}" dt="2023-10-09T11:21:10.693" v="706" actId="680"/>
        <pc:sldMkLst>
          <pc:docMk/>
          <pc:sldMk cId="418089919" sldId="260"/>
        </pc:sldMkLst>
      </pc:sldChg>
      <pc:sldChg chg="addSp delSp modSp add mod">
        <pc:chgData name="Jonah Singh Nagra" userId="63cad016-9255-4ffc-861d-59cb70444c05" providerId="ADAL" clId="{216224D1-B390-4E16-BB55-8ECB777DC36A}" dt="2023-10-23T12:09:03.401" v="915" actId="1076"/>
        <pc:sldMkLst>
          <pc:docMk/>
          <pc:sldMk cId="3096390304" sldId="260"/>
        </pc:sldMkLst>
        <pc:spChg chg="mod">
          <ac:chgData name="Jonah Singh Nagra" userId="63cad016-9255-4ffc-861d-59cb70444c05" providerId="ADAL" clId="{216224D1-B390-4E16-BB55-8ECB777DC36A}" dt="2023-10-10T08:27:40.666" v="893" actId="207"/>
          <ac:spMkLst>
            <pc:docMk/>
            <pc:sldMk cId="3096390304" sldId="260"/>
            <ac:spMk id="5" creationId="{2BFC7AB9-1689-015A-CF00-0FDBA51634B3}"/>
          </ac:spMkLst>
        </pc:spChg>
        <pc:spChg chg="mod">
          <ac:chgData name="Jonah Singh Nagra" userId="63cad016-9255-4ffc-861d-59cb70444c05" providerId="ADAL" clId="{216224D1-B390-4E16-BB55-8ECB777DC36A}" dt="2023-10-10T08:27:43.728" v="894" actId="207"/>
          <ac:spMkLst>
            <pc:docMk/>
            <pc:sldMk cId="3096390304" sldId="260"/>
            <ac:spMk id="6" creationId="{D8F9E977-638F-5866-2F26-5B7BBA0300A9}"/>
          </ac:spMkLst>
        </pc:spChg>
        <pc:spChg chg="mod">
          <ac:chgData name="Jonah Singh Nagra" userId="63cad016-9255-4ffc-861d-59cb70444c05" providerId="ADAL" clId="{216224D1-B390-4E16-BB55-8ECB777DC36A}" dt="2023-10-10T08:27:45.864" v="895" actId="207"/>
          <ac:spMkLst>
            <pc:docMk/>
            <pc:sldMk cId="3096390304" sldId="260"/>
            <ac:spMk id="8" creationId="{5E6C1346-E352-8BC2-9CDF-5CDBF3AE6D0B}"/>
          </ac:spMkLst>
        </pc:spChg>
        <pc:spChg chg="mod">
          <ac:chgData name="Jonah Singh Nagra" userId="63cad016-9255-4ffc-861d-59cb70444c05" providerId="ADAL" clId="{216224D1-B390-4E16-BB55-8ECB777DC36A}" dt="2023-10-10T08:27:47.805" v="896" actId="207"/>
          <ac:spMkLst>
            <pc:docMk/>
            <pc:sldMk cId="3096390304" sldId="260"/>
            <ac:spMk id="9" creationId="{58768F93-A521-DC99-9401-82E03EE3154F}"/>
          </ac:spMkLst>
        </pc:spChg>
        <pc:spChg chg="mod">
          <ac:chgData name="Jonah Singh Nagra" userId="63cad016-9255-4ffc-861d-59cb70444c05" providerId="ADAL" clId="{216224D1-B390-4E16-BB55-8ECB777DC36A}" dt="2023-10-09T11:21:51.729" v="726" actId="403"/>
          <ac:spMkLst>
            <pc:docMk/>
            <pc:sldMk cId="3096390304" sldId="260"/>
            <ac:spMk id="10" creationId="{70E8B15E-26EB-DF11-A3EC-0728BA7D6D51}"/>
          </ac:spMkLst>
        </pc:spChg>
        <pc:spChg chg="del mod">
          <ac:chgData name="Jonah Singh Nagra" userId="63cad016-9255-4ffc-861d-59cb70444c05" providerId="ADAL" clId="{216224D1-B390-4E16-BB55-8ECB777DC36A}" dt="2023-10-09T11:22:11.649" v="730" actId="478"/>
          <ac:spMkLst>
            <pc:docMk/>
            <pc:sldMk cId="3096390304" sldId="260"/>
            <ac:spMk id="12" creationId="{C1498991-D81A-1054-0E9F-A174042BC728}"/>
          </ac:spMkLst>
        </pc:spChg>
        <pc:spChg chg="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3" creationId="{B1D7CEFA-2BB0-AC86-C0DE-F1E5E26EAB25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4" creationId="{11BDF346-31DD-1DDA-D147-18AD824900BC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15" creationId="{C640ED49-97E4-2390-F1D4-94328976F187}"/>
          </ac:spMkLst>
        </pc:spChg>
        <pc:spChg chg="add mod">
          <ac:chgData name="Jonah Singh Nagra" userId="63cad016-9255-4ffc-861d-59cb70444c05" providerId="ADAL" clId="{216224D1-B390-4E16-BB55-8ECB777DC36A}" dt="2023-10-09T11:27:28.384" v="875" actId="1076"/>
          <ac:spMkLst>
            <pc:docMk/>
            <pc:sldMk cId="3096390304" sldId="260"/>
            <ac:spMk id="16" creationId="{422A6760-14A1-60DF-F7CC-6E7B45B0936E}"/>
          </ac:spMkLst>
        </pc:spChg>
        <pc:spChg chg="add mod">
          <ac:chgData name="Jonah Singh Nagra" userId="63cad016-9255-4ffc-861d-59cb70444c05" providerId="ADAL" clId="{216224D1-B390-4E16-BB55-8ECB777DC36A}" dt="2023-10-23T12:09:03.401" v="915" actId="1076"/>
          <ac:spMkLst>
            <pc:docMk/>
            <pc:sldMk cId="3096390304" sldId="260"/>
            <ac:spMk id="17" creationId="{8D925773-7AA3-0C6D-5365-96485259D2E4}"/>
          </ac:spMkLst>
        </pc:spChg>
        <pc:spChg chg="del mod">
          <ac:chgData name="Jonah Singh Nagra" userId="63cad016-9255-4ffc-861d-59cb70444c05" providerId="ADAL" clId="{216224D1-B390-4E16-BB55-8ECB777DC36A}" dt="2023-10-09T11:23:15.488" v="746"/>
          <ac:spMkLst>
            <pc:docMk/>
            <pc:sldMk cId="3096390304" sldId="260"/>
            <ac:spMk id="18" creationId="{09B564F3-032E-DED1-DCF4-EA586DE44986}"/>
          </ac:spMkLst>
        </pc:spChg>
        <pc:spChg chg="del mod">
          <ac:chgData name="Jonah Singh Nagra" userId="63cad016-9255-4ffc-861d-59cb70444c05" providerId="ADAL" clId="{216224D1-B390-4E16-BB55-8ECB777DC36A}" dt="2023-10-09T11:22:22.886" v="733" actId="478"/>
          <ac:spMkLst>
            <pc:docMk/>
            <pc:sldMk cId="3096390304" sldId="260"/>
            <ac:spMk id="19" creationId="{D1D800FF-52E4-FA9A-379F-5843268298DE}"/>
          </ac:spMkLst>
        </pc:spChg>
        <pc:spChg chg="add mod">
          <ac:chgData name="Jonah Singh Nagra" userId="63cad016-9255-4ffc-861d-59cb70444c05" providerId="ADAL" clId="{216224D1-B390-4E16-BB55-8ECB777DC36A}" dt="2023-10-09T11:27:17.571" v="874" actId="1076"/>
          <ac:spMkLst>
            <pc:docMk/>
            <pc:sldMk cId="3096390304" sldId="260"/>
            <ac:spMk id="22" creationId="{9C1CAB6F-04BD-0708-36F3-8108F6AA4E6F}"/>
          </ac:spMkLst>
        </pc:spChg>
        <pc:cxnChg chg="mod">
          <ac:chgData name="Jonah Singh Nagra" userId="63cad016-9255-4ffc-861d-59cb70444c05" providerId="ADAL" clId="{216224D1-B390-4E16-BB55-8ECB777DC36A}" dt="2023-10-09T11:22:02.401" v="728" actId="14100"/>
          <ac:cxnSpMkLst>
            <pc:docMk/>
            <pc:sldMk cId="3096390304" sldId="260"/>
            <ac:cxnSpMk id="21" creationId="{4F17C699-B8DC-3C84-391D-CCCFCC489E8C}"/>
          </ac:cxnSpMkLst>
        </pc:cxnChg>
      </pc:sldChg>
      <pc:sldMasterChg chg="setBg modSldLayout">
        <pc:chgData name="Jonah Singh Nagra" userId="63cad016-9255-4ffc-861d-59cb70444c05" providerId="ADAL" clId="{216224D1-B390-4E16-BB55-8ECB777DC36A}" dt="2023-10-05T10:16:31.084" v="642"/>
        <pc:sldMasterMkLst>
          <pc:docMk/>
          <pc:sldMasterMk cId="718429670" sldId="2147483648"/>
        </pc:sldMasterMkLst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699520352" sldId="2147483649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164767680" sldId="2147483650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1199592192" sldId="2147483651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843703412" sldId="2147483652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794827534" sldId="2147483653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3301656903" sldId="2147483654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158059794" sldId="2147483655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067822897" sldId="2147483656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2107742789" sldId="2147483657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711623497" sldId="2147483658"/>
          </pc:sldLayoutMkLst>
        </pc:sldLayoutChg>
        <pc:sldLayoutChg chg="setBg">
          <pc:chgData name="Jonah Singh Nagra" userId="63cad016-9255-4ffc-861d-59cb70444c05" providerId="ADAL" clId="{216224D1-B390-4E16-BB55-8ECB777DC36A}" dt="2023-10-05T10:16:31.084" v="642"/>
          <pc:sldLayoutMkLst>
            <pc:docMk/>
            <pc:sldMasterMk cId="718429670" sldId="2147483648"/>
            <pc:sldLayoutMk cId="9446211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15B6-2B2B-3B76-1386-B889731C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68EB-E3CD-CFB2-253B-60953802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9FFB-8CF1-E212-CA02-61B34AB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DE04-9C31-56CF-47C2-E9E1449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05DF-48BC-FC07-0821-54BC82A1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EFA-CA1D-5AC5-95A4-6E047A1A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6D47C-B444-BA4F-2C54-1D68A4E2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1A3C-49A6-6B04-5087-E9261769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0A66-AB59-3B45-1F0A-B9AEEFDA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0E5E-47F5-167D-3A70-2BFD2B8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6C677-646D-9CB4-5021-F0889AFD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14C0D-97D2-BBC0-0547-C365AAA0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3782-65E8-66E0-165C-4456C28B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4D97-313C-0FEF-2DDA-75B66B53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8D23-6E07-3020-7423-C9539740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2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CD0-C6BA-2B1D-7155-9F7B8B2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92E2-7CE3-71F4-0375-2020F5F1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942D-A194-7741-5B66-212095AA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B613-4B29-3E82-4A88-9CE63B80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ABD8-658A-F85A-1467-29EDD7B2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68C6-FEBF-8440-983C-D8C111C9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AD93-BFC3-9280-EE03-73F33B4F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D263-623F-4253-B567-98D5057A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F06A-8B0D-C919-FB0C-F562DF25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49B5-0542-0AE8-8785-F66F94C7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32D3-60AC-F756-2D5F-BF705172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5A69-63E4-5B25-FFAB-8AC938AB8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26044-A2BA-1B85-58B3-139502B4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191E-212F-770C-01A0-7CB3429C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2886-BEE4-C8BC-262F-8314651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CC353-F740-9FCD-4341-D9179A7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E65D-2AB7-3EFF-21E3-FD941F5C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AB51-6B14-899E-6279-41CF1721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4B51-FA88-0280-7EC5-AB60333A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99A09-E997-C9E6-AE1B-FEA799BA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ECA90-D9D9-2C72-FA54-C86035CB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83D30-2D14-D1EE-3C4A-6DEBE04A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4014D-B69F-2A1C-9AFA-CB449E71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51441-9E4E-403B-69C5-24951F18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ACD2-6A28-F4BF-CB66-51FF3AA8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F5EFB-5A3B-592A-8106-FEEB87F6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1F2BA-593A-D9B9-EB0B-99EAFCF9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81542-E19C-1572-1C42-112FAE72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0C8DE-7185-E582-1A35-F6AC45E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FB30D-487B-39DE-2D80-9FC64B7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69FA-7271-3B99-0C5A-6853848C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76C-E971-CD58-5A47-082C9C6A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6A14-2ECC-AC4C-EAEA-12A212C9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D8BF-6E7B-A4A5-BE2C-096ECE4B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A6B3-3DDA-6D18-91BD-A0C808C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535D-E87A-E29F-612C-509E8CF7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97401-4393-7CF7-BDD9-75564B6A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9CF1-984D-F894-70DA-3AD38EB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8B218-11ED-8E26-C355-BFF3F98AE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8FB11-1B41-75B3-545F-A8C2FB9E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A21B-819D-4333-A202-E38DA1E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F082-4649-5ADF-D08B-47293C2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9AF8-36B5-3F2E-F379-80AF8C1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703B-1074-325D-AD12-BEEFC26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E58C-FDBE-A716-709F-FB954FD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B465-6907-FF5C-0EFD-A507F843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86E6-E03B-48B7-95CB-7C8E7C80B64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58A0-45B0-D723-E1DE-562176DA7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F764-0B45-731D-455F-EF86A7BE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C492-A317-4A43-8CFE-30166CE1A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8E462-22C2-79E4-F5A9-E84903FE0F82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224A4-DF08-C672-6754-4A86C13EE18D}"/>
              </a:ext>
            </a:extLst>
          </p:cNvPr>
          <p:cNvSpPr/>
          <p:nvPr/>
        </p:nvSpPr>
        <p:spPr>
          <a:xfrm>
            <a:off x="-5592" y="2115889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2B3D4-42FD-C4AA-E897-D14C23B41A07}"/>
              </a:ext>
            </a:extLst>
          </p:cNvPr>
          <p:cNvSpPr/>
          <p:nvPr/>
        </p:nvSpPr>
        <p:spPr>
          <a:xfrm>
            <a:off x="-2796" y="3320651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328A-24F6-FD4F-892C-02448F888377}"/>
              </a:ext>
            </a:extLst>
          </p:cNvPr>
          <p:cNvSpPr txBox="1"/>
          <p:nvPr/>
        </p:nvSpPr>
        <p:spPr>
          <a:xfrm>
            <a:off x="-5204313" y="126380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  <a:ea typeface="Adobe Gothic Std B" panose="020B0800000000000000" pitchFamily="34" charset="-128"/>
              </a:rPr>
              <a:t>Home</a:t>
            </a:r>
            <a:endParaRPr lang="en-GB" sz="2000" dirty="0">
              <a:solidFill>
                <a:schemeClr val="bg1"/>
              </a:solidFill>
              <a:latin typeface="Bahnschrift SemiBol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FB154-A93A-A3CC-D212-99A7FD85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0C2B42-B94A-2B51-AE61-F976EC2E9732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DB97-9D5F-5CBE-8882-9F9FE8FB849E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35A58-C64B-42BA-7D68-D39E8B21D2A3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165772-FF18-6188-29EE-02202B718105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174A6-CD10-2FF9-0458-3223B051AA61}"/>
              </a:ext>
            </a:extLst>
          </p:cNvPr>
          <p:cNvSpPr/>
          <p:nvPr/>
        </p:nvSpPr>
        <p:spPr>
          <a:xfrm>
            <a:off x="-5592" y="4413213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60BB30-F5DC-79DB-DDAE-069D051EF0F5}"/>
              </a:ext>
            </a:extLst>
          </p:cNvPr>
          <p:cNvSpPr/>
          <p:nvPr/>
        </p:nvSpPr>
        <p:spPr>
          <a:xfrm>
            <a:off x="2796" y="5484974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713F0-395F-3A15-EBB9-4F04430847E9}"/>
              </a:ext>
            </a:extLst>
          </p:cNvPr>
          <p:cNvSpPr/>
          <p:nvPr/>
        </p:nvSpPr>
        <p:spPr>
          <a:xfrm>
            <a:off x="6222223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51442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5C825-5134-5EBA-8BBE-A75CF724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6" y="98338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F3385-9DBB-AB8B-8755-F19B021F0C44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06404-A8E3-73D7-6DDB-D91BC0A6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632E15-911B-727F-24C3-518E235B0FA6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BBB8C-6059-DDCB-EA88-F45D8C09FE5C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DE163-0D59-A4E4-8FFF-8DAAC5FAFA23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F8808-581D-41BD-B3A3-8F00298F7075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2E4971-A577-6158-E74F-32937B87784D}"/>
              </a:ext>
            </a:extLst>
          </p:cNvPr>
          <p:cNvSpPr/>
          <p:nvPr/>
        </p:nvSpPr>
        <p:spPr>
          <a:xfrm>
            <a:off x="1185362" y="2055813"/>
            <a:ext cx="4102918" cy="99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7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3E8C0-2992-386A-434D-D2AAD84F8D1F}"/>
              </a:ext>
            </a:extLst>
          </p:cNvPr>
          <p:cNvSpPr/>
          <p:nvPr/>
        </p:nvSpPr>
        <p:spPr>
          <a:xfrm>
            <a:off x="1185362" y="4967154"/>
            <a:ext cx="4102918" cy="121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184C1C-37A8-A59F-7267-E24B77817A42}"/>
              </a:ext>
            </a:extLst>
          </p:cNvPr>
          <p:cNvSpPr/>
          <p:nvPr/>
        </p:nvSpPr>
        <p:spPr>
          <a:xfrm>
            <a:off x="1185362" y="3359541"/>
            <a:ext cx="4102918" cy="1219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927395-0DB8-834D-70B4-F4DCFDB6EF23}"/>
              </a:ext>
            </a:extLst>
          </p:cNvPr>
          <p:cNvSpPr/>
          <p:nvPr/>
        </p:nvSpPr>
        <p:spPr>
          <a:xfrm>
            <a:off x="6222223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495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0297D1-059C-968E-E85F-5DCFC8CED6CF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83FC9-E039-6E52-BE34-9A665240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CE38B8-D427-6CD6-111F-6FE2F38DFBF5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D63C6-2403-A62D-19E7-8A75545CDDC1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05F03-24DF-729F-8C80-F884BF238C1C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6A71C-7DAE-FD08-B4BC-9A69E82110F8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EDF2A-18AE-25C2-2AFF-016F63648813}"/>
              </a:ext>
            </a:extLst>
          </p:cNvPr>
          <p:cNvSpPr/>
          <p:nvPr/>
        </p:nvSpPr>
        <p:spPr>
          <a:xfrm>
            <a:off x="6222223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6C2AC-AB60-AA99-ECDC-3E5046EF2E4A}"/>
              </a:ext>
            </a:extLst>
          </p:cNvPr>
          <p:cNvSpPr/>
          <p:nvPr/>
        </p:nvSpPr>
        <p:spPr>
          <a:xfrm>
            <a:off x="2796" y="2260339"/>
            <a:ext cx="1859280" cy="48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 January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5E63E7-089C-3611-B0D9-84CD0DAD87BE}"/>
              </a:ext>
            </a:extLst>
          </p:cNvPr>
          <p:cNvSpPr/>
          <p:nvPr/>
        </p:nvSpPr>
        <p:spPr>
          <a:xfrm>
            <a:off x="-5592" y="2768590"/>
            <a:ext cx="12194796" cy="97392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B27B85-BF2E-04B3-7A25-E5845E2E6CC8}"/>
              </a:ext>
            </a:extLst>
          </p:cNvPr>
          <p:cNvSpPr/>
          <p:nvPr/>
        </p:nvSpPr>
        <p:spPr>
          <a:xfrm>
            <a:off x="-5592" y="4333592"/>
            <a:ext cx="12194796" cy="97392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0C1FA-BC32-ABA9-AB67-989A68D9E5E9}"/>
              </a:ext>
            </a:extLst>
          </p:cNvPr>
          <p:cNvSpPr/>
          <p:nvPr/>
        </p:nvSpPr>
        <p:spPr>
          <a:xfrm>
            <a:off x="2796" y="5884075"/>
            <a:ext cx="12194796" cy="973925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37A9BF-5545-AA59-8DB1-87FA03CEA066}"/>
              </a:ext>
            </a:extLst>
          </p:cNvPr>
          <p:cNvSpPr/>
          <p:nvPr/>
        </p:nvSpPr>
        <p:spPr>
          <a:xfrm>
            <a:off x="2796" y="5357448"/>
            <a:ext cx="1859280" cy="48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 January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76482-B99F-1C5D-2F8B-7F564ADE61AD}"/>
              </a:ext>
            </a:extLst>
          </p:cNvPr>
          <p:cNvSpPr/>
          <p:nvPr/>
        </p:nvSpPr>
        <p:spPr>
          <a:xfrm>
            <a:off x="-5592" y="3782720"/>
            <a:ext cx="1859280" cy="48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 January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E0DDBC6E-3F52-2A30-D67B-A7C11923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6" y="98338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5808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D628-215E-F24F-BADE-4770680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B15E-26EB-DF11-A3EC-0728BA7D6D51}"/>
              </a:ext>
            </a:extLst>
          </p:cNvPr>
          <p:cNvSpPr txBox="1"/>
          <p:nvPr/>
        </p:nvSpPr>
        <p:spPr>
          <a:xfrm>
            <a:off x="-5405098" y="122755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Bahnschrift SemiBold" panose="020B0502040204020203" pitchFamily="34" charset="0"/>
                <a:ea typeface="Adobe Gothic Std B" panose="020B0800000000000000" pitchFamily="34" charset="-128"/>
              </a:rPr>
              <a:t>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AEC2-D70E-BEC5-BD9F-366D8BB1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A27B8-9981-5BC9-04EF-3588623B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8AE3B2-A382-60D6-C813-833D46DDF623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0DDAC-F8E1-8024-3C61-D44C8212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EDC909-E2A7-3130-4AA5-39E6B1BB7209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ECEC4-78D2-C1DE-C652-E58D584A13DD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336E1-6BD6-26A9-E650-6A4A759D560F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CAD52F-14B9-1EAB-B3F9-55FD57949750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835705-0BD0-4B6B-842F-2DD846E4FC25}"/>
              </a:ext>
            </a:extLst>
          </p:cNvPr>
          <p:cNvSpPr/>
          <p:nvPr/>
        </p:nvSpPr>
        <p:spPr>
          <a:xfrm>
            <a:off x="-5592" y="2115889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F21B2-97A0-8E1C-E2CC-AE1A24277063}"/>
              </a:ext>
            </a:extLst>
          </p:cNvPr>
          <p:cNvSpPr/>
          <p:nvPr/>
        </p:nvSpPr>
        <p:spPr>
          <a:xfrm>
            <a:off x="3295859" y="3255666"/>
            <a:ext cx="4963886" cy="31451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B8B56-F564-493A-96EF-E04F06CC2B07}"/>
              </a:ext>
            </a:extLst>
          </p:cNvPr>
          <p:cNvSpPr/>
          <p:nvPr/>
        </p:nvSpPr>
        <p:spPr>
          <a:xfrm>
            <a:off x="3557116" y="3677697"/>
            <a:ext cx="4421275" cy="31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E0B36D-28F2-DE9D-860B-EBF93223851D}"/>
              </a:ext>
            </a:extLst>
          </p:cNvPr>
          <p:cNvSpPr/>
          <p:nvPr/>
        </p:nvSpPr>
        <p:spPr>
          <a:xfrm>
            <a:off x="3592285" y="4336701"/>
            <a:ext cx="4421275" cy="31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56B381-4792-A621-FF24-FC5A8522F389}"/>
              </a:ext>
            </a:extLst>
          </p:cNvPr>
          <p:cNvSpPr/>
          <p:nvPr/>
        </p:nvSpPr>
        <p:spPr>
          <a:xfrm>
            <a:off x="3592285" y="4939081"/>
            <a:ext cx="4421275" cy="31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DD0459-5D39-6803-A445-878B88994E3E}"/>
              </a:ext>
            </a:extLst>
          </p:cNvPr>
          <p:cNvSpPr/>
          <p:nvPr/>
        </p:nvSpPr>
        <p:spPr>
          <a:xfrm>
            <a:off x="3592285" y="5575177"/>
            <a:ext cx="4421275" cy="31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782D2-C0FD-8ACE-2573-A8C5DDCE6776}"/>
              </a:ext>
            </a:extLst>
          </p:cNvPr>
          <p:cNvSpPr txBox="1"/>
          <p:nvPr/>
        </p:nvSpPr>
        <p:spPr>
          <a:xfrm>
            <a:off x="3448259" y="3330192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First 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CD9CBC-CD6B-26C1-B4CD-ABE54DA9BA20}"/>
              </a:ext>
            </a:extLst>
          </p:cNvPr>
          <p:cNvSpPr txBox="1"/>
          <p:nvPr/>
        </p:nvSpPr>
        <p:spPr>
          <a:xfrm>
            <a:off x="3498632" y="399371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Last name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92FC62-1CB9-4907-6B55-530774C3F554}"/>
              </a:ext>
            </a:extLst>
          </p:cNvPr>
          <p:cNvSpPr txBox="1"/>
          <p:nvPr/>
        </p:nvSpPr>
        <p:spPr>
          <a:xfrm>
            <a:off x="3498632" y="4622149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Hobbies/interests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2F17C6-4A69-0D9E-58F0-FF9A8A25C307}"/>
              </a:ext>
            </a:extLst>
          </p:cNvPr>
          <p:cNvSpPr txBox="1"/>
          <p:nvPr/>
        </p:nvSpPr>
        <p:spPr>
          <a:xfrm>
            <a:off x="3476861" y="522821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Qualifications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BF222-2EB0-22F1-F49C-4D085C23EE4C}"/>
              </a:ext>
            </a:extLst>
          </p:cNvPr>
          <p:cNvSpPr/>
          <p:nvPr/>
        </p:nvSpPr>
        <p:spPr>
          <a:xfrm>
            <a:off x="6222223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8E462-22C2-79E4-F5A9-E84903FE0F82}"/>
              </a:ext>
            </a:extLst>
          </p:cNvPr>
          <p:cNvSpPr/>
          <p:nvPr/>
        </p:nvSpPr>
        <p:spPr>
          <a:xfrm>
            <a:off x="-2796" y="0"/>
            <a:ext cx="12192000" cy="1258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224A4-DF08-C672-6754-4A86C13EE18D}"/>
              </a:ext>
            </a:extLst>
          </p:cNvPr>
          <p:cNvSpPr/>
          <p:nvPr/>
        </p:nvSpPr>
        <p:spPr>
          <a:xfrm>
            <a:off x="-5592" y="2115889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52B3D4-42FD-C4AA-E897-D14C23B41A07}"/>
              </a:ext>
            </a:extLst>
          </p:cNvPr>
          <p:cNvSpPr/>
          <p:nvPr/>
        </p:nvSpPr>
        <p:spPr>
          <a:xfrm>
            <a:off x="-2796" y="3320651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328A-24F6-FD4F-892C-02448F888377}"/>
              </a:ext>
            </a:extLst>
          </p:cNvPr>
          <p:cNvSpPr txBox="1"/>
          <p:nvPr/>
        </p:nvSpPr>
        <p:spPr>
          <a:xfrm>
            <a:off x="-4929993" y="125859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Bahnschrift SemiBold" panose="020B0502040204020203" pitchFamily="34" charset="0"/>
                <a:ea typeface="Adobe Gothic Std B" panose="020B0800000000000000" pitchFamily="34" charset="-128"/>
              </a:rPr>
              <a:t>About Us</a:t>
            </a:r>
            <a:endParaRPr lang="en-GB" sz="2000" dirty="0">
              <a:solidFill>
                <a:schemeClr val="bg1"/>
              </a:solidFill>
              <a:latin typeface="Bahnschrift SemiBold" panose="020B05020402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FB154-A93A-A3CC-D212-99A7FD85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027" y="0"/>
            <a:ext cx="1318177" cy="1258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0C2B42-B94A-2B51-AE61-F976EC2E9732}"/>
              </a:ext>
            </a:extLst>
          </p:cNvPr>
          <p:cNvSpPr/>
          <p:nvPr/>
        </p:nvSpPr>
        <p:spPr>
          <a:xfrm>
            <a:off x="279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DB97-9D5F-5CBE-8882-9F9FE8FB849E}"/>
              </a:ext>
            </a:extLst>
          </p:cNvPr>
          <p:cNvSpPr/>
          <p:nvPr/>
        </p:nvSpPr>
        <p:spPr>
          <a:xfrm>
            <a:off x="1552381" y="323957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Staff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35A58-C64B-42BA-7D68-D39E8B21D2A3}"/>
              </a:ext>
            </a:extLst>
          </p:cNvPr>
          <p:cNvSpPr/>
          <p:nvPr/>
        </p:nvSpPr>
        <p:spPr>
          <a:xfrm>
            <a:off x="3102526" y="326016"/>
            <a:ext cx="1551963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165772-FF18-6188-29EE-02202B718105}"/>
              </a:ext>
            </a:extLst>
          </p:cNvPr>
          <p:cNvSpPr/>
          <p:nvPr/>
        </p:nvSpPr>
        <p:spPr>
          <a:xfrm>
            <a:off x="4651599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174A6-CD10-2FF9-0458-3223B051AA61}"/>
              </a:ext>
            </a:extLst>
          </p:cNvPr>
          <p:cNvSpPr/>
          <p:nvPr/>
        </p:nvSpPr>
        <p:spPr>
          <a:xfrm>
            <a:off x="-5592" y="4413213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60BB30-F5DC-79DB-DDAE-069D051EF0F5}"/>
              </a:ext>
            </a:extLst>
          </p:cNvPr>
          <p:cNvSpPr/>
          <p:nvPr/>
        </p:nvSpPr>
        <p:spPr>
          <a:xfrm>
            <a:off x="2796" y="5484974"/>
            <a:ext cx="12194796" cy="85057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ultricies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gravida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rutrum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ac. At auctor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urna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cursus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pulvinar. Nam libero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cursus.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dui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orci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lobortis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tellus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Donec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Porta lorem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vitae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sapien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n-GB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713F0-395F-3A15-EBB9-4F04430847E9}"/>
              </a:ext>
            </a:extLst>
          </p:cNvPr>
          <p:cNvSpPr/>
          <p:nvPr/>
        </p:nvSpPr>
        <p:spPr>
          <a:xfrm>
            <a:off x="6222223" y="323957"/>
            <a:ext cx="1551964" cy="545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69318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1881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Fan Heiti Std B</vt:lpstr>
      <vt:lpstr>Arial</vt:lpstr>
      <vt:lpstr>Bahnschrift SemiBold</vt:lpstr>
      <vt:lpstr>Calibri</vt:lpstr>
      <vt:lpstr>Calibri Light</vt:lpstr>
      <vt:lpstr>Office Theme</vt:lpstr>
      <vt:lpstr>PowerPoint Presentation</vt:lpstr>
      <vt:lpstr>Staff</vt:lpstr>
      <vt:lpstr>Events</vt:lpstr>
      <vt:lpstr>CC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Singh Nagra</dc:creator>
  <cp:lastModifiedBy>Jonah Singh Nagra</cp:lastModifiedBy>
  <cp:revision>19</cp:revision>
  <dcterms:created xsi:type="dcterms:W3CDTF">2023-09-28T09:58:17Z</dcterms:created>
  <dcterms:modified xsi:type="dcterms:W3CDTF">2023-11-30T23:39:18Z</dcterms:modified>
</cp:coreProperties>
</file>