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1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b9966df9-01fe-4499-8a64-eda5d4af9233" providerId="ADAL" clId="{CEDA1F3B-503C-4635-9CEE-7A672AC74547}"/>
    <pc:docChg chg="undo custSel addSld modSld">
      <pc:chgData name=" " userId="b9966df9-01fe-4499-8a64-eda5d4af9233" providerId="ADAL" clId="{CEDA1F3B-503C-4635-9CEE-7A672AC74547}" dt="2017-09-12T07:01:49.527" v="1364" actId="20577"/>
      <pc:docMkLst>
        <pc:docMk/>
      </pc:docMkLst>
      <pc:sldChg chg="addSp delSp modSp">
        <pc:chgData name=" " userId="b9966df9-01fe-4499-8a64-eda5d4af9233" providerId="ADAL" clId="{CEDA1F3B-503C-4635-9CEE-7A672AC74547}" dt="2017-09-12T06:49:14.657" v="844" actId="1076"/>
        <pc:sldMkLst>
          <pc:docMk/>
          <pc:sldMk cId="986718577" sldId="256"/>
        </pc:sldMkLst>
        <pc:spChg chg="add del mod">
          <ac:chgData name=" " userId="b9966df9-01fe-4499-8a64-eda5d4af9233" providerId="ADAL" clId="{CEDA1F3B-503C-4635-9CEE-7A672AC74547}" dt="2017-09-12T06:45:59.241" v="771"/>
          <ac:spMkLst>
            <pc:docMk/>
            <pc:sldMk cId="986718577" sldId="256"/>
            <ac:spMk id="28" creationId="{F842CA13-D049-4E7B-837A-517D028C2D1A}"/>
          </ac:spMkLst>
        </pc:spChg>
        <pc:spChg chg="add del mod">
          <ac:chgData name=" " userId="b9966df9-01fe-4499-8a64-eda5d4af9233" providerId="ADAL" clId="{CEDA1F3B-503C-4635-9CEE-7A672AC74547}" dt="2017-09-12T06:46:17.821" v="776" actId="478"/>
          <ac:spMkLst>
            <pc:docMk/>
            <pc:sldMk cId="986718577" sldId="256"/>
            <ac:spMk id="29" creationId="{DC6F52C1-1AA1-455D-89A0-FAAEC06FC28D}"/>
          </ac:spMkLst>
        </pc:spChg>
        <pc:spChg chg="add mod">
          <ac:chgData name=" " userId="b9966df9-01fe-4499-8a64-eda5d4af9233" providerId="ADAL" clId="{CEDA1F3B-503C-4635-9CEE-7A672AC74547}" dt="2017-09-12T06:47:24.822" v="832" actId="1036"/>
          <ac:spMkLst>
            <pc:docMk/>
            <pc:sldMk cId="986718577" sldId="256"/>
            <ac:spMk id="30" creationId="{7949CFDC-0906-4684-95A6-8C7557617C2A}"/>
          </ac:spMkLst>
        </pc:spChg>
        <pc:spChg chg="add mod">
          <ac:chgData name=" " userId="b9966df9-01fe-4499-8a64-eda5d4af9233" providerId="ADAL" clId="{CEDA1F3B-503C-4635-9CEE-7A672AC74547}" dt="2017-09-12T06:49:14.657" v="844" actId="1076"/>
          <ac:spMkLst>
            <pc:docMk/>
            <pc:sldMk cId="986718577" sldId="256"/>
            <ac:spMk id="31" creationId="{70F8EFCE-5827-4C60-A0A1-4097247E0E28}"/>
          </ac:spMkLst>
        </pc:spChg>
      </pc:sldChg>
      <pc:sldChg chg="addSp delSp modSp">
        <pc:chgData name=" " userId="b9966df9-01fe-4499-8a64-eda5d4af9233" providerId="ADAL" clId="{CEDA1F3B-503C-4635-9CEE-7A672AC74547}" dt="2017-09-12T06:47:46.286" v="838" actId="1076"/>
        <pc:sldMkLst>
          <pc:docMk/>
          <pc:sldMk cId="89924030" sldId="258"/>
        </pc:sldMkLst>
        <pc:spChg chg="add del mod">
          <ac:chgData name=" " userId="b9966df9-01fe-4499-8a64-eda5d4af9233" providerId="ADAL" clId="{CEDA1F3B-503C-4635-9CEE-7A672AC74547}" dt="2017-09-12T06:18:05.744" v="40" actId="478"/>
          <ac:spMkLst>
            <pc:docMk/>
            <pc:sldMk cId="89924030" sldId="258"/>
            <ac:spMk id="12" creationId="{0A72DD9E-7EC6-4C00-9A55-E3EC7BA52DDF}"/>
          </ac:spMkLst>
        </pc:spChg>
        <pc:spChg chg="add del mod">
          <ac:chgData name=" " userId="b9966df9-01fe-4499-8a64-eda5d4af9233" providerId="ADAL" clId="{CEDA1F3B-503C-4635-9CEE-7A672AC74547}" dt="2017-09-12T06:36:27.740" v="732" actId="478"/>
          <ac:spMkLst>
            <pc:docMk/>
            <pc:sldMk cId="89924030" sldId="258"/>
            <ac:spMk id="13" creationId="{A73E4D75-D806-4E29-AD2C-938967DC7E89}"/>
          </ac:spMkLst>
        </pc:spChg>
        <pc:spChg chg="add mod">
          <ac:chgData name=" " userId="b9966df9-01fe-4499-8a64-eda5d4af9233" providerId="ADAL" clId="{CEDA1F3B-503C-4635-9CEE-7A672AC74547}" dt="2017-09-12T06:33:48.904" v="688" actId="1038"/>
          <ac:spMkLst>
            <pc:docMk/>
            <pc:sldMk cId="89924030" sldId="258"/>
            <ac:spMk id="14" creationId="{2B1379AB-5757-4E39-BCD6-035158A73408}"/>
          </ac:spMkLst>
        </pc:spChg>
        <pc:spChg chg="add mod">
          <ac:chgData name=" " userId="b9966df9-01fe-4499-8a64-eda5d4af9233" providerId="ADAL" clId="{CEDA1F3B-503C-4635-9CEE-7A672AC74547}" dt="2017-09-12T06:23:22.896" v="367" actId="255"/>
          <ac:spMkLst>
            <pc:docMk/>
            <pc:sldMk cId="89924030" sldId="258"/>
            <ac:spMk id="15" creationId="{DA9C6142-B57A-48A4-8440-AA393F55C77D}"/>
          </ac:spMkLst>
        </pc:spChg>
        <pc:spChg chg="add mod">
          <ac:chgData name=" " userId="b9966df9-01fe-4499-8a64-eda5d4af9233" providerId="ADAL" clId="{CEDA1F3B-503C-4635-9CEE-7A672AC74547}" dt="2017-09-12T06:31:45.468" v="673" actId="1037"/>
          <ac:spMkLst>
            <pc:docMk/>
            <pc:sldMk cId="89924030" sldId="258"/>
            <ac:spMk id="16" creationId="{1A4231A2-B4A3-4189-941A-F980BC74B4D2}"/>
          </ac:spMkLst>
        </pc:spChg>
        <pc:spChg chg="add mod">
          <ac:chgData name=" " userId="b9966df9-01fe-4499-8a64-eda5d4af9233" providerId="ADAL" clId="{CEDA1F3B-503C-4635-9CEE-7A672AC74547}" dt="2017-09-12T06:31:39.511" v="670" actId="1037"/>
          <ac:spMkLst>
            <pc:docMk/>
            <pc:sldMk cId="89924030" sldId="258"/>
            <ac:spMk id="17" creationId="{4CE42DFD-2E7F-4E07-A14D-09BF9B373629}"/>
          </ac:spMkLst>
        </pc:spChg>
        <pc:spChg chg="add mod">
          <ac:chgData name=" " userId="b9966df9-01fe-4499-8a64-eda5d4af9233" providerId="ADAL" clId="{CEDA1F3B-503C-4635-9CEE-7A672AC74547}" dt="2017-09-12T06:31:37.334" v="669" actId="1037"/>
          <ac:spMkLst>
            <pc:docMk/>
            <pc:sldMk cId="89924030" sldId="258"/>
            <ac:spMk id="18" creationId="{697A342C-8E13-4BA4-825E-F32CC85E1E2C}"/>
          </ac:spMkLst>
        </pc:spChg>
        <pc:spChg chg="add mod">
          <ac:chgData name=" " userId="b9966df9-01fe-4499-8a64-eda5d4af9233" providerId="ADAL" clId="{CEDA1F3B-503C-4635-9CEE-7A672AC74547}" dt="2017-09-12T06:31:27.511" v="665" actId="1037"/>
          <ac:spMkLst>
            <pc:docMk/>
            <pc:sldMk cId="89924030" sldId="258"/>
            <ac:spMk id="19" creationId="{C03D09AB-B852-4E08-AE1C-C5E6C1835850}"/>
          </ac:spMkLst>
        </pc:spChg>
        <pc:spChg chg="add mod">
          <ac:chgData name=" " userId="b9966df9-01fe-4499-8a64-eda5d4af9233" providerId="ADAL" clId="{CEDA1F3B-503C-4635-9CEE-7A672AC74547}" dt="2017-09-12T06:29:56.006" v="641" actId="692"/>
          <ac:spMkLst>
            <pc:docMk/>
            <pc:sldMk cId="89924030" sldId="258"/>
            <ac:spMk id="20" creationId="{A68A733A-F844-4DBB-9236-BD579C0B0CD4}"/>
          </ac:spMkLst>
        </pc:spChg>
        <pc:spChg chg="add mod">
          <ac:chgData name=" " userId="b9966df9-01fe-4499-8a64-eda5d4af9233" providerId="ADAL" clId="{CEDA1F3B-503C-4635-9CEE-7A672AC74547}" dt="2017-09-12T06:31:17.550" v="663" actId="1037"/>
          <ac:spMkLst>
            <pc:docMk/>
            <pc:sldMk cId="89924030" sldId="258"/>
            <ac:spMk id="21" creationId="{226A0E90-DDC4-4E1E-B02E-874D1CFCCD92}"/>
          </ac:spMkLst>
        </pc:spChg>
        <pc:spChg chg="add mod">
          <ac:chgData name=" " userId="b9966df9-01fe-4499-8a64-eda5d4af9233" providerId="ADAL" clId="{CEDA1F3B-503C-4635-9CEE-7A672AC74547}" dt="2017-09-12T06:36:43.520" v="736" actId="1076"/>
          <ac:spMkLst>
            <pc:docMk/>
            <pc:sldMk cId="89924030" sldId="258"/>
            <ac:spMk id="22" creationId="{2E042F7C-7A2C-4C9B-A930-F6402E6013E4}"/>
          </ac:spMkLst>
        </pc:spChg>
        <pc:spChg chg="add mod">
          <ac:chgData name=" " userId="b9966df9-01fe-4499-8a64-eda5d4af9233" providerId="ADAL" clId="{CEDA1F3B-503C-4635-9CEE-7A672AC74547}" dt="2017-09-12T06:30:49.514" v="658" actId="1037"/>
          <ac:spMkLst>
            <pc:docMk/>
            <pc:sldMk cId="89924030" sldId="258"/>
            <ac:spMk id="23" creationId="{F10E338E-721F-480A-B134-128CEB288340}"/>
          </ac:spMkLst>
        </pc:spChg>
        <pc:spChg chg="add del mod">
          <ac:chgData name=" " userId="b9966df9-01fe-4499-8a64-eda5d4af9233" providerId="ADAL" clId="{CEDA1F3B-503C-4635-9CEE-7A672AC74547}" dt="2017-09-12T06:34:46.156" v="707" actId="478"/>
          <ac:spMkLst>
            <pc:docMk/>
            <pc:sldMk cId="89924030" sldId="258"/>
            <ac:spMk id="26" creationId="{AAABFBC0-56D2-4448-84AB-A68735DF191F}"/>
          </ac:spMkLst>
        </pc:spChg>
        <pc:spChg chg="add del mod">
          <ac:chgData name=" " userId="b9966df9-01fe-4499-8a64-eda5d4af9233" providerId="ADAL" clId="{CEDA1F3B-503C-4635-9CEE-7A672AC74547}" dt="2017-09-12T06:36:08.457" v="725" actId="478"/>
          <ac:spMkLst>
            <pc:docMk/>
            <pc:sldMk cId="89924030" sldId="258"/>
            <ac:spMk id="27" creationId="{4D0C0329-C46D-49D1-827F-45E569116A58}"/>
          </ac:spMkLst>
        </pc:spChg>
        <pc:spChg chg="add">
          <ac:chgData name=" " userId="b9966df9-01fe-4499-8a64-eda5d4af9233" providerId="ADAL" clId="{CEDA1F3B-503C-4635-9CEE-7A672AC74547}" dt="2017-09-12T06:36:40.880" v="734"/>
          <ac:spMkLst>
            <pc:docMk/>
            <pc:sldMk cId="89924030" sldId="258"/>
            <ac:spMk id="28" creationId="{E9FB9085-65E7-4717-8DDA-8D600FA308C2}"/>
          </ac:spMkLst>
        </pc:spChg>
        <pc:spChg chg="add mod">
          <ac:chgData name=" " userId="b9966df9-01fe-4499-8a64-eda5d4af9233" providerId="ADAL" clId="{CEDA1F3B-503C-4635-9CEE-7A672AC74547}" dt="2017-09-12T06:47:46.286" v="838" actId="1076"/>
          <ac:spMkLst>
            <pc:docMk/>
            <pc:sldMk cId="89924030" sldId="258"/>
            <ac:spMk id="33" creationId="{AB285F29-7F81-47EE-95F8-2072A96E9C5F}"/>
          </ac:spMkLst>
        </pc:spChg>
        <pc:picChg chg="add mod">
          <ac:chgData name=" " userId="b9966df9-01fe-4499-8a64-eda5d4af9233" providerId="ADAL" clId="{CEDA1F3B-503C-4635-9CEE-7A672AC74547}" dt="2017-09-12T06:33:42.514" v="683" actId="1076"/>
          <ac:picMkLst>
            <pc:docMk/>
            <pc:sldMk cId="89924030" sldId="258"/>
            <ac:picMk id="25" creationId="{899C85A7-D65D-427E-BEB1-F5C56FACD93C}"/>
          </ac:picMkLst>
        </pc:picChg>
        <pc:picChg chg="add mod">
          <ac:chgData name=" " userId="b9966df9-01fe-4499-8a64-eda5d4af9233" providerId="ADAL" clId="{CEDA1F3B-503C-4635-9CEE-7A672AC74547}" dt="2017-09-12T06:41:16.415" v="754" actId="1076"/>
          <ac:picMkLst>
            <pc:docMk/>
            <pc:sldMk cId="89924030" sldId="258"/>
            <ac:picMk id="30" creationId="{205FE8DC-60D8-48D3-A3FD-443532CFC18F}"/>
          </ac:picMkLst>
        </pc:picChg>
        <pc:picChg chg="add del mod">
          <ac:chgData name=" " userId="b9966df9-01fe-4499-8a64-eda5d4af9233" providerId="ADAL" clId="{CEDA1F3B-503C-4635-9CEE-7A672AC74547}" dt="2017-09-12T06:36:04.369" v="724"/>
          <ac:picMkLst>
            <pc:docMk/>
            <pc:sldMk cId="89924030" sldId="258"/>
            <ac:picMk id="1026" creationId="{8552557A-F45A-4DC8-A2FA-431EC2309FA8}"/>
          </ac:picMkLst>
        </pc:picChg>
        <pc:picChg chg="add del mod">
          <ac:chgData name=" " userId="b9966df9-01fe-4499-8a64-eda5d4af9233" providerId="ADAL" clId="{CEDA1F3B-503C-4635-9CEE-7A672AC74547}" dt="2017-09-12T06:36:28.646" v="733"/>
          <ac:picMkLst>
            <pc:docMk/>
            <pc:sldMk cId="89924030" sldId="258"/>
            <ac:picMk id="1028" creationId="{AC6849EB-039E-40BA-A348-A8C959AAD504}"/>
          </ac:picMkLst>
        </pc:picChg>
      </pc:sldChg>
      <pc:sldChg chg="addSp delSp modSp add">
        <pc:chgData name=" " userId="b9966df9-01fe-4499-8a64-eda5d4af9233" providerId="ADAL" clId="{CEDA1F3B-503C-4635-9CEE-7A672AC74547}" dt="2017-09-12T07:01:49.527" v="1364" actId="20577"/>
        <pc:sldMkLst>
          <pc:docMk/>
          <pc:sldMk cId="2431817838" sldId="259"/>
        </pc:sldMkLst>
        <pc:spChg chg="del">
          <ac:chgData name=" " userId="b9966df9-01fe-4499-8a64-eda5d4af9233" providerId="ADAL" clId="{CEDA1F3B-503C-4635-9CEE-7A672AC74547}" dt="2017-09-12T06:44:14.199" v="755" actId="478"/>
          <ac:spMkLst>
            <pc:docMk/>
            <pc:sldMk cId="2431817838" sldId="259"/>
            <ac:spMk id="2" creationId="{E259818E-828A-4E25-A6B3-A5D37F4E88A6}"/>
          </ac:spMkLst>
        </pc:spChg>
        <pc:spChg chg="del">
          <ac:chgData name=" " userId="b9966df9-01fe-4499-8a64-eda5d4af9233" providerId="ADAL" clId="{CEDA1F3B-503C-4635-9CEE-7A672AC74547}" dt="2017-09-12T06:44:15.124" v="756" actId="478"/>
          <ac:spMkLst>
            <pc:docMk/>
            <pc:sldMk cId="2431817838" sldId="259"/>
            <ac:spMk id="3" creationId="{3776D8C3-66B3-4CF2-8D1C-27C38CEB7CA3}"/>
          </ac:spMkLst>
        </pc:spChg>
        <pc:spChg chg="add">
          <ac:chgData name=" " userId="b9966df9-01fe-4499-8a64-eda5d4af9233" providerId="ADAL" clId="{CEDA1F3B-503C-4635-9CEE-7A672AC74547}" dt="2017-09-12T06:44:29.096" v="758"/>
          <ac:spMkLst>
            <pc:docMk/>
            <pc:sldMk cId="2431817838" sldId="259"/>
            <ac:spMk id="5" creationId="{9B1A641F-0F45-41CC-BB4B-613B60A36A77}"/>
          </ac:spMkLst>
        </pc:spChg>
        <pc:spChg chg="add mod">
          <ac:chgData name=" " userId="b9966df9-01fe-4499-8a64-eda5d4af9233" providerId="ADAL" clId="{CEDA1F3B-503C-4635-9CEE-7A672AC74547}" dt="2017-09-12T06:44:38.239" v="760" actId="1076"/>
          <ac:spMkLst>
            <pc:docMk/>
            <pc:sldMk cId="2431817838" sldId="259"/>
            <ac:spMk id="6" creationId="{2C727039-68DA-4C63-B28C-86146E88ED25}"/>
          </ac:spMkLst>
        </pc:spChg>
        <pc:spChg chg="add mod">
          <ac:chgData name=" " userId="b9966df9-01fe-4499-8a64-eda5d4af9233" providerId="ADAL" clId="{CEDA1F3B-503C-4635-9CEE-7A672AC74547}" dt="2017-09-12T06:44:38.239" v="760" actId="1076"/>
          <ac:spMkLst>
            <pc:docMk/>
            <pc:sldMk cId="2431817838" sldId="259"/>
            <ac:spMk id="7" creationId="{35C65E79-B7E5-42D9-8B73-B0B4D8A1ED3E}"/>
          </ac:spMkLst>
        </pc:spChg>
        <pc:spChg chg="add del mod">
          <ac:chgData name=" " userId="b9966df9-01fe-4499-8a64-eda5d4af9233" providerId="ADAL" clId="{CEDA1F3B-503C-4635-9CEE-7A672AC74547}" dt="2017-09-12T06:56:47.153" v="1172"/>
          <ac:spMkLst>
            <pc:docMk/>
            <pc:sldMk cId="2431817838" sldId="259"/>
            <ac:spMk id="8" creationId="{A0E71518-7EEC-4043-B655-557280B2C3D5}"/>
          </ac:spMkLst>
        </pc:spChg>
        <pc:spChg chg="add del mod">
          <ac:chgData name=" " userId="b9966df9-01fe-4499-8a64-eda5d4af9233" providerId="ADAL" clId="{CEDA1F3B-503C-4635-9CEE-7A672AC74547}" dt="2017-09-12T06:54:31.832" v="1048" actId="478"/>
          <ac:spMkLst>
            <pc:docMk/>
            <pc:sldMk cId="2431817838" sldId="259"/>
            <ac:spMk id="9" creationId="{654B8F73-D8AE-4479-AB87-2979A1C7E068}"/>
          </ac:spMkLst>
        </pc:spChg>
        <pc:spChg chg="add mod">
          <ac:chgData name=" " userId="b9966df9-01fe-4499-8a64-eda5d4af9233" providerId="ADAL" clId="{CEDA1F3B-503C-4635-9CEE-7A672AC74547}" dt="2017-09-12T06:54:54.710" v="1058" actId="1076"/>
          <ac:spMkLst>
            <pc:docMk/>
            <pc:sldMk cId="2431817838" sldId="259"/>
            <ac:spMk id="10" creationId="{9DDBBC30-3730-47D7-AF5A-12156C57243F}"/>
          </ac:spMkLst>
        </pc:spChg>
        <pc:spChg chg="add del mod">
          <ac:chgData name=" " userId="b9966df9-01fe-4499-8a64-eda5d4af9233" providerId="ADAL" clId="{CEDA1F3B-503C-4635-9CEE-7A672AC74547}" dt="2017-09-12T06:58:15.118" v="1202" actId="478"/>
          <ac:spMkLst>
            <pc:docMk/>
            <pc:sldMk cId="2431817838" sldId="259"/>
            <ac:spMk id="11" creationId="{49AE380A-CC74-4487-B236-736E721638B0}"/>
          </ac:spMkLst>
        </pc:spChg>
        <pc:spChg chg="add del mod">
          <ac:chgData name=" " userId="b9966df9-01fe-4499-8a64-eda5d4af9233" providerId="ADAL" clId="{CEDA1F3B-503C-4635-9CEE-7A672AC74547}" dt="2017-09-12T06:58:04.469" v="1198" actId="478"/>
          <ac:spMkLst>
            <pc:docMk/>
            <pc:sldMk cId="2431817838" sldId="259"/>
            <ac:spMk id="14" creationId="{48BCCA8D-D9FD-42BD-AE7C-7E01FF5126BF}"/>
          </ac:spMkLst>
        </pc:spChg>
        <pc:spChg chg="add del mod">
          <ac:chgData name=" " userId="b9966df9-01fe-4499-8a64-eda5d4af9233" providerId="ADAL" clId="{CEDA1F3B-503C-4635-9CEE-7A672AC74547}" dt="2017-09-12T06:58:13.017" v="1201" actId="478"/>
          <ac:spMkLst>
            <pc:docMk/>
            <pc:sldMk cId="2431817838" sldId="259"/>
            <ac:spMk id="15" creationId="{C1C7FCDB-15FE-439E-B024-3B324E91F5C7}"/>
          </ac:spMkLst>
        </pc:spChg>
        <pc:spChg chg="add del mod ord">
          <ac:chgData name=" " userId="b9966df9-01fe-4499-8a64-eda5d4af9233" providerId="ADAL" clId="{CEDA1F3B-503C-4635-9CEE-7A672AC74547}" dt="2017-09-12T06:59:33.985" v="1267" actId="1076"/>
          <ac:spMkLst>
            <pc:docMk/>
            <pc:sldMk cId="2431817838" sldId="259"/>
            <ac:spMk id="16" creationId="{88325A7E-3451-43E7-BE48-B6B32A62472A}"/>
          </ac:spMkLst>
        </pc:spChg>
        <pc:spChg chg="add del mod">
          <ac:chgData name=" " userId="b9966df9-01fe-4499-8a64-eda5d4af9233" providerId="ADAL" clId="{CEDA1F3B-503C-4635-9CEE-7A672AC74547}" dt="2017-09-12T07:00:22.822" v="1310" actId="478"/>
          <ac:spMkLst>
            <pc:docMk/>
            <pc:sldMk cId="2431817838" sldId="259"/>
            <ac:spMk id="17" creationId="{218637D8-6BB7-4BC5-87ED-BCF8D89568EA}"/>
          </ac:spMkLst>
        </pc:spChg>
        <pc:spChg chg="add del">
          <ac:chgData name=" " userId="b9966df9-01fe-4499-8a64-eda5d4af9233" providerId="ADAL" clId="{CEDA1F3B-503C-4635-9CEE-7A672AC74547}" dt="2017-09-12T06:58:27.768" v="1208" actId="478"/>
          <ac:spMkLst>
            <pc:docMk/>
            <pc:sldMk cId="2431817838" sldId="259"/>
            <ac:spMk id="18" creationId="{490FF99C-0E69-4694-89B0-DB39B6E57027}"/>
          </ac:spMkLst>
        </pc:spChg>
        <pc:spChg chg="add del mod">
          <ac:chgData name=" " userId="b9966df9-01fe-4499-8a64-eda5d4af9233" providerId="ADAL" clId="{CEDA1F3B-503C-4635-9CEE-7A672AC74547}" dt="2017-09-12T06:58:27.308" v="1207" actId="478"/>
          <ac:spMkLst>
            <pc:docMk/>
            <pc:sldMk cId="2431817838" sldId="259"/>
            <ac:spMk id="19" creationId="{DD6C8FC4-A214-45F8-96A6-3B2D489C82FD}"/>
          </ac:spMkLst>
        </pc:spChg>
        <pc:spChg chg="add del mod">
          <ac:chgData name=" " userId="b9966df9-01fe-4499-8a64-eda5d4af9233" providerId="ADAL" clId="{CEDA1F3B-503C-4635-9CEE-7A672AC74547}" dt="2017-09-12T07:00:19.316" v="1308" actId="478"/>
          <ac:spMkLst>
            <pc:docMk/>
            <pc:sldMk cId="2431817838" sldId="259"/>
            <ac:spMk id="20" creationId="{B21B75B7-5D94-4989-8D36-B51D19005CBF}"/>
          </ac:spMkLst>
        </pc:spChg>
        <pc:spChg chg="add mod">
          <ac:chgData name=" " userId="b9966df9-01fe-4499-8a64-eda5d4af9233" providerId="ADAL" clId="{CEDA1F3B-503C-4635-9CEE-7A672AC74547}" dt="2017-09-12T07:01:14.638" v="1353" actId="255"/>
          <ac:spMkLst>
            <pc:docMk/>
            <pc:sldMk cId="2431817838" sldId="259"/>
            <ac:spMk id="21" creationId="{D2002DB7-DD06-409C-960F-AA7215A78688}"/>
          </ac:spMkLst>
        </pc:spChg>
        <pc:spChg chg="add mod">
          <ac:chgData name=" " userId="b9966df9-01fe-4499-8a64-eda5d4af9233" providerId="ADAL" clId="{CEDA1F3B-503C-4635-9CEE-7A672AC74547}" dt="2017-09-12T07:01:38.163" v="1360" actId="20577"/>
          <ac:spMkLst>
            <pc:docMk/>
            <pc:sldMk cId="2431817838" sldId="259"/>
            <ac:spMk id="22" creationId="{7A70E966-F5CC-40F9-8CC4-E84CB501993E}"/>
          </ac:spMkLst>
        </pc:spChg>
        <pc:spChg chg="add mod">
          <ac:chgData name=" " userId="b9966df9-01fe-4499-8a64-eda5d4af9233" providerId="ADAL" clId="{CEDA1F3B-503C-4635-9CEE-7A672AC74547}" dt="2017-09-12T07:01:49.527" v="1364" actId="20577"/>
          <ac:spMkLst>
            <pc:docMk/>
            <pc:sldMk cId="2431817838" sldId="259"/>
            <ac:spMk id="23" creationId="{65395A6A-0A13-4373-9D89-D6AFD235C40E}"/>
          </ac:spMkLst>
        </pc:spChg>
        <pc:picChg chg="add mod">
          <ac:chgData name=" " userId="b9966df9-01fe-4499-8a64-eda5d4af9233" providerId="ADAL" clId="{CEDA1F3B-503C-4635-9CEE-7A672AC74547}" dt="2017-09-12T06:44:52.255" v="762" actId="1076"/>
          <ac:picMkLst>
            <pc:docMk/>
            <pc:sldMk cId="2431817838" sldId="259"/>
            <ac:picMk id="4" creationId="{1C7BAC92-08E4-4E9B-83A3-68FA3823A83D}"/>
          </ac:picMkLst>
        </pc:picChg>
        <pc:picChg chg="add mod">
          <ac:chgData name=" " userId="b9966df9-01fe-4499-8a64-eda5d4af9233" providerId="ADAL" clId="{CEDA1F3B-503C-4635-9CEE-7A672AC74547}" dt="2017-09-12T06:57:45.698" v="1197" actId="1038"/>
          <ac:picMkLst>
            <pc:docMk/>
            <pc:sldMk cId="2431817838" sldId="259"/>
            <ac:picMk id="13" creationId="{6DE39891-4094-4497-859D-7630AAFC322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640EB-89DF-4F10-86D7-EFDE028C6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A16A8B-D04D-4574-BA5A-6E062EC70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1F39B-3CCE-4D99-8630-DDE19399F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E51DA-CC6B-4002-BF2B-E8C6CC27E463}" type="datetimeFigureOut">
              <a:rPr lang="en-GB" smtClean="0"/>
              <a:t>12/09/2017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74C9B-3C7C-4979-9947-50B2B5422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34B33-1660-4ABC-848C-9E23C2E4E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8097-81AE-4E2B-AA8C-61BF6C1A08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3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FB11F-2B52-4B93-ABBD-A179BD6A5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A6EB84-AB9E-4AFA-8690-E98F856FA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02F7B-DADD-470B-819C-6213F14B1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E51DA-CC6B-4002-BF2B-E8C6CC27E463}" type="datetimeFigureOut">
              <a:rPr lang="en-GB" smtClean="0"/>
              <a:t>12/09/2017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BAC24-C846-49D0-A63F-86EFD6900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5C4E8-2882-4EAA-9DA7-63730C456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8097-81AE-4E2B-AA8C-61BF6C1A08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944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7930E6-EFFB-4E8C-8645-4EDD7EDDD6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DD54A-7E76-432F-BCEB-7D0B2C4D7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5FBBF-D83A-4873-BF74-05C734878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E51DA-CC6B-4002-BF2B-E8C6CC27E463}" type="datetimeFigureOut">
              <a:rPr lang="en-GB" smtClean="0"/>
              <a:t>12/09/2017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62865-5521-432E-9C00-DDB35DEFF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8032C-9E9A-407D-8570-27357CBE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8097-81AE-4E2B-AA8C-61BF6C1A08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456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70999-834F-4980-A382-768BCC521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52EC9-C39C-44DB-82B6-BD0AA6C44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DFEA4-91B6-4559-A3BD-37AA5AD3C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E51DA-CC6B-4002-BF2B-E8C6CC27E463}" type="datetimeFigureOut">
              <a:rPr lang="en-GB" smtClean="0"/>
              <a:t>12/09/2017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03AD3-4822-40AB-87CD-623DE8CBA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C09A3-C567-4270-98EF-98220AD0E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8097-81AE-4E2B-AA8C-61BF6C1A08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879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4196B-F3F4-48EC-A1CA-48EECB18F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469D4-8263-4ED9-86F3-9B5F49DF2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08F38-A9DE-4818-8E11-EB6BA6998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E51DA-CC6B-4002-BF2B-E8C6CC27E463}" type="datetimeFigureOut">
              <a:rPr lang="en-GB" smtClean="0"/>
              <a:t>12/09/2017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D72A1-BEB6-4974-ACFE-8FEB471F4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35EBB-460D-4C3D-A6B9-DA1B05E93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8097-81AE-4E2B-AA8C-61BF6C1A08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798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9085E-F988-4023-95EC-6CC102B03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15D8B-B93E-4DBE-9D78-669F0BACE6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C5B9CF-F531-4169-887A-BC0AE0D02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53F0AE-970A-4236-84BF-E5133759D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E51DA-CC6B-4002-BF2B-E8C6CC27E463}" type="datetimeFigureOut">
              <a:rPr lang="en-GB" smtClean="0"/>
              <a:t>12/09/2017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7E328-4165-41D1-B9B9-76BF752FE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5716C-4B68-40BC-B981-1BD02B230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8097-81AE-4E2B-AA8C-61BF6C1A08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350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18B53-A9B7-4068-9A09-97CC06ED2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56C72-E57D-49D7-A970-D745FE133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A1F12B-B708-4947-BF3C-7CD2B72B2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818447-F6D0-41F2-B3BC-70C86AEDB2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0DBEAE-96AC-4372-B699-26BA02A341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98902B-940A-4FA5-BE67-5C313923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E51DA-CC6B-4002-BF2B-E8C6CC27E463}" type="datetimeFigureOut">
              <a:rPr lang="en-GB" smtClean="0"/>
              <a:t>12/09/2017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06401F-EB14-43C0-9131-B74A2794A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3A2EAC-E8EA-457A-BBFB-FC51FF9D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8097-81AE-4E2B-AA8C-61BF6C1A08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2807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88A3B-FF7C-40F8-88B5-8A3C7237E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34B40D-3A96-4BE0-A702-11CDD83A8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E51DA-CC6B-4002-BF2B-E8C6CC27E463}" type="datetimeFigureOut">
              <a:rPr lang="en-GB" smtClean="0"/>
              <a:t>12/09/2017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7B06D6-6818-4FD4-B334-EC45EB33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9C89A-A244-4D05-9049-98983D9F3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8097-81AE-4E2B-AA8C-61BF6C1A08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850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ACA5C0-0391-43B2-9B58-477D2667E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E51DA-CC6B-4002-BF2B-E8C6CC27E463}" type="datetimeFigureOut">
              <a:rPr lang="en-GB" smtClean="0"/>
              <a:t>12/09/2017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4FF207-A14D-4F70-99A7-B5B1D5C62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FF4AFF-D7C4-458A-8A6A-9A4A40C78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8097-81AE-4E2B-AA8C-61BF6C1A08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875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854D1-38EF-476E-A565-9D1F9115D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90790-090B-4E69-B337-581F9B896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D3448-1DE9-49BF-A0AB-28FB6CB92C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8E074-6880-416A-AFA0-7C4D3C733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E51DA-CC6B-4002-BF2B-E8C6CC27E463}" type="datetimeFigureOut">
              <a:rPr lang="en-GB" smtClean="0"/>
              <a:t>12/09/2017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0203DF-854D-491F-AFE9-6A47C42C1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572E2-091A-49C7-AEBE-86D94384E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8097-81AE-4E2B-AA8C-61BF6C1A08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942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0AC11-0095-43D7-8DE7-7B61A0C0F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A36C60-337A-4159-9806-403E8AF4C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E63D9-7523-4BF5-90E2-A639C0686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9331F-A571-480A-846F-CA0116129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E51DA-CC6B-4002-BF2B-E8C6CC27E463}" type="datetimeFigureOut">
              <a:rPr lang="en-GB" smtClean="0"/>
              <a:t>12/09/2017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48D04B-6DA7-4E24-81D6-99784EC6E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347BC-0DA3-481A-B01E-958859FCD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8097-81AE-4E2B-AA8C-61BF6C1A08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03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7FFA14-51E4-4AB2-809A-124FD3631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92871-D9B8-4197-98F3-40A7BFD03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53A96-C048-4D79-BFB3-30C06D8B24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E51DA-CC6B-4002-BF2B-E8C6CC27E463}" type="datetimeFigureOut">
              <a:rPr lang="en-GB" smtClean="0"/>
              <a:t>12/09/2017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6741-C2AF-4394-9019-F906030EB2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37604-DE99-4804-956A-B462993DB3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E8097-81AE-4E2B-AA8C-61BF6C1A08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0032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649A0FD-DDDB-4A70-BE61-3A0C965C3AF8}"/>
              </a:ext>
            </a:extLst>
          </p:cNvPr>
          <p:cNvSpPr/>
          <p:nvPr/>
        </p:nvSpPr>
        <p:spPr>
          <a:xfrm>
            <a:off x="7881989" y="5216784"/>
            <a:ext cx="1247692" cy="9008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72FE9E8-A12D-4F51-AF86-B8D25BB2E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402" y="396066"/>
            <a:ext cx="5509737" cy="474005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3BBB039-5F81-4D15-B102-F5CA14E6C82D}"/>
              </a:ext>
            </a:extLst>
          </p:cNvPr>
          <p:cNvSpPr/>
          <p:nvPr/>
        </p:nvSpPr>
        <p:spPr>
          <a:xfrm>
            <a:off x="9337612" y="5216784"/>
            <a:ext cx="1247692" cy="9008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6ED9F2-29D5-414B-AD7F-A75CBD0A8FBA}"/>
              </a:ext>
            </a:extLst>
          </p:cNvPr>
          <p:cNvSpPr/>
          <p:nvPr/>
        </p:nvSpPr>
        <p:spPr>
          <a:xfrm>
            <a:off x="6455347" y="5216784"/>
            <a:ext cx="1247692" cy="9008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EAA3C2-A3F8-436E-88EB-C59AFAB685A3}"/>
              </a:ext>
            </a:extLst>
          </p:cNvPr>
          <p:cNvSpPr/>
          <p:nvPr/>
        </p:nvSpPr>
        <p:spPr>
          <a:xfrm>
            <a:off x="5028705" y="5216784"/>
            <a:ext cx="1247692" cy="9008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F3F0F8-0153-4EC2-B2FF-B6C71AE14081}"/>
              </a:ext>
            </a:extLst>
          </p:cNvPr>
          <p:cNvSpPr txBox="1"/>
          <p:nvPr/>
        </p:nvSpPr>
        <p:spPr>
          <a:xfrm>
            <a:off x="5091977" y="5344063"/>
            <a:ext cx="1154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Commute</a:t>
            </a:r>
          </a:p>
          <a:p>
            <a:pPr algn="ctr"/>
            <a:r>
              <a:rPr lang="en-GB" dirty="0"/>
              <a:t> Time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CDE6DE-89ED-40CF-9276-E48BA209CA84}"/>
              </a:ext>
            </a:extLst>
          </p:cNvPr>
          <p:cNvSpPr txBox="1"/>
          <p:nvPr/>
        </p:nvSpPr>
        <p:spPr>
          <a:xfrm>
            <a:off x="6585596" y="5482562"/>
            <a:ext cx="98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Distance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7D29D6-CB6D-4EF6-B73B-077A265C33C7}"/>
              </a:ext>
            </a:extLst>
          </p:cNvPr>
          <p:cNvSpPr txBox="1"/>
          <p:nvPr/>
        </p:nvSpPr>
        <p:spPr>
          <a:xfrm>
            <a:off x="8130796" y="5482562"/>
            <a:ext cx="750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Salary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D646F9-DFE2-41F0-91B5-45A4A5E8787A}"/>
              </a:ext>
            </a:extLst>
          </p:cNvPr>
          <p:cNvSpPr txBox="1"/>
          <p:nvPr/>
        </p:nvSpPr>
        <p:spPr>
          <a:xfrm>
            <a:off x="9471991" y="5482562"/>
            <a:ext cx="1192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Interest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5F8B3B5-748A-444B-B63E-1BD84DBC7BD3}"/>
              </a:ext>
            </a:extLst>
          </p:cNvPr>
          <p:cNvSpPr/>
          <p:nvPr/>
        </p:nvSpPr>
        <p:spPr>
          <a:xfrm>
            <a:off x="8761208" y="396066"/>
            <a:ext cx="1763669" cy="4373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b="1" dirty="0"/>
              <a:t> MAIN      ABOUT     CALCULATOR 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02E0FD-78DD-4A84-AA6F-F11C2A9F6D0C}"/>
              </a:ext>
            </a:extLst>
          </p:cNvPr>
          <p:cNvSpPr txBox="1"/>
          <p:nvPr/>
        </p:nvSpPr>
        <p:spPr>
          <a:xfrm>
            <a:off x="904461" y="260784"/>
            <a:ext cx="29419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UI </a:t>
            </a:r>
            <a:r>
              <a:rPr lang="en-GB" sz="4000" b="1" dirty="0" err="1"/>
              <a:t>Mockup</a:t>
            </a:r>
            <a:endParaRPr lang="en-GB" sz="4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706BE3-E528-4D86-94A5-CBE7905AFDA3}"/>
              </a:ext>
            </a:extLst>
          </p:cNvPr>
          <p:cNvSpPr txBox="1"/>
          <p:nvPr/>
        </p:nvSpPr>
        <p:spPr>
          <a:xfrm>
            <a:off x="3052531" y="2795908"/>
            <a:ext cx="14910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/>
              <a:t>Main Page  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7E660A94-DE63-4CBC-B127-44E96E91362A}"/>
              </a:ext>
            </a:extLst>
          </p:cNvPr>
          <p:cNvSpPr/>
          <p:nvPr/>
        </p:nvSpPr>
        <p:spPr>
          <a:xfrm>
            <a:off x="4463042" y="2865481"/>
            <a:ext cx="414287" cy="3051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949CFDC-0906-4684-95A6-8C7557617C2A}"/>
              </a:ext>
            </a:extLst>
          </p:cNvPr>
          <p:cNvSpPr/>
          <p:nvPr/>
        </p:nvSpPr>
        <p:spPr>
          <a:xfrm>
            <a:off x="4877329" y="5056883"/>
            <a:ext cx="1578017" cy="1175231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0F8EFCE-5827-4C60-A0A1-4097247E0E28}"/>
              </a:ext>
            </a:extLst>
          </p:cNvPr>
          <p:cNvSpPr/>
          <p:nvPr/>
        </p:nvSpPr>
        <p:spPr>
          <a:xfrm>
            <a:off x="9643042" y="198033"/>
            <a:ext cx="957375" cy="833388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718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882B2-DEF3-44A8-964F-DD5AE0047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76" y="160481"/>
            <a:ext cx="2865620" cy="1325563"/>
          </a:xfrm>
        </p:spPr>
        <p:txBody>
          <a:bodyPr>
            <a:normAutofit/>
          </a:bodyPr>
          <a:lstStyle/>
          <a:p>
            <a:r>
              <a:rPr lang="en-GB" sz="4000" dirty="0"/>
              <a:t>After clicking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E6BDA1-5B4E-47ED-A7BA-B5D0BD74589F}"/>
              </a:ext>
            </a:extLst>
          </p:cNvPr>
          <p:cNvSpPr/>
          <p:nvPr/>
        </p:nvSpPr>
        <p:spPr>
          <a:xfrm>
            <a:off x="2981252" y="396310"/>
            <a:ext cx="1247692" cy="9008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626166-CC99-4BAC-9F9E-0D5B625554BB}"/>
              </a:ext>
            </a:extLst>
          </p:cNvPr>
          <p:cNvSpPr txBox="1"/>
          <p:nvPr/>
        </p:nvSpPr>
        <p:spPr>
          <a:xfrm>
            <a:off x="3034585" y="523589"/>
            <a:ext cx="1154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Commute</a:t>
            </a:r>
          </a:p>
          <a:p>
            <a:pPr algn="ctr"/>
            <a:r>
              <a:rPr lang="en-GB" dirty="0"/>
              <a:t> time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1676F9-09BD-4BAE-9B37-309B80E28430}"/>
              </a:ext>
            </a:extLst>
          </p:cNvPr>
          <p:cNvSpPr txBox="1"/>
          <p:nvPr/>
        </p:nvSpPr>
        <p:spPr>
          <a:xfrm>
            <a:off x="39759" y="1425603"/>
            <a:ext cx="34036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latin typeface="+mj-lt"/>
              </a:rPr>
              <a:t>Popup appears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274E1DC-9622-48E0-88D2-ACB06ADC3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312" y="744180"/>
            <a:ext cx="5882435" cy="5989217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6B74AFBE-B146-49F9-9CFB-0B593DCDE683}"/>
              </a:ext>
            </a:extLst>
          </p:cNvPr>
          <p:cNvSpPr/>
          <p:nvPr/>
        </p:nvSpPr>
        <p:spPr>
          <a:xfrm>
            <a:off x="3359581" y="1578290"/>
            <a:ext cx="978408" cy="4846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F4D426-4DDA-4284-AFFA-0968D577CADA}"/>
              </a:ext>
            </a:extLst>
          </p:cNvPr>
          <p:cNvSpPr txBox="1"/>
          <p:nvPr/>
        </p:nvSpPr>
        <p:spPr>
          <a:xfrm>
            <a:off x="6629386" y="285062"/>
            <a:ext cx="218816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500" dirty="0"/>
              <a:t>Commute Time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91AA93-795E-416D-8698-584E523F9CC1}"/>
              </a:ext>
            </a:extLst>
          </p:cNvPr>
          <p:cNvSpPr/>
          <p:nvPr/>
        </p:nvSpPr>
        <p:spPr>
          <a:xfrm>
            <a:off x="4899991" y="4860235"/>
            <a:ext cx="5754756" cy="7454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43A107-4480-43A1-822C-633A484C375A}"/>
              </a:ext>
            </a:extLst>
          </p:cNvPr>
          <p:cNvSpPr txBox="1"/>
          <p:nvPr/>
        </p:nvSpPr>
        <p:spPr>
          <a:xfrm>
            <a:off x="5037603" y="4864459"/>
            <a:ext cx="56171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Commute time is linked to a sense of time pressure. Studies have shown that  people who spend more time on the road experience an higher amount of stress because they feel hurried. </a:t>
            </a:r>
          </a:p>
        </p:txBody>
      </p:sp>
    </p:spTree>
    <p:extLst>
      <p:ext uri="{BB962C8B-B14F-4D97-AF65-F5344CB8AC3E}">
        <p14:creationId xmlns:p14="http://schemas.microsoft.com/office/powerpoint/2010/main" val="759381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BC64F87-F0A2-43EE-B0B2-BF07694C6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76" y="160481"/>
            <a:ext cx="2865620" cy="1325563"/>
          </a:xfrm>
        </p:spPr>
        <p:txBody>
          <a:bodyPr>
            <a:normAutofit/>
          </a:bodyPr>
          <a:lstStyle/>
          <a:p>
            <a:r>
              <a:rPr lang="en-GB" sz="4000" dirty="0"/>
              <a:t>After clicking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7433B4-A6B2-48F0-9D7B-AB5FA12CC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196" y="387626"/>
            <a:ext cx="1291307" cy="6542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AAB386-0A0E-4FBA-B842-D745A4B31E9C}"/>
              </a:ext>
            </a:extLst>
          </p:cNvPr>
          <p:cNvSpPr txBox="1"/>
          <p:nvPr/>
        </p:nvSpPr>
        <p:spPr>
          <a:xfrm>
            <a:off x="776605" y="1269032"/>
            <a:ext cx="22350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latin typeface="+mj-lt"/>
              </a:rPr>
              <a:t>New page</a:t>
            </a:r>
          </a:p>
          <a:p>
            <a:r>
              <a:rPr lang="en-GB" sz="4000" dirty="0">
                <a:latin typeface="+mj-lt"/>
              </a:rPr>
              <a:t> appears 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37AA19F-4104-4C2D-9770-D61301F63D1B}"/>
              </a:ext>
            </a:extLst>
          </p:cNvPr>
          <p:cNvSpPr/>
          <p:nvPr/>
        </p:nvSpPr>
        <p:spPr>
          <a:xfrm>
            <a:off x="3248095" y="1688435"/>
            <a:ext cx="978408" cy="4846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3E4D75-D806-4E29-AD2C-938967DC7E89}"/>
              </a:ext>
            </a:extLst>
          </p:cNvPr>
          <p:cNvSpPr/>
          <p:nvPr/>
        </p:nvSpPr>
        <p:spPr>
          <a:xfrm>
            <a:off x="5228947" y="387626"/>
            <a:ext cx="5299969" cy="6013174"/>
          </a:xfrm>
          <a:prstGeom prst="rect">
            <a:avLst/>
          </a:prstGeom>
          <a:solidFill>
            <a:schemeClr val="bg1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1379AB-5757-4E39-BCD6-035158A73408}"/>
              </a:ext>
            </a:extLst>
          </p:cNvPr>
          <p:cNvSpPr txBox="1"/>
          <p:nvPr/>
        </p:nvSpPr>
        <p:spPr>
          <a:xfrm>
            <a:off x="6753624" y="518667"/>
            <a:ext cx="186137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600" b="1" dirty="0"/>
              <a:t>Calculator</a:t>
            </a:r>
          </a:p>
          <a:p>
            <a:pPr algn="ctr"/>
            <a:endParaRPr lang="en-GB" b="1" dirty="0"/>
          </a:p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9C6142-B57A-48A4-8440-AA393F55C77D}"/>
              </a:ext>
            </a:extLst>
          </p:cNvPr>
          <p:cNvSpPr txBox="1"/>
          <p:nvPr/>
        </p:nvSpPr>
        <p:spPr>
          <a:xfrm>
            <a:off x="5221630" y="1075881"/>
            <a:ext cx="3810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In order to better serve you,</a:t>
            </a:r>
          </a:p>
          <a:p>
            <a:r>
              <a:rPr lang="en-GB" sz="1600" dirty="0"/>
              <a:t>we would need the following </a:t>
            </a:r>
            <a:r>
              <a:rPr lang="en-GB" sz="1600" dirty="0" err="1"/>
              <a:t>informations</a:t>
            </a:r>
            <a:r>
              <a:rPr lang="en-GB" sz="1600" dirty="0"/>
              <a:t> 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4231A2-B4A3-4189-941A-F980BC74B4D2}"/>
              </a:ext>
            </a:extLst>
          </p:cNvPr>
          <p:cNvSpPr txBox="1"/>
          <p:nvPr/>
        </p:nvSpPr>
        <p:spPr>
          <a:xfrm>
            <a:off x="5211691" y="1937655"/>
            <a:ext cx="1838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Where do you stay?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E42DFD-2E7F-4E07-A14D-09BF9B373629}"/>
              </a:ext>
            </a:extLst>
          </p:cNvPr>
          <p:cNvSpPr txBox="1"/>
          <p:nvPr/>
        </p:nvSpPr>
        <p:spPr>
          <a:xfrm>
            <a:off x="5211691" y="2926586"/>
            <a:ext cx="19088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Where is your work?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7A342C-8E13-4BA4-825E-F32CC85E1E2C}"/>
              </a:ext>
            </a:extLst>
          </p:cNvPr>
          <p:cNvSpPr txBox="1"/>
          <p:nvPr/>
        </p:nvSpPr>
        <p:spPr>
          <a:xfrm>
            <a:off x="5219008" y="3904401"/>
            <a:ext cx="26205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How much is your job salary?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3D09AB-B852-4E08-AE1C-C5E6C1835850}"/>
              </a:ext>
            </a:extLst>
          </p:cNvPr>
          <p:cNvSpPr txBox="1"/>
          <p:nvPr/>
        </p:nvSpPr>
        <p:spPr>
          <a:xfrm>
            <a:off x="5219721" y="5029490"/>
            <a:ext cx="3357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From a scale of 1-5 (1 being the least),</a:t>
            </a:r>
          </a:p>
          <a:p>
            <a:r>
              <a:rPr lang="en-GB" sz="1600" dirty="0"/>
              <a:t>how keen are you in your job?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8A733A-F844-4DBB-9236-BD579C0B0CD4}"/>
              </a:ext>
            </a:extLst>
          </p:cNvPr>
          <p:cNvSpPr/>
          <p:nvPr/>
        </p:nvSpPr>
        <p:spPr>
          <a:xfrm>
            <a:off x="5269416" y="2276209"/>
            <a:ext cx="3357650" cy="3162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6A0E90-DDC4-4E1E-B02E-874D1CFCCD92}"/>
              </a:ext>
            </a:extLst>
          </p:cNvPr>
          <p:cNvSpPr/>
          <p:nvPr/>
        </p:nvSpPr>
        <p:spPr>
          <a:xfrm>
            <a:off x="5280068" y="4265621"/>
            <a:ext cx="3357650" cy="3162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042F7C-7A2C-4C9B-A930-F6402E6013E4}"/>
              </a:ext>
            </a:extLst>
          </p:cNvPr>
          <p:cNvSpPr/>
          <p:nvPr/>
        </p:nvSpPr>
        <p:spPr>
          <a:xfrm>
            <a:off x="5277544" y="3226817"/>
            <a:ext cx="3357650" cy="3162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10E338E-721F-480A-B134-128CEB288340}"/>
              </a:ext>
            </a:extLst>
          </p:cNvPr>
          <p:cNvSpPr/>
          <p:nvPr/>
        </p:nvSpPr>
        <p:spPr>
          <a:xfrm>
            <a:off x="5290007" y="5636931"/>
            <a:ext cx="3357650" cy="3162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99C85A7-D65D-427E-BEB1-F5C56FACD9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996" y="491217"/>
            <a:ext cx="584664" cy="584664"/>
          </a:xfrm>
          <a:prstGeom prst="rect">
            <a:avLst/>
          </a:prstGeom>
        </p:spPr>
      </p:pic>
      <p:sp>
        <p:nvSpPr>
          <p:cNvPr id="28" name="AutoShape 6" descr="Image result for lets go button">
            <a:extLst>
              <a:ext uri="{FF2B5EF4-FFF2-40B4-BE49-F238E27FC236}">
                <a16:creationId xmlns:a16="http://schemas.microsoft.com/office/drawing/2014/main" id="{E9FB9085-65E7-4717-8DDA-8D600FA308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05FE8DC-60D8-48D3-A3FD-443532CFC1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3937" y="5537029"/>
            <a:ext cx="832327" cy="832327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AB285F29-7F81-47EE-95F8-2072A96E9C5F}"/>
              </a:ext>
            </a:extLst>
          </p:cNvPr>
          <p:cNvSpPr/>
          <p:nvPr/>
        </p:nvSpPr>
        <p:spPr>
          <a:xfrm>
            <a:off x="9012371" y="5375314"/>
            <a:ext cx="1275458" cy="1025486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924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8325A7E-3451-43E7-BE48-B6B32A62472A}"/>
              </a:ext>
            </a:extLst>
          </p:cNvPr>
          <p:cNvSpPr/>
          <p:nvPr/>
        </p:nvSpPr>
        <p:spPr>
          <a:xfrm>
            <a:off x="4511935" y="407098"/>
            <a:ext cx="5299969" cy="6013174"/>
          </a:xfrm>
          <a:prstGeom prst="rect">
            <a:avLst/>
          </a:prstGeom>
          <a:solidFill>
            <a:schemeClr val="bg1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7BAC92-08E4-4E9B-83A3-68FA3823A8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196" y="407098"/>
            <a:ext cx="832327" cy="83232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B1A641F-0F45-41CC-BB4B-613B60A36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76" y="160481"/>
            <a:ext cx="2865620" cy="1325563"/>
          </a:xfrm>
        </p:spPr>
        <p:txBody>
          <a:bodyPr>
            <a:normAutofit/>
          </a:bodyPr>
          <a:lstStyle/>
          <a:p>
            <a:r>
              <a:rPr lang="en-GB" sz="4000" dirty="0"/>
              <a:t>After clicking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727039-68DA-4C63-B28C-86146E88ED25}"/>
              </a:ext>
            </a:extLst>
          </p:cNvPr>
          <p:cNvSpPr txBox="1"/>
          <p:nvPr/>
        </p:nvSpPr>
        <p:spPr>
          <a:xfrm>
            <a:off x="200136" y="1100067"/>
            <a:ext cx="22350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latin typeface="+mj-lt"/>
              </a:rPr>
              <a:t>New page</a:t>
            </a:r>
          </a:p>
          <a:p>
            <a:r>
              <a:rPr lang="en-GB" sz="4000" dirty="0">
                <a:latin typeface="+mj-lt"/>
              </a:rPr>
              <a:t> appears 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5C65E79-B7E5-42D9-8B73-B0B4D8A1ED3E}"/>
              </a:ext>
            </a:extLst>
          </p:cNvPr>
          <p:cNvSpPr/>
          <p:nvPr/>
        </p:nvSpPr>
        <p:spPr>
          <a:xfrm>
            <a:off x="2671626" y="1519470"/>
            <a:ext cx="978408" cy="4846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DBBC30-3730-47D7-AF5A-12156C57243F}"/>
              </a:ext>
            </a:extLst>
          </p:cNvPr>
          <p:cNvSpPr txBox="1"/>
          <p:nvPr/>
        </p:nvSpPr>
        <p:spPr>
          <a:xfrm>
            <a:off x="5603256" y="2503364"/>
            <a:ext cx="30934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Your job satisfaction score is :</a:t>
            </a:r>
          </a:p>
          <a:p>
            <a:endParaRPr lang="en-GB" dirty="0"/>
          </a:p>
          <a:p>
            <a:pPr algn="ctr"/>
            <a:r>
              <a:rPr lang="en-GB" b="1" dirty="0"/>
              <a:t>95</a:t>
            </a:r>
            <a:r>
              <a:rPr lang="en-GB" dirty="0"/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DE39891-4094-4497-859D-7630AAFC3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349" y="591087"/>
            <a:ext cx="5022682" cy="1722187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D2002DB7-DD06-409C-960F-AA7215A78688}"/>
              </a:ext>
            </a:extLst>
          </p:cNvPr>
          <p:cNvSpPr/>
          <p:nvPr/>
        </p:nvSpPr>
        <p:spPr>
          <a:xfrm>
            <a:off x="6469077" y="3763091"/>
            <a:ext cx="1385683" cy="6036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b="1" dirty="0">
                <a:solidFill>
                  <a:schemeClr val="tx1"/>
                </a:solidFill>
              </a:rPr>
              <a:t>Compare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A70E966-F5CC-40F9-8CC4-E84CB501993E}"/>
              </a:ext>
            </a:extLst>
          </p:cNvPr>
          <p:cNvSpPr/>
          <p:nvPr/>
        </p:nvSpPr>
        <p:spPr>
          <a:xfrm>
            <a:off x="8003898" y="3746704"/>
            <a:ext cx="1385683" cy="6036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b="1" dirty="0">
                <a:solidFill>
                  <a:schemeClr val="tx1"/>
                </a:solidFill>
              </a:rPr>
              <a:t>Go Back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5395A6A-0A13-4373-9D89-D6AFD235C40E}"/>
              </a:ext>
            </a:extLst>
          </p:cNvPr>
          <p:cNvSpPr/>
          <p:nvPr/>
        </p:nvSpPr>
        <p:spPr>
          <a:xfrm>
            <a:off x="4934256" y="3746705"/>
            <a:ext cx="1385683" cy="6036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b="1" dirty="0">
                <a:solidFill>
                  <a:schemeClr val="tx1"/>
                </a:solidFill>
              </a:rPr>
              <a:t>Past score</a:t>
            </a:r>
          </a:p>
        </p:txBody>
      </p:sp>
    </p:spTree>
    <p:extLst>
      <p:ext uri="{BB962C8B-B14F-4D97-AF65-F5344CB8AC3E}">
        <p14:creationId xmlns:p14="http://schemas.microsoft.com/office/powerpoint/2010/main" val="2431817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132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After clicking</vt:lpstr>
      <vt:lpstr>After clicking</vt:lpstr>
      <vt:lpstr>After clicking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6</cp:revision>
  <dcterms:created xsi:type="dcterms:W3CDTF">2017-09-12T05:18:31Z</dcterms:created>
  <dcterms:modified xsi:type="dcterms:W3CDTF">2017-09-12T07:01:55Z</dcterms:modified>
</cp:coreProperties>
</file>