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c981c78c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c981c78c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c981c78cd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2c981c78cd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c981c78c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c981c78c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390c4e8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390c4e8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f18dce25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f18dce25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f18dce25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f18dce25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c981c78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c981c78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f18dce258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f18dce258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c981c78c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c981c78c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f18dce25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f18dce25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2f18dce25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2f18dce25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cf1a9785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2cf1a9785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Relationship Id="rId4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Common-Mode:</a:t>
            </a:r>
            <a:br>
              <a:rPr lang="en-CA"/>
            </a:br>
            <a:r>
              <a:rPr lang="en-CA"/>
              <a:t>Roach Comparison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Jonah Lee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C(t) vs. x Position - Source Influence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2858100" cy="20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If the on-sky positions of KIDs are close enough together, when the telescope scans past the source it will activate almost all KIDs, causing a spike in c(t).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Q: Why do 250um (roach 2/4/5) look different?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5104" y="1152485"/>
            <a:ext cx="2820853" cy="1995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55949" y="1152476"/>
            <a:ext cx="2782406" cy="1995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8673" y="3147976"/>
            <a:ext cx="2820853" cy="1995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49527" y="3147987"/>
            <a:ext cx="2782412" cy="19955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92840" y="3147987"/>
            <a:ext cx="2782412" cy="1995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Hypothesis: Different On-Sky “Grid” Sizes</a:t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311700" y="1152475"/>
            <a:ext cx="2405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The 250um arrays are split into 3 (see right). The smaller arrays mean the scan will sometimes miss the source fully, and when the source </a:t>
            </a:r>
            <a:r>
              <a:rPr i="1" lang="en-CA"/>
              <a:t>is</a:t>
            </a:r>
            <a:r>
              <a:rPr lang="en-CA"/>
              <a:t> detected it will impact a higher proportion of KIDs.</a:t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9429" y="1152485"/>
            <a:ext cx="2820853" cy="1995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86924" y="3148001"/>
            <a:ext cx="2782406" cy="19955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9326" y="1232400"/>
            <a:ext cx="3451075" cy="359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7900" y="2712821"/>
            <a:ext cx="3504099" cy="2506879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Possible Solution: Combine C(t) for Roach 2, 4, 5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If the problem is that the single arrays are too small, we should take the common-mode as a </a:t>
            </a:r>
            <a:r>
              <a:rPr lang="en-CA"/>
              <a:t>combination</a:t>
            </a:r>
            <a:r>
              <a:rPr lang="en-CA"/>
              <a:t> of all arrays.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This may not solve the problem entirely, but will be just as good as roach 1 and 3 wrt. grid size.</a:t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58910" y="2724149"/>
            <a:ext cx="3504091" cy="2590524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4"/>
          <p:cNvSpPr txBox="1"/>
          <p:nvPr/>
        </p:nvSpPr>
        <p:spPr>
          <a:xfrm>
            <a:off x="1584925" y="2712825"/>
            <a:ext cx="38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Before (separate c(t))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1" name="Google Shape;141;p24"/>
          <p:cNvSpPr txBox="1"/>
          <p:nvPr/>
        </p:nvSpPr>
        <p:spPr>
          <a:xfrm>
            <a:off x="5719100" y="2571750"/>
            <a:ext cx="3877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800">
                <a:solidFill>
                  <a:schemeClr val="dk2"/>
                </a:solidFill>
              </a:rPr>
              <a:t>After (combined c(t))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Roach 1 sample grid (wrong orientation!)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6600" y="1235300"/>
            <a:ext cx="4076075" cy="3057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62796"/>
            <a:ext cx="3863125" cy="293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Time Domain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226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Vertical lines segment time into the three passes.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The end of the </a:t>
            </a:r>
            <a:r>
              <a:rPr lang="en-CA"/>
              <a:t>third pass is excluded because the calibration lamp was turned on before the pass completed.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244" y="292625"/>
            <a:ext cx="6369358" cy="46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250" y="292625"/>
            <a:ext cx="6369350" cy="4810418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Time Domain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226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With </a:t>
            </a:r>
            <a:r>
              <a:rPr lang="en-CA"/>
              <a:t>Savitzky</a:t>
            </a:r>
            <a:r>
              <a:rPr lang="en-CA"/>
              <a:t>-Golay filter.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Window = 2000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Poly. Deg. = 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2250" y="292625"/>
            <a:ext cx="6369350" cy="48104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Mean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226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CA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Frequency Domain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0525" y="520176"/>
            <a:ext cx="5913475" cy="447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23" y="0"/>
            <a:ext cx="896815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8000" y="1092875"/>
            <a:ext cx="4266000" cy="3741969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Correlation Matrix - Time Domain</a:t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4566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Roach 2, 4 and 5 share a strong correlation in the time domain, which is expected as they are all at 250um.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Roach 1/3 diverge from this slightly, and have even less correlation with each other. See slide 3 for trends.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Correlation Matrix - Frequency Domain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4340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In the frequency domain, the correlation between 250um roaches is weaker.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CA"/>
              <a:t>Roach 5 has strong correlation with all but roach 3.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CA"/>
              <a:t>Roach 2 and 3 have relatively different PSDs.</a:t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7998" y="1092873"/>
            <a:ext cx="4266000" cy="374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CA"/>
              <a:t>Histogram</a:t>
            </a: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037900"/>
            <a:ext cx="4003675" cy="310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60950" y="1066800"/>
            <a:ext cx="5283049" cy="40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