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dbe1e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dbe1e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3dbe1e28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3dbe1e28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5f98f4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5f98f4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tevegs.com/utils/jd_calc/" TargetMode="External"/><Relationship Id="rId4" Type="http://schemas.openxmlformats.org/officeDocument/2006/relationships/hyperlink" Target="https://astrogreg.com/convert_ra_dec_to_alt_az.html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ast-cmb.readthedocs.io/en/toast3/tutorial_intr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Experiments with G3 Files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Jonah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Figuring out Ra/Dec for Sourav’s sample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http://www.stevegs.com/utils/jd_calc/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4"/>
              </a:rPr>
              <a:t>https://astrogreg.com/convert_ra_dec_to_alt_az.html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→ Only the first one lines up with the 126deg az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 b="0" l="0" r="27033" t="0"/>
          <a:stretch/>
        </p:blipFill>
        <p:spPr>
          <a:xfrm>
            <a:off x="5691650" y="1091675"/>
            <a:ext cx="3199026" cy="20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1649" y="3238500"/>
            <a:ext cx="31990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Computing Common-Mode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3512750" cy="362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TOAST / G3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u="sng">
                <a:solidFill>
                  <a:schemeClr val="hlink"/>
                </a:solidFill>
                <a:hlinkClick r:id="rId3"/>
              </a:rPr>
              <a:t>https://toast-cmb.readthedocs.io/en/toast3/tutorial_intro.html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How does the TOAST “focalplane” object work?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