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urier Prim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rierPrime-regular.fntdata"/><Relationship Id="rId11" Type="http://schemas.openxmlformats.org/officeDocument/2006/relationships/slide" Target="slides/slide6.xml"/><Relationship Id="rId22" Type="http://schemas.openxmlformats.org/officeDocument/2006/relationships/font" Target="fonts/CourierPrime-italic.fntdata"/><Relationship Id="rId10" Type="http://schemas.openxmlformats.org/officeDocument/2006/relationships/slide" Target="slides/slide5.xml"/><Relationship Id="rId21" Type="http://schemas.openxmlformats.org/officeDocument/2006/relationships/font" Target="fonts/CourierPrim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urierPrim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e41c98f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e41c98f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ffd6c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ffd6c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492fd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492fd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5fa7dc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5fa7dc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3dbe5b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3dbe5b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85cd16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85cd16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41c98f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41c98f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41c98f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41c98f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3dbe5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13dbe5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8e0658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8e0658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41c98f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41c98f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41c98f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41c98f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41c98f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41c98f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otodlib.readthedocs.io/en/latest/g3tsmurf.html#" TargetMode="External"/><Relationship Id="rId4" Type="http://schemas.openxmlformats.org/officeDocument/2006/relationships/hyperlink" Target="https://arxiv.org/pdf/2012.10345" TargetMode="Externa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o3g.readthedocs.io/en/latest/proj.html" TargetMode="External"/><Relationship Id="rId4" Type="http://schemas.openxmlformats.org/officeDocument/2006/relationships/hyperlink" Target="https://cmb-s4.github.io/spt3g_software/moddoc_maps.ht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mb-s4.github.io/spt3g_software/moddoc_maps.html#map-pointing" TargetMode="External"/><Relationship Id="rId4" Type="http://schemas.openxmlformats.org/officeDocument/2006/relationships/hyperlink" Target="https://so3g.readthedocs.io/en/latest/proj.html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mb-s4.github.io/spt3g_software/index.html" TargetMode="External"/><Relationship Id="rId4" Type="http://schemas.openxmlformats.org/officeDocument/2006/relationships/hyperlink" Target="https://github.com/ccatobs/rfsoc-streamer" TargetMode="External"/><Relationship Id="rId5" Type="http://schemas.openxmlformats.org/officeDocument/2006/relationships/hyperlink" Target="https://so3g.readthedocs.io/en/latest/" TargetMode="External"/><Relationship Id="rId6" Type="http://schemas.openxmlformats.org/officeDocument/2006/relationships/hyperlink" Target="https://github.com/arahlin/spt3g_tutorials/blob/main/filter_and_bin_mapmaking.ipynb" TargetMode="External"/><Relationship Id="rId7" Type="http://schemas.openxmlformats.org/officeDocument/2006/relationships/hyperlink" Target="https://southpoletelescope.github.io/spt3g_softwa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mb-s4.github.io/spt3g_software/frames.htm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rahlin/spt3g_tutorial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mb-s4.github.io/spt3g_software/moddoc_core.html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rahlin/spt3g_tutorials" TargetMode="External"/><Relationship Id="rId4" Type="http://schemas.openxmlformats.org/officeDocument/2006/relationships/hyperlink" Target="https://github.com/jonahjlee/spt3g_tutorials/blob/main/filter_and_bin_mapmaking.ipynb" TargetMode="External"/><Relationship Id="rId5" Type="http://schemas.openxmlformats.org/officeDocument/2006/relationships/hyperlink" Target="https://sptlocal.grid.uchicago.edu/~arahlin/cmb_school_2024/" TargetMode="External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mb-s4.github.io/spt3g_software/modules.html#writing-a-module-in-pyth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G3 File Processing For CCAT Quick-Look Map-Making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spt3g_tutorials --- Step 4: More Advanced Modules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5" y="1082725"/>
            <a:ext cx="6623976" cy="40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350" y="2104575"/>
            <a:ext cx="3763125" cy="3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sotodlib SMURF integration? No…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 was excited to find some </a:t>
            </a:r>
            <a:r>
              <a:rPr lang="en-CA"/>
              <a:t>software</a:t>
            </a:r>
            <a:r>
              <a:rPr lang="en-CA"/>
              <a:t> called </a:t>
            </a:r>
            <a:br>
              <a:rPr lang="en-CA"/>
            </a:br>
            <a:r>
              <a:rPr lang="en-CA"/>
              <a:t>“G3tSMuRF”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https://sotodlib.readthedocs.io/en/latest/g3tsmurf.html#</a:t>
            </a:r>
            <a:r>
              <a:rPr lang="en-CA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The lowercase “u” seemed a little suspicious though…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Alas, they are </a:t>
            </a:r>
            <a:r>
              <a:rPr lang="en-CA"/>
              <a:t>referring </a:t>
            </a:r>
            <a:r>
              <a:rPr lang="en-CA"/>
              <a:t>to “</a:t>
            </a:r>
            <a:r>
              <a:rPr lang="en-CA" u="sng">
                <a:solidFill>
                  <a:schemeClr val="hlink"/>
                </a:solidFill>
                <a:hlinkClick r:id="rId4"/>
              </a:rPr>
              <a:t>SLAC Microresonator Radio Frequency (SMuRF)”</a:t>
            </a:r>
            <a:r>
              <a:rPr lang="en-CA"/>
              <a:t> and </a:t>
            </a:r>
            <a:r>
              <a:rPr b="1" lang="en-CA"/>
              <a:t>not </a:t>
            </a:r>
            <a:r>
              <a:rPr lang="en-CA"/>
              <a:t>the “Sub-Millimetre User Reduction Facility”.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lumsy Smurf | Smurfs Wiki | Fandom"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300" y="2811375"/>
            <a:ext cx="1456875" cy="16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235150" y="4493875"/>
            <a:ext cx="29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2"/>
                </a:solidFill>
              </a:rPr>
              <a:t>Source: smurfs.fandom.com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Rotations as Quaternions (G3Quat)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Rotations &amp; directions are sometimes</a:t>
            </a:r>
            <a:br>
              <a:rPr lang="en-CA"/>
            </a:br>
            <a:r>
              <a:rPr lang="en-CA"/>
              <a:t>represented as quaternions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Simons’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so3g.proj</a:t>
            </a:r>
            <a:r>
              <a:rPr lang="en-CA"/>
              <a:t> contains methods</a:t>
            </a:r>
            <a:br>
              <a:rPr lang="en-CA"/>
            </a:br>
            <a:r>
              <a:rPr lang="en-CA"/>
              <a:t>for converting between quaternions</a:t>
            </a:r>
            <a:br>
              <a:rPr lang="en-CA"/>
            </a:br>
            <a:r>
              <a:rPr lang="en-CA"/>
              <a:t>and other coordinates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>
                <a:solidFill>
                  <a:schemeClr val="hlink"/>
                </a:solidFill>
                <a:hlinkClick r:id="rId4"/>
              </a:rPr>
              <a:t>spt3g.maps</a:t>
            </a:r>
            <a:r>
              <a:rPr lang="en-CA"/>
              <a:t> also contains conversion</a:t>
            </a:r>
            <a:br>
              <a:rPr lang="en-CA"/>
            </a:br>
            <a:r>
              <a:rPr lang="en-CA"/>
              <a:t>methods between quaternions and other coords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Which should be used when?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300" y="1152475"/>
            <a:ext cx="3963650" cy="15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613" y="2378213"/>
            <a:ext cx="3114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quaternion_tests.ipynb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4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Experiment with both spt3g &amp; so3g quaternion methods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Work out &amp; verify how quaternions correspond to directions &amp; rotations through testing and experimentation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Links: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https://cmb-s4.github.io/spt3g_software/moddoc_maps.html#map-pointing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https://so3g.readthedocs.io/en/latest/proj.html</a:t>
            </a:r>
            <a:endParaRPr/>
          </a:p>
        </p:txBody>
      </p:sp>
      <p:pic>
        <p:nvPicPr>
          <p:cNvPr id="144" name="Google Shape;144;p25" title="ra_dec_sketch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275" y="38725"/>
            <a:ext cx="4249724" cy="31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525" y="2606650"/>
            <a:ext cx="4399401" cy="2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Links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https://cmb-s4.github.io/spt3g_software/index.html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https://github.com/ccatobs/rfsoc-streamer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5"/>
              </a:rPr>
              <a:t>https://so3g.readthedocs.io/en/latest/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6"/>
              </a:rPr>
              <a:t>https://github.com/arahlin/spt3g_tutorials/blob/main/filter_and_bin_mapmaking.ipynb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Internal SPT docs for private repo: </a:t>
            </a:r>
            <a:r>
              <a:rPr lang="en-CA" u="sng">
                <a:solidFill>
                  <a:schemeClr val="hlink"/>
                </a:solidFill>
                <a:hlinkClick r:id="rId7"/>
              </a:rPr>
              <a:t>https://southpoletelescope.github.io/spt3g_software/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09425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.g3 files represent an ordered collection of serialized G3Frames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To </a:t>
            </a:r>
            <a:r>
              <a:rPr lang="en-CA"/>
              <a:t>process</a:t>
            </a:r>
            <a:r>
              <a:rPr lang="en-CA"/>
              <a:t> a .g3 file: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Create a pipeline by stringing together modules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Modules are functions (or callable objects) which act on frames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The first module is responsible for generating frames. This could be a G3Reader, for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Run the pipeline!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G3Frames: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behave like dictionaries which map strings → G3FrameObjects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can be quickly written </a:t>
            </a:r>
            <a:r>
              <a:rPr lang="en-CA"/>
              <a:t>to disk </a:t>
            </a:r>
            <a:r>
              <a:rPr lang="en-CA"/>
              <a:t>at any time </a:t>
            </a:r>
            <a:r>
              <a:rPr lang="en-CA"/>
              <a:t>using the </a:t>
            </a:r>
            <a:r>
              <a:rPr lang="en-CA">
                <a:latin typeface="Courier Prime"/>
                <a:ea typeface="Courier Prime"/>
                <a:cs typeface="Courier Prime"/>
                <a:sym typeface="Courier Prime"/>
              </a:rPr>
              <a:t>dill</a:t>
            </a:r>
            <a:r>
              <a:rPr lang="en-CA"/>
              <a:t> Python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There are many types of G3FrameObjects, included in various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container classes for basic types: G3Int, G3String, G3VectorDouble,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application-specific classes: G3TimestreamMap, FlatSkyMap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Simons’ so3g package introduces its own G3FrameObjects - we could potentially make our own as well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Overview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550" y="44975"/>
            <a:ext cx="3311418" cy="13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Types of G3Frames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8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u="sng">
                <a:solidFill>
                  <a:schemeClr val="hlink"/>
                </a:solidFill>
                <a:hlinkClick r:id="rId3"/>
              </a:rPr>
              <a:t>https://cmb-s4.github.io/spt3g_software/frames.html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/>
              <a:t>“The basic unit of data processing is the frame. Each frame is a free-form mapping from strings to data of a type derived from G3FrameObject. In general, they behave as Python dictionaries. Wrappers are provided for Python plain-old-data types (numbers, strings, etc.) so that they can be used directly.”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400"/>
              <a:t>Scan frames</a:t>
            </a:r>
            <a:r>
              <a:rPr lang="en-CA" sz="1400"/>
              <a:t> are the most common unit of data for analysis. They contain the data from a single left-to-right (or right-to-left) scan of the telescope. Where quantities are bolometer-indexed, the names match those in the Wiring map.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75" y="90725"/>
            <a:ext cx="2603500" cy="35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649" y="3779724"/>
            <a:ext cx="2549675" cy="13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Some Frame Examples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93750" y="1085088"/>
            <a:ext cx="4106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Sources: Sourav &amp; </a:t>
            </a:r>
            <a:r>
              <a:rPr lang="en-CA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https://github.com/arahlin/spt3g_tutorials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250" y="45350"/>
            <a:ext cx="4478325" cy="211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" y="1523538"/>
            <a:ext cx="4520924" cy="35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250" y="2231575"/>
            <a:ext cx="4478325" cy="279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G3FrameObject </a:t>
            </a:r>
            <a:r>
              <a:rPr lang="en-CA"/>
              <a:t>Data Types in spt3g.core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66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https://cmb-s4.github.io/spt3g_software/moddoc_core.html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Basic Containers</a:t>
            </a:r>
            <a:r>
              <a:rPr lang="en-CA"/>
              <a:t>: int, bool, double, string, </a:t>
            </a:r>
            <a:r>
              <a:rPr lang="en-CA"/>
              <a:t>UTC Time, </a:t>
            </a:r>
            <a:r>
              <a:rPr lang="en-CA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Various Vector/Map types for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/>
              <a:t>G3TimesampleMap</a:t>
            </a:r>
            <a:r>
              <a:rPr lang="en-CA"/>
              <a:t>: Mapping from string to vectors of data, with an associated vector of timestamps. This object is for storing multiple co-sampled vectors with a single set of (irregular) timestamps.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/>
              <a:t>G3Timestream</a:t>
            </a:r>
            <a:r>
              <a:rPr lang="en-CA"/>
              <a:t>: Detector timestream. Includes a units field and start and stop times. Can otherwise be treated as a numpy array with a float64 dtype. Conversions to and from such arrays (e.g. with numpy.asarray) are fast. Note that a numpy array constructed from a timestream will share a memory buffer: changes to the array affect the timestream and vice versa. Most binary timestream arithmetic operations (+, -) check that the units and start/stop times are congruent.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455" y="0"/>
            <a:ext cx="21535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spt3g_tutorials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8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https://github.com/arahlin/spt3g_tutorials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https://github.com/jonahjlee/spt3g_tutorials/blob/main/filter_and_bin_mapmaking.ipynb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This Jupyter notebook introduces the </a:t>
            </a:r>
            <a:r>
              <a:rPr lang="en-CA"/>
              <a:t>g3 file format and walks the user through the process of creating a simple filter+bin map maker.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It also links to some sample g3 files to analyze.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5"/>
              </a:rPr>
              <a:t>https://sptlocal.grid.uchicago.edu/~arahlin/cmb_school_2024/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852" y="83275"/>
            <a:ext cx="4112324" cy="49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spt3g_tutorials --- Step 1: Preview Data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5911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While data processing typically happens in a pipeline, it is possible to load files directly for quick analysis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671" y="1017725"/>
            <a:ext cx="3014528" cy="39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7558"/>
            <a:ext cx="5436026" cy="258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spt3g_tutorials --- Step 2: Running a Pipeline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718"/>
            <a:ext cx="8832302" cy="402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spt3g_tutorials --- Step 3: Making a Module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423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https://cmb-s4.github.io/spt3g_software/modules.html#writing-a-module-in-python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There are several ways to write modules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as functions which take a frame as the first positional argument &amp; any number of kwargs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as callable objects (e.g. SingleMapBinner)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as subclasses of core.G3Module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50" y="970880"/>
            <a:ext cx="4463149" cy="41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