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563cce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563cc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4563cce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4563cce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4563cce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4563cce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4563ccef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4563cce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4563ccef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4563ccef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4a61eae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4a61eae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24e8b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24e8b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SAVW8gYrrRU" TargetMode="External"/><Relationship Id="rId4" Type="http://schemas.openxmlformats.org/officeDocument/2006/relationships/hyperlink" Target="http://www.youtube.com/watch?v=SAVW8gYrrRU" TargetMode="External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VtQzWOlUiMU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s://youtu.be/VtQzWOlUiMU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jonahjlee/map_making_blasttng_jl" TargetMode="External"/><Relationship Id="rId4" Type="http://schemas.openxmlformats.org/officeDocument/2006/relationships/hyperlink" Target="https://www.youtube.com/watch?v=PXv1NnYOwtk" TargetMode="External"/><Relationship Id="rId5" Type="http://schemas.openxmlformats.org/officeDocument/2006/relationships/hyperlink" Target="http://www.youtube.com/watch?v=PXv1NnYOwtk" TargetMode="External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KID Viewer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Jonah Lee - Feb 12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Purpose / 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61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Understand</a:t>
            </a:r>
            <a:r>
              <a:rPr lang="en-CA"/>
              <a:t> what the detector array is “seeing”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Qualitative overview of KID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Observe noise, bad KIDs, collisions in an intuitive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Deepen understanding of noise/atmospheric signals vs. geometry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Common-mode is not just one number: we now see how non-astronomical signals can vary over position on the array and over different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Find mistakes in KID layout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Ideally this is done well regardless, but viewing these can show if placements are significantly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Understand time-domain anomalies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We can now see what a spike looks like, and how each KID experiences it differently.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675" y="1313025"/>
            <a:ext cx="2738301" cy="28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Progress So Far: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8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Export required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KID DF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Layouts (source determined or file)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Process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Down-sampling (windowed mean)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KID reject removal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Plot animated scatter plot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Can configure colormap, color scale,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Add GUI elements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File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Slider to control time slice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Play/pause button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051" y="131400"/>
            <a:ext cx="4736275" cy="48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Loading Script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6252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Obtain data from control computer &amp; transfer it to local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TODs, shifts, pointing, etc.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download as .npy files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CA"/>
              <a:t>If adapting to CCAT, this is the only stage that must be rewritten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Automatic </a:t>
            </a:r>
            <a:r>
              <a:rPr lang="en-CA"/>
              <a:t>downsampling</a:t>
            </a:r>
            <a:r>
              <a:rPr lang="en-CA"/>
              <a:t> to reduce file sizes</a:t>
            </a:r>
            <a:br>
              <a:rPr lang="en-CA"/>
            </a:br>
            <a:r>
              <a:rPr lang="en-CA"/>
              <a:t>(ds_10 means windowed mean length=10)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51050"/>
            <a:ext cx="6820575" cy="24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8100" y="76200"/>
            <a:ext cx="2491000" cy="347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27675" y="47775"/>
            <a:ext cx="762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</a:rPr>
              <a:t>ROACH 1(colour scale is not great): </a:t>
            </a:r>
            <a:r>
              <a:rPr lang="en-CA" sz="1800" u="sng">
                <a:solidFill>
                  <a:schemeClr val="hlink"/>
                </a:solidFill>
                <a:hlinkClick r:id="rId3"/>
              </a:rPr>
              <a:t>https://youtu.be/SAVW8gYrrRU</a:t>
            </a:r>
            <a:endParaRPr/>
          </a:p>
        </p:txBody>
      </p:sp>
      <p:pic>
        <p:nvPicPr>
          <p:cNvPr descr="KID (Kinetic Inductance Detector) readout playback for 18 minute observation of HII region RCW-92 by BLAST-TNG telescope.&#10;&#10;Timestreams for each KID are delta-frequency (DF) normalized to the amplitude at the calibration lamp." id="83" name="Google Shape;83;p17" title="MKID Viewer BLAST-TNG ROACH 1 (500µm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863" y="509475"/>
            <a:ext cx="8238266" cy="46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D (Kinetic Inductance Detector) readout playback for 18 minute observation of HII region RCW-92 by BLAST-TNG telescope.&#10;&#10;Timestreams for each KID are delta-frequency (DF) normalized to the amplitude at the calibration lamp." id="88" name="Google Shape;88;p18" title="MKID Viewer BLAST-TNG RCW-92 ROACH 2+4+5 (250um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25" y="509475"/>
            <a:ext cx="8165550" cy="45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27675" y="47775"/>
            <a:ext cx="55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</a:rPr>
              <a:t>Roach 2+4+5: </a:t>
            </a:r>
            <a:r>
              <a:rPr lang="en-CA" sz="1800" u="sng">
                <a:solidFill>
                  <a:schemeClr val="hlink"/>
                </a:solidFill>
                <a:hlinkClick r:id="rId5"/>
              </a:rPr>
              <a:t>https://youtu.be/VtQzWOlUiMU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Source Shift Determination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12274"/>
            <a:ext cx="4572000" cy="400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1077617"/>
            <a:ext cx="4572000" cy="40658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34975" y="145090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determined from 3-pass map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858400" y="1545250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determined from third pass only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777100" y="617525"/>
            <a:ext cx="44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2"/>
                </a:solidFill>
              </a:rPr>
              <a:t>note: left/right timestamps do not match exactly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Update (April 24th) - Project Complete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KID Viewer is now merged into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https://github.com/jonahjlee/map_making_blasttng_jl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Video sample: </a:t>
            </a:r>
            <a:r>
              <a:rPr lang="en-CA" sz="1800" u="sng">
                <a:solidFill>
                  <a:schemeClr val="hlink"/>
                </a:solidFill>
                <a:hlinkClick r:id="rId4"/>
              </a:rPr>
              <a:t>https://www.youtube.com/watch?v=PXv1NnYOwtk</a:t>
            </a:r>
            <a:endParaRPr sz="1800"/>
          </a:p>
        </p:txBody>
      </p:sp>
      <p:pic>
        <p:nvPicPr>
          <p:cNvPr descr="KID (Kinetic Inductance Detector) readout playback for 18 minute observation of HII region RCW-92 by BLAST-TNG telescope.&#10;&#10;Timestreams for each KID are delta-frequency (DF) normalized to the amplitude at the calibration lamp.&#10;&#10;Common-mode, &quot;C(t)&quot; is the mean normalized DF over time. The detector timestreams used to determine the colour shown have had c(t) subtracted. For reference, c(t) is plotted below." id="107" name="Google Shape;107;p20" title="MKID Viewer BLAST-TNG ROACH 1 (500µm) | On-Sky Coordinates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8000" y="2209500"/>
            <a:ext cx="5080525" cy="28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