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b39dce1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b39dce1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b39dce1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b39dce1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In order to determine all indices, it suffices to determine the starting index for each roach and then the length of each pass. Then, these can be manipulated in order to determine the start and end of each pass. This is possible because all roach arrays have the same spacing (period) 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In theory, we can build maps from any combination of each of these 15 frames.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d456168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d456168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f0fea50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f0fea50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f0fea50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f0fea50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Roach Pass Splitting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t>Jonah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Why Split up Passes?</a:t>
            </a:r>
            <a:endParaRPr/>
          </a:p>
        </p:txBody>
      </p:sp>
      <p:sp>
        <p:nvSpPr>
          <p:cNvPr id="61" name="Google Shape;61;p14"/>
          <p:cNvSpPr txBox="1"/>
          <p:nvPr>
            <p:ph idx="1" type="body"/>
          </p:nvPr>
        </p:nvSpPr>
        <p:spPr>
          <a:xfrm>
            <a:off x="311700" y="1152475"/>
            <a:ext cx="4806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CA"/>
              <a:t>3 scans of RCW-92, ~6 min each</a:t>
            </a:r>
            <a:endParaRPr/>
          </a:p>
          <a:p>
            <a:pPr indent="-342900" lvl="0" marL="457200" rtl="0" algn="l">
              <a:spcBef>
                <a:spcPts val="0"/>
              </a:spcBef>
              <a:spcAft>
                <a:spcPts val="0"/>
              </a:spcAft>
              <a:buSzPts val="1800"/>
              <a:buChar char="●"/>
            </a:pPr>
            <a:r>
              <a:rPr lang="en-CA"/>
              <a:t>Common-mode signal trends with time</a:t>
            </a:r>
            <a:endParaRPr/>
          </a:p>
          <a:p>
            <a:pPr indent="-342900" lvl="0" marL="457200" rtl="0" algn="l">
              <a:spcBef>
                <a:spcPts val="0"/>
              </a:spcBef>
              <a:spcAft>
                <a:spcPts val="0"/>
              </a:spcAft>
              <a:buSzPts val="1800"/>
              <a:buChar char="●"/>
            </a:pPr>
            <a:r>
              <a:rPr lang="en-CA"/>
              <a:t>By splitting the maps into 3-passes, we can reduce the trending of the common-mode</a:t>
            </a:r>
            <a:endParaRPr/>
          </a:p>
          <a:p>
            <a:pPr indent="-342900" lvl="0" marL="457200" rtl="0" algn="l">
              <a:spcBef>
                <a:spcPts val="0"/>
              </a:spcBef>
              <a:spcAft>
                <a:spcPts val="0"/>
              </a:spcAft>
              <a:buSzPts val="1800"/>
              <a:buChar char="●"/>
            </a:pPr>
            <a:r>
              <a:rPr lang="en-CA"/>
              <a:t>Bad data/KIDs may have messed up one of the passes, but others may still be good</a:t>
            </a:r>
            <a:endParaRPr/>
          </a:p>
          <a:p>
            <a:pPr indent="-342900" lvl="0" marL="457200" rtl="0" algn="l">
              <a:spcBef>
                <a:spcPts val="0"/>
              </a:spcBef>
              <a:spcAft>
                <a:spcPts val="0"/>
              </a:spcAft>
              <a:buSzPts val="1800"/>
              <a:buChar char="●"/>
            </a:pPr>
            <a:r>
              <a:rPr lang="en-CA"/>
              <a:t>Could lead to interesting time-domain information (we are effectively taking 3 sequential pictures)</a:t>
            </a:r>
            <a:endParaRPr/>
          </a:p>
        </p:txBody>
      </p:sp>
      <p:pic>
        <p:nvPicPr>
          <p:cNvPr id="62" name="Google Shape;62;p14"/>
          <p:cNvPicPr preferRelativeResize="0"/>
          <p:nvPr/>
        </p:nvPicPr>
        <p:blipFill>
          <a:blip r:embed="rId3">
            <a:alphaModFix/>
          </a:blip>
          <a:stretch>
            <a:fillRect/>
          </a:stretch>
        </p:blipFill>
        <p:spPr>
          <a:xfrm>
            <a:off x="5011875" y="1152475"/>
            <a:ext cx="3917975" cy="377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Finding Indices: 5 Roaches x 3 Passes</a:t>
            </a:r>
            <a:endParaRPr/>
          </a:p>
        </p:txBody>
      </p:sp>
      <p:pic>
        <p:nvPicPr>
          <p:cNvPr id="68" name="Google Shape;68;p15"/>
          <p:cNvPicPr preferRelativeResize="0"/>
          <p:nvPr/>
        </p:nvPicPr>
        <p:blipFill>
          <a:blip r:embed="rId3">
            <a:alphaModFix/>
          </a:blip>
          <a:stretch>
            <a:fillRect/>
          </a:stretch>
        </p:blipFill>
        <p:spPr>
          <a:xfrm>
            <a:off x="152400" y="1170125"/>
            <a:ext cx="8839204" cy="3668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926760" y="2475200"/>
            <a:ext cx="3217240" cy="2602301"/>
          </a:xfrm>
          <a:prstGeom prst="rect">
            <a:avLst/>
          </a:prstGeom>
          <a:noFill/>
          <a:ln>
            <a:noFill/>
          </a:ln>
        </p:spPr>
      </p:pic>
      <p:pic>
        <p:nvPicPr>
          <p:cNvPr id="74" name="Google Shape;74;p16"/>
          <p:cNvPicPr preferRelativeResize="0"/>
          <p:nvPr/>
        </p:nvPicPr>
        <p:blipFill>
          <a:blip r:embed="rId4">
            <a:alphaModFix/>
          </a:blip>
          <a:stretch>
            <a:fillRect/>
          </a:stretch>
        </p:blipFill>
        <p:spPr>
          <a:xfrm>
            <a:off x="2976417" y="2538725"/>
            <a:ext cx="3217240" cy="2602301"/>
          </a:xfrm>
          <a:prstGeom prst="rect">
            <a:avLst/>
          </a:prstGeom>
          <a:noFill/>
          <a:ln>
            <a:noFill/>
          </a:ln>
        </p:spPr>
      </p:pic>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Results, Roach 1:</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Left to right: pass 1, pass 2, pass 3</a:t>
            </a:r>
            <a:endParaRPr/>
          </a:p>
        </p:txBody>
      </p:sp>
      <p:pic>
        <p:nvPicPr>
          <p:cNvPr id="77" name="Google Shape;77;p16"/>
          <p:cNvPicPr preferRelativeResize="0"/>
          <p:nvPr/>
        </p:nvPicPr>
        <p:blipFill>
          <a:blip r:embed="rId5">
            <a:alphaModFix/>
          </a:blip>
          <a:stretch>
            <a:fillRect/>
          </a:stretch>
        </p:blipFill>
        <p:spPr>
          <a:xfrm>
            <a:off x="0" y="2475200"/>
            <a:ext cx="3217240" cy="26023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SPIRE Image Difference - 1st Pass</a:t>
            </a:r>
            <a:endParaRPr/>
          </a:p>
        </p:txBody>
      </p:sp>
      <p:sp>
        <p:nvSpPr>
          <p:cNvPr id="83" name="Google Shape;83;p17"/>
          <p:cNvSpPr txBox="1"/>
          <p:nvPr>
            <p:ph idx="1" type="body"/>
          </p:nvPr>
        </p:nvSpPr>
        <p:spPr>
          <a:xfrm>
            <a:off x="493001" y="1096124"/>
            <a:ext cx="2954700" cy="37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OLD - STDDEV</a:t>
            </a:r>
            <a:endParaRPr/>
          </a:p>
        </p:txBody>
      </p:sp>
      <p:pic>
        <p:nvPicPr>
          <p:cNvPr id="84" name="Google Shape;84;p17"/>
          <p:cNvPicPr preferRelativeResize="0"/>
          <p:nvPr/>
        </p:nvPicPr>
        <p:blipFill>
          <a:blip r:embed="rId3">
            <a:alphaModFix/>
          </a:blip>
          <a:stretch>
            <a:fillRect/>
          </a:stretch>
        </p:blipFill>
        <p:spPr>
          <a:xfrm>
            <a:off x="3733018" y="1017724"/>
            <a:ext cx="5410983" cy="2065600"/>
          </a:xfrm>
          <a:prstGeom prst="rect">
            <a:avLst/>
          </a:prstGeom>
          <a:noFill/>
          <a:ln>
            <a:noFill/>
          </a:ln>
        </p:spPr>
      </p:pic>
      <p:pic>
        <p:nvPicPr>
          <p:cNvPr id="85" name="Google Shape;85;p17"/>
          <p:cNvPicPr preferRelativeResize="0"/>
          <p:nvPr/>
        </p:nvPicPr>
        <p:blipFill>
          <a:blip r:embed="rId4">
            <a:alphaModFix/>
          </a:blip>
          <a:stretch>
            <a:fillRect/>
          </a:stretch>
        </p:blipFill>
        <p:spPr>
          <a:xfrm>
            <a:off x="3833476" y="3083325"/>
            <a:ext cx="5310525" cy="202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SPIRE Image Difference - 2nd Pass</a:t>
            </a:r>
            <a:endParaRPr/>
          </a:p>
        </p:txBody>
      </p:sp>
      <p:sp>
        <p:nvSpPr>
          <p:cNvPr id="91" name="Google Shape;91;p18"/>
          <p:cNvSpPr txBox="1"/>
          <p:nvPr>
            <p:ph idx="1" type="body"/>
          </p:nvPr>
        </p:nvSpPr>
        <p:spPr>
          <a:xfrm>
            <a:off x="493001" y="1096124"/>
            <a:ext cx="2954700" cy="37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CA"/>
              <a:t>OLD - STDDEV</a:t>
            </a:r>
            <a:endParaRPr/>
          </a:p>
        </p:txBody>
      </p:sp>
      <p:pic>
        <p:nvPicPr>
          <p:cNvPr id="92" name="Google Shape;92;p18"/>
          <p:cNvPicPr preferRelativeResize="0"/>
          <p:nvPr/>
        </p:nvPicPr>
        <p:blipFill>
          <a:blip r:embed="rId3">
            <a:alphaModFix/>
          </a:blip>
          <a:stretch>
            <a:fillRect/>
          </a:stretch>
        </p:blipFill>
        <p:spPr>
          <a:xfrm>
            <a:off x="3588300" y="906475"/>
            <a:ext cx="5318675" cy="2030365"/>
          </a:xfrm>
          <a:prstGeom prst="rect">
            <a:avLst/>
          </a:prstGeom>
          <a:noFill/>
          <a:ln>
            <a:noFill/>
          </a:ln>
        </p:spPr>
      </p:pic>
      <p:pic>
        <p:nvPicPr>
          <p:cNvPr id="93" name="Google Shape;93;p18"/>
          <p:cNvPicPr preferRelativeResize="0"/>
          <p:nvPr/>
        </p:nvPicPr>
        <p:blipFill>
          <a:blip r:embed="rId4">
            <a:alphaModFix/>
          </a:blip>
          <a:stretch>
            <a:fillRect/>
          </a:stretch>
        </p:blipFill>
        <p:spPr>
          <a:xfrm>
            <a:off x="3769600" y="3083325"/>
            <a:ext cx="4956001" cy="18899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