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d9d85b04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d9d85b04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d9d85b0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d9d85b0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According to the rule of thumb described in Chapin et al. Section 3.1.1, we get: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/>
              <a:t>beam size: 54" (from config)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/>
              <a:t>scan speed: ~566"/s (from plot)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CA"/>
              <a:t>3 samples per beam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→ 30Hz minimum sample rate for BLAST-TNG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Data is natively sampled at 477Hz so this would correspond to a maximum downsampling factor of 15.9, which aligns with what we observe in the quality of the map.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d9d85b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d9d85b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cademic.oup.com/mnras/article/430/4/2545/1096175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TOD Down-Sampling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Jonah Lee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Possible Methods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Sampling nth value (lose information)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Windowed average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-CA"/>
              <a:t>Naive average - this is what I have done at the moment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Weighted values at borders (</a:t>
            </a:r>
            <a:r>
              <a:rPr lang="en-CA" u="sng">
                <a:solidFill>
                  <a:schemeClr val="hlink"/>
                </a:solidFill>
                <a:hlinkClick r:id="rId3"/>
              </a:rPr>
              <a:t>Chapin et. al</a:t>
            </a:r>
            <a:r>
              <a:rPr lang="en-CA"/>
              <a:t> sec. 3.1.1</a:t>
            </a:r>
            <a:r>
              <a:rPr lang="en-CA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CA"/>
              <a:t>FFT truncation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Image Differences </a:t>
            </a:r>
            <a:r>
              <a:rPr lang="en-CA" sz="1688"/>
              <a:t>(see speaker notes)</a:t>
            </a:r>
            <a:endParaRPr sz="1688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224" y="2632725"/>
            <a:ext cx="3815274" cy="251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387" y="370525"/>
            <a:ext cx="3658948" cy="230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0" y="2868947"/>
            <a:ext cx="3512325" cy="2274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7650" y="936250"/>
            <a:ext cx="3069174" cy="19832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91150" y="1511300"/>
            <a:ext cx="350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x1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(original)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697750" y="1376225"/>
            <a:ext cx="35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x10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91150" y="3949400"/>
            <a:ext cx="35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x50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650175" y="3775375"/>
            <a:ext cx="350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x100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Performance Increase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35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Test was run for Roach 1 / Single pass.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Slice length before </a:t>
            </a:r>
            <a:r>
              <a:rPr lang="en-CA"/>
              <a:t>downsampling</a:t>
            </a:r>
            <a:r>
              <a:rPr lang="en-CA"/>
              <a:t> = 166700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Downsampling</a:t>
            </a:r>
            <a:r>
              <a:rPr lang="en-CA"/>
              <a:t> factor is equal to window width</a:t>
            </a:r>
            <a:endParaRPr/>
          </a:p>
        </p:txBody>
      </p:sp>
      <p:pic>
        <p:nvPicPr>
          <p:cNvPr id="81" name="Google Shape;81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9749" y="1199625"/>
            <a:ext cx="5162550" cy="319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