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C0B1-AFC9-3E49-8297-346B4436A987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B18A-8CFC-E549-9B31-1AA20760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60856" y="3859168"/>
            <a:ext cx="6925734" cy="293451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9333" y="181217"/>
            <a:ext cx="6925734" cy="293451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1" y="287896"/>
            <a:ext cx="2641600" cy="2641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3217350" y="1027036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2912550" y="2416431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999087" y="2416419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795880" y="948296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2015082" y="198150"/>
            <a:ext cx="169331" cy="157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31760" y="309910"/>
            <a:ext cx="2641600" cy="2641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6604029" y="1049050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V="1">
            <a:off x="6299229" y="2438445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V="1">
            <a:off x="4385766" y="2438433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4182559" y="970310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V="1">
            <a:off x="5401761" y="203231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38886" y="326849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2463" y="1021865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24669" y="2047087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739" y="915186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02265" y="2069113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1901" y="989899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93298" y="431100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48441" y="1079644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55082" y="2219654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26721" y="2173354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02717" y="4045405"/>
            <a:ext cx="2641600" cy="2641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V="1">
            <a:off x="3174986" y="4784545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V="1">
            <a:off x="2870186" y="6173940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V="1">
            <a:off x="956723" y="6173928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V="1">
            <a:off x="753516" y="4705805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V="1">
            <a:off x="1972718" y="3938726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89396" y="4067419"/>
            <a:ext cx="2641600" cy="2641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V="1">
            <a:off x="6561665" y="4806559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6256865" y="6195954"/>
            <a:ext cx="169331" cy="157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V="1">
            <a:off x="4343402" y="6195942"/>
            <a:ext cx="169331" cy="157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V="1">
            <a:off x="4140195" y="4727819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V="1">
            <a:off x="5359397" y="3960740"/>
            <a:ext cx="169331" cy="15748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896522" y="4101291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60099" y="4779374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82305" y="5804596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14375" y="4672695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59901" y="5826622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09537" y="4747408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50934" y="4188609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06077" y="4837153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461919" y="5977163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6754" y="5947796"/>
            <a:ext cx="355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1" idx="2"/>
            <a:endCxn id="72" idx="0"/>
          </p:cNvCxnSpPr>
          <p:nvPr/>
        </p:nvCxnSpPr>
        <p:spPr>
          <a:xfrm flipH="1">
            <a:off x="3623723" y="3115733"/>
            <a:ext cx="8477" cy="7434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3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Gupta</dc:creator>
  <cp:lastModifiedBy>Ankit Gupta</cp:lastModifiedBy>
  <cp:revision>5</cp:revision>
  <dcterms:created xsi:type="dcterms:W3CDTF">2015-05-04T07:37:11Z</dcterms:created>
  <dcterms:modified xsi:type="dcterms:W3CDTF">2015-05-04T08:10:13Z</dcterms:modified>
</cp:coreProperties>
</file>