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46"/>
  </p:normalViewPr>
  <p:slideViewPr>
    <p:cSldViewPr snapToGrid="0">
      <p:cViewPr varScale="1">
        <p:scale>
          <a:sx n="93" d="100"/>
          <a:sy n="93" d="100"/>
        </p:scale>
        <p:origin x="21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A4B1F-83F3-453B-AC5E-9598F42CC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D2F7A4-7EAA-E9DC-F6CC-A8AFC5C20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F48DED-0EF2-064B-EDB4-79C8DD445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C368-7CFA-B644-9072-6CDA3B4CE970}" type="datetimeFigureOut">
              <a:rPr kumimoji="1" lang="zh-CN" altLang="en-US" smtClean="0"/>
              <a:t>2025/2/13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1B3495-1567-F914-137F-FE359390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2A3A02-28BE-3DC3-971E-DDDE9BE9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D150-DE95-7B4F-A42D-18CC757A20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69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EBEDA-7AEF-B86F-6F55-94F5DB1D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47E8A3-58D6-D73F-4752-ACA4D5F4C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D73BA4-1A2C-47AA-5E6F-2C954E30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C368-7CFA-B644-9072-6CDA3B4CE970}" type="datetimeFigureOut">
              <a:rPr kumimoji="1" lang="zh-CN" altLang="en-US" smtClean="0"/>
              <a:t>2025/2/13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658B5-6A7E-D1BF-23FB-6F80B6B2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BAD64C-8AC2-6635-C9FD-31C29C84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D150-DE95-7B4F-A42D-18CC757A20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648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293E5B-4DE2-3CBF-D74A-3890BE7C95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7449D0-DCC4-1E2C-8BD0-F0278178E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572E40-5D61-82BA-6ECA-029EB4E96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C368-7CFA-B644-9072-6CDA3B4CE970}" type="datetimeFigureOut">
              <a:rPr kumimoji="1" lang="zh-CN" altLang="en-US" smtClean="0"/>
              <a:t>2025/2/13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E928F2-A57F-E21A-9964-B52446A8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33D6C5-27AF-EC88-5887-749A5565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D150-DE95-7B4F-A42D-18CC757A20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222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D8684-7E3E-26EE-B84E-B539B2E30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E88DF-FC68-2390-E314-055C57FAD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3F2A4F-6147-BAAA-F5D8-23D975617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C368-7CFA-B644-9072-6CDA3B4CE970}" type="datetimeFigureOut">
              <a:rPr kumimoji="1" lang="zh-CN" altLang="en-US" smtClean="0"/>
              <a:t>2025/2/13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D4DBEF-337D-5577-1069-C512CD1E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622946-64CB-099F-F7DC-25FE3CD5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D150-DE95-7B4F-A42D-18CC757A20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462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F5512-DACC-805D-40C4-4DE9E4FB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52DA4-7EE3-AF40-03F2-2BA067C26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7CC3BD-D131-8B56-5516-BD500167E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C368-7CFA-B644-9072-6CDA3B4CE970}" type="datetimeFigureOut">
              <a:rPr kumimoji="1" lang="zh-CN" altLang="en-US" smtClean="0"/>
              <a:t>2025/2/13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52910D-467B-A3EB-B9CB-D7DD7DCC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40B1E4-7C0C-511B-93AF-D9FC5705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D150-DE95-7B4F-A42D-18CC757A20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620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D2112-E75C-9A0D-4342-6AF5C77BE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C2FDB3-3697-5A6E-1371-731A78E2F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006EA8-0016-69A3-3D5A-0D1E0A7E3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DD8FB9-F846-4064-E3DB-35236F170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C368-7CFA-B644-9072-6CDA3B4CE970}" type="datetimeFigureOut">
              <a:rPr kumimoji="1" lang="zh-CN" altLang="en-US" smtClean="0"/>
              <a:t>2025/2/13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FEE78A-75F4-0AEF-7931-0FFDEEDDB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A3D3BD-EB74-D7C4-D898-6E6F024A9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D150-DE95-7B4F-A42D-18CC757A20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824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828AF-DEA2-D01D-DA2D-D1C36EBF5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F28E14-4253-D5CC-9D2B-AFC9E1F1C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68E27F-714D-D87B-BEB1-9F5E98C59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293823-08BD-B249-71B8-A1BDD24C2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5FF271-A362-C488-D646-9057D8ABC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63B1DB-5BEE-F390-B7F0-488408157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C368-7CFA-B644-9072-6CDA3B4CE970}" type="datetimeFigureOut">
              <a:rPr kumimoji="1" lang="zh-CN" altLang="en-US" smtClean="0"/>
              <a:t>2025/2/13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CECCBA-DF99-E53F-90A7-4B6F7FC6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8BE5ED-4DD5-FB56-A5F6-8B12A4F8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D150-DE95-7B4F-A42D-18CC757A20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306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CBB4B-1BEA-9CB9-F51C-72C473F7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8A733E-467E-FFEE-C833-0F0C70CF0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C368-7CFA-B644-9072-6CDA3B4CE970}" type="datetimeFigureOut">
              <a:rPr kumimoji="1" lang="zh-CN" altLang="en-US" smtClean="0"/>
              <a:t>2025/2/13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67F9A6-4E38-72F8-3A19-F1226914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0717EC-0CA7-DE5B-FFC0-763C3581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D150-DE95-7B4F-A42D-18CC757A20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83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982C28-949F-B449-8454-B380B327C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C368-7CFA-B644-9072-6CDA3B4CE970}" type="datetimeFigureOut">
              <a:rPr kumimoji="1" lang="zh-CN" altLang="en-US" smtClean="0"/>
              <a:t>2025/2/13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431AE0-D98B-3E85-CB18-9AF939313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882952-B0C7-47E3-4009-BFCFC757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D150-DE95-7B4F-A42D-18CC757A20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981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B472D-9F3B-5A22-F1B3-9D3D3E0E9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BEFAA-7597-4DF1-B9D6-2B8D2E5CA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EDB89F-CFD8-3643-FD10-EAED47758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264463-0240-99BB-5687-2D10B886C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C368-7CFA-B644-9072-6CDA3B4CE970}" type="datetimeFigureOut">
              <a:rPr kumimoji="1" lang="zh-CN" altLang="en-US" smtClean="0"/>
              <a:t>2025/2/13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27B115-8BD3-C981-B107-941331C05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A9068B-B775-1705-EE80-CA27427B8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D150-DE95-7B4F-A42D-18CC757A20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910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26E6E-0874-A97B-ADD5-86D70C279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5D96FB-DEB1-5FAC-94BD-CCFB088C1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530707-F046-3A86-2946-0E97CB4E6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9C6E76-7582-AEBD-266C-21E0578EC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C368-7CFA-B644-9072-6CDA3B4CE970}" type="datetimeFigureOut">
              <a:rPr kumimoji="1" lang="zh-CN" altLang="en-US" smtClean="0"/>
              <a:t>2025/2/13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A0E9F2-FD91-7BBF-1B40-479E0D696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E317DF-747E-749E-2743-85F2B6D7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D150-DE95-7B4F-A42D-18CC757A20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745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DD3366-C8FC-B834-B424-5FA8BBF40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586D2B-403C-C2A1-5E39-76A688512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F5426B-88E6-E219-42E9-5596269C4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94C368-7CFA-B644-9072-6CDA3B4CE970}" type="datetimeFigureOut">
              <a:rPr kumimoji="1" lang="zh-CN" altLang="en-US" smtClean="0"/>
              <a:t>2025/2/13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1C507D-E4C4-86F7-F9A6-C240D1C96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AFDD79-2D8B-2FAB-A074-67DA1449B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5CD150-DE95-7B4F-A42D-18CC757A20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720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文本, 徽标&#10;&#10;描述已自动生成">
            <a:extLst>
              <a:ext uri="{FF2B5EF4-FFF2-40B4-BE49-F238E27FC236}">
                <a16:creationId xmlns:a16="http://schemas.microsoft.com/office/drawing/2014/main" id="{E2DCAD6F-2F5B-349E-FF92-69947C0784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440" b="23797"/>
          <a:stretch/>
        </p:blipFill>
        <p:spPr>
          <a:xfrm>
            <a:off x="2209800" y="2396836"/>
            <a:ext cx="7772400" cy="205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文本, 徽标&#10;&#10;描述已自动生成">
            <a:extLst>
              <a:ext uri="{FF2B5EF4-FFF2-40B4-BE49-F238E27FC236}">
                <a16:creationId xmlns:a16="http://schemas.microsoft.com/office/drawing/2014/main" id="{1F2D3B76-6C92-9F83-889F-C90ECD3192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273" b="22910"/>
          <a:stretch/>
        </p:blipFill>
        <p:spPr>
          <a:xfrm>
            <a:off x="2286000" y="2410691"/>
            <a:ext cx="7620000" cy="205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64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游戏机, 物体, 烛台&#10;&#10;描述已自动生成">
            <a:extLst>
              <a:ext uri="{FF2B5EF4-FFF2-40B4-BE49-F238E27FC236}">
                <a16:creationId xmlns:a16="http://schemas.microsoft.com/office/drawing/2014/main" id="{E7533DC1-AF9E-CDBE-3812-3D8760AE5A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00" t="4000" r="4000" b="4000"/>
          <a:stretch/>
        </p:blipFill>
        <p:spPr>
          <a:xfrm>
            <a:off x="4343400" y="1676400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1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0</Words>
  <Application>Microsoft Macintosh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雷宇宁</dc:creator>
  <cp:lastModifiedBy>雷宇宁</cp:lastModifiedBy>
  <cp:revision>2</cp:revision>
  <dcterms:created xsi:type="dcterms:W3CDTF">2025-02-13T08:35:35Z</dcterms:created>
  <dcterms:modified xsi:type="dcterms:W3CDTF">2025-02-13T11:35:46Z</dcterms:modified>
</cp:coreProperties>
</file>