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6b60e5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6b60e5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3d5c3424dc724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3d5c3424dc724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6b60e5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6b60e5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43d5c3424dc724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43d5c3424dc724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57358" y="688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a race thing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Daisy </a:t>
            </a:r>
            <a:r>
              <a:rPr lang="en"/>
              <a:t>Intelligence Hackathon 2019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 and Leon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solve unconstrained problem. Assume we have an infinite supply of gas and tire.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best acceleration/breaking strategy?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modify the strategy to satisfy gas and tire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this for every car configuration and pick the best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Smoothing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3400" y="11852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unconstrained acceleration plan, we iteratively reduce speeds to not run out of gas/tire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given solution, we look locally at how shifting down each velocity affects gas/tire usage and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the velocities that have a good ratio until we make it to the end without running out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is the least time-costly place to save fuel/tire?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6736" l="10901" r="8582" t="9791"/>
          <a:stretch/>
        </p:blipFill>
        <p:spPr>
          <a:xfrm>
            <a:off x="1725700" y="1669700"/>
            <a:ext cx="5692576" cy="3084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88265" y="39580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Pit stops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tried spreading the stops uniformly over the </a:t>
            </a:r>
            <a:r>
              <a:rPr lang="en"/>
              <a:t>total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Next, we tried placing stops based on gas consumption in the unconstrained strategy.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turns out our algorithm doesn’t like pit stops anyways.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