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568700"/>
            <a:ext cx="8123100" cy="2277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Auto-Cracking</a:t>
            </a:r>
            <a:endParaRPr sz="40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 Genetic Algorithm Approach</a:t>
            </a:r>
            <a:endParaRPr sz="4000"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Jonah Simpson, Lunjun Zhang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357500" y="416850"/>
            <a:ext cx="64290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Decisions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523950" y="1161850"/>
            <a:ext cx="8096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Concatenate all the words in the input file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It helps the model to understand the relationship between words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dictionary for looking up n-grams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Once considered a Trie</a:t>
            </a:r>
            <a:endParaRPr sz="2400"/>
          </a:p>
          <a:p>
            <a: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 dictionary, using Hash functions, works more efficiently.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723900" y="426250"/>
            <a:ext cx="76962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39300" y="1171250"/>
            <a:ext cx="78654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Our genetic algorithm can handle score functions that have stochastic elements.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One major challenge we have faced: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The score function cannot accurately calculate how “English” a sentence</a:t>
            </a:r>
            <a:endParaRPr sz="2400"/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limitation of the dataset </a:t>
            </a:r>
            <a:endParaRPr sz="2400"/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7-gram model</a:t>
            </a:r>
            <a:endParaRPr sz="2400"/>
          </a:p>
          <a:p>
            <a: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Solution: a “negative infinity” that has randomness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723900" y="426250"/>
            <a:ext cx="76962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39300" y="1171250"/>
            <a:ext cx="78654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roxima Nova"/>
              <a:buChar char="●"/>
            </a:pPr>
            <a:r>
              <a:rPr lang="en" sz="2400"/>
              <a:t>Exploration </a:t>
            </a:r>
            <a:r>
              <a:rPr i="1" lang="en" sz="2400">
                <a:solidFill>
                  <a:srgbClr val="0000FF"/>
                </a:solidFill>
              </a:rPr>
              <a:t>vs</a:t>
            </a:r>
            <a:r>
              <a:rPr lang="en" sz="2400"/>
              <a:t> exploitation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Number of iterations </a:t>
            </a:r>
            <a:r>
              <a:rPr i="1" lang="en" sz="2400">
                <a:solidFill>
                  <a:srgbClr val="0000FF"/>
                </a:solidFill>
              </a:rPr>
              <a:t>vs</a:t>
            </a:r>
            <a:r>
              <a:rPr lang="en" sz="2400"/>
              <a:t> quality of the result</a:t>
            </a:r>
            <a:endParaRPr sz="2400"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Does not get “stuck” in the local minimum</a:t>
            </a:r>
            <a:endParaRPr sz="2400"/>
          </a:p>
          <a:p>
            <a:pPr indent="-3810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Designed in a way that is </a:t>
            </a:r>
            <a:r>
              <a:rPr b="1" i="1" lang="en" sz="2400"/>
              <a:t>constantly trying</a:t>
            </a:r>
            <a:r>
              <a:rPr lang="en" sz="2400"/>
              <a:t> to find the optimal solution, but </a:t>
            </a:r>
            <a:r>
              <a:rPr b="1" i="1" lang="en" sz="2400"/>
              <a:t>not exactly</a:t>
            </a:r>
            <a:r>
              <a:rPr lang="en" sz="2400"/>
              <a:t> the optimal solution.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723900" y="426250"/>
            <a:ext cx="76962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39300" y="1171250"/>
            <a:ext cx="78654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roxima Nova"/>
              <a:buChar char="●"/>
            </a:pPr>
            <a:r>
              <a:rPr lang="en" sz="2400"/>
              <a:t>Attention-based models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Integrate it with index of coincidence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Recurrent Neural Network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It has been demonstrated to be able to predict the next word in the sentence.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Can be used to improve the “random” function in the genetic algorithm.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