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04d429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04d429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04d4294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04d4294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Survival time is highly negatively correlated with team placement: longer you survive, lower your placement number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Damage inflicted is highly correlated with the player kills which also </a:t>
            </a:r>
            <a:r>
              <a:rPr lang="en-GB"/>
              <a:t>intuitively</a:t>
            </a:r>
            <a:r>
              <a:rPr lang="en-GB"/>
              <a:t> makes sense.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04d429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04d429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04d4294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04d4294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find this we used the x and y coordinates of the kill locations given on the map and plotted it onto the ERANGEL map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04d4294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04d4294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4d429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04d429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4d4294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4d4294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PUB-G Game Play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897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Mehr Tandon, Jonah Soberano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Eliot McGinnis, Valarie Gao, and Geoffrey Gerdau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PUB-G?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37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Components of PUB-G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Type: Fighting Game, Battle-Royale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of Players: Up to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Goal: Last Player 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Shrinking Circle: Forces Players to Fight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Maps: Sanhok, </a:t>
            </a:r>
            <a:r>
              <a:rPr lang="en-GB" u="sng"/>
              <a:t>Erangel</a:t>
            </a:r>
            <a:r>
              <a:rPr lang="en-GB"/>
              <a:t>, Miramar, Vikendi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Loot: In areas of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of Our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Identify player strategies and trends to improve chances of winning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Assuming luck, aiming skill and instinct are equal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542" y="263225"/>
            <a:ext cx="3067583" cy="9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951" y="1414449"/>
            <a:ext cx="3414776" cy="33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Data, Quantitative Variables and their Correlations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431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Obtained from Kaggle, scraped from ‘pubg.op.gg’ which tracks data from matches played on Steam.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 Datasets: aggregated match statistics and death event statistics.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Averaging 95 players per game.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dataset had 9000 unique games.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Maps: Erangel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Correlation between quantitative variables.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300" y="1296525"/>
            <a:ext cx="4137298" cy="342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Death vs. Time PDF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12450"/>
            <a:ext cx="401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Skewed right graph, shows that majority of deaths occur with first 500 seconds of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Spikes occur throughout the game, but overall downward trend.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25" y="1066775"/>
            <a:ext cx="4314000" cy="362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Closer Look at First 500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339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deaths occur at the military base, Pochinki and the School which are places that players most commonly cluster at.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25" y="1403550"/>
            <a:ext cx="4621524" cy="3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Player Kills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99450"/>
            <a:ext cx="354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Emphasizes that the </a:t>
            </a:r>
            <a:r>
              <a:rPr lang="en-GB"/>
              <a:t>concentration</a:t>
            </a:r>
            <a:r>
              <a:rPr lang="en-GB"/>
              <a:t> of kills in these areas is a result of top players collecting kills in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see similar concentrations of kills in the previous identified locations.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900" y="1326650"/>
            <a:ext cx="4893688" cy="3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Placement Based on Landing Location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5"/>
            <a:ext cx="334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Identified isolatedLocation by binning the areas with high kill concentrations.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Filtered based on first 120 seconds to identify landing locations.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Shows that players who land in isolated locations are more likely to have higher survival time.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75" y="1201371"/>
            <a:ext cx="4348875" cy="365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Insights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analyzing top 5 players strategies: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Only one third of the top 5 players landed in hot zones.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Found that other two thirds of top 5 players landed alongside roads, which can be attributed to vehicles spawning on roads.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Within first 500 seconds: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Killing in a hot zone decreases chances of winning, avoid hot zones.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Strongest predictor of success is kill with boat, M249, or MK14.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Important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Assuming you have aiming skill and instinct, you can get the most kills in hot zones but at an increased risk.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However, best strategy to win the game is to land in isolated zones.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